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sldIdLst>
    <p:sldId id="256" r:id="rId5"/>
    <p:sldId id="258" r:id="rId6"/>
    <p:sldId id="463" r:id="rId7"/>
    <p:sldId id="464" r:id="rId8"/>
    <p:sldId id="467" r:id="rId9"/>
    <p:sldId id="466" r:id="rId10"/>
    <p:sldId id="497" r:id="rId11"/>
    <p:sldId id="465" r:id="rId12"/>
    <p:sldId id="499" r:id="rId13"/>
  </p:sldIdLst>
  <p:sldSz cx="9144000" cy="6858000" type="screen4x3"/>
  <p:notesSz cx="7010400" cy="92964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795447-4E84-B680-0286-A6DF2461C15E}" name="Granger, Rebecca A - DHS" initials="GRAD" userId="S::Rebecca.Granger@dhs.wisconsin.gov::ff0be7dc-009b-4659-8018-32b1f2651cd5" providerId="AD"/>
  <p188:author id="{EA060C4F-ED3D-2CA9-21D5-7CBD31CD4CEA}" name="Kiel, Robert J - DHS" initials="KRJD" userId="S::RobertJ.Kiel@dhs.wisconsin.gov::dfdb08f3-afa9-4711-ada3-0e1ea1a3b5c8" providerId="AD"/>
  <p188:author id="{C87C3660-F7D1-E86E-8957-079206DA2834}" name="Lettner, Rachel C - DHS" initials="LRCD" userId="S::rachel.lettner@dhs.wisconsin.gov::ba2c35dc-058f-4bed-b99e-dc496a299b35" providerId="AD"/>
  <p188:author id="{86367E75-8975-EA74-E82D-5A690BC400EF}" name="Santiago, Genevieve M - DHS (Spherion)" initials="SGMD(" userId="S::genevieve.santiago@dhs.wisconsin.gov::3a6a5efc-07e5-4e41-b2aa-70838c4695cb" providerId="AD"/>
  <p188:author id="{6ADA31B8-4916-7657-3228-1E0635AD2696}" name="David" initials="D" userId="S::davidm.sorenson@dhs.wisconsin.gov::5de53394-f87b-42aa-9ff1-12281e8621d0" providerId="AD"/>
  <p188:author id="{F78478B8-8E98-D9D5-B88B-2813E3090C88}" name="Freedberg, Tessa J - DHS" initials="FTJD" userId="S::tessa.freedberg@dhs.wisconsin.gov::865e3dd5-400f-477e-91c8-c2fc8d790a45" providerId="AD"/>
  <p188:author id="{E689BED4-9CF6-8C1B-4AB5-14276628E644}" name="Kramarz, Daniel E - DHS" initials="KDED" userId="S::daniel.kramarz@dhs.wisconsin.gov::0baf1f1a-b5e9-4c08-a2f8-9703d04c30f2" providerId="AD"/>
  <p188:author id="{22DCB0EA-87C5-88E9-CEC8-3A2FED0EC789}" name="Gullickson, Elizabeth A - DHS" initials="GEAD" userId="S::Elizabeth.Gullickson@dhs.wisconsin.gov::69122365-4be2-4ee6-a4b2-4c9efcaee29c" providerId="AD"/>
  <p188:author id="{78B178EB-813D-552B-DBAA-A9BEC4B76B75}" name="Wittemann, Lori H - DHS" initials="WLHD" userId="S::Lori.Wittemann@dhs.wisconsin.gov::92984ab3-229b-45b6-84e1-092ad3ceaf4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ohnson, Sarah Kate" initials="JSK" lastIdx="27" clrIdx="0">
    <p:extLst>
      <p:ext uri="{19B8F6BF-5375-455C-9EA6-DF929625EA0E}">
        <p15:presenceInfo xmlns:p15="http://schemas.microsoft.com/office/powerpoint/2012/main" userId="S-1-5-21-781256798-401653752-3358417428-81963" providerId="AD"/>
      </p:ext>
    </p:extLst>
  </p:cmAuthor>
  <p:cmAuthor id="2" name="Granger, Rebecca" initials="GR" lastIdx="4" clrIdx="1">
    <p:extLst>
      <p:ext uri="{19B8F6BF-5375-455C-9EA6-DF929625EA0E}">
        <p15:presenceInfo xmlns:p15="http://schemas.microsoft.com/office/powerpoint/2012/main" userId="S-1-5-21-781256798-401653752-3358417428-62185" providerId="AD"/>
      </p:ext>
    </p:extLst>
  </p:cmAuthor>
  <p:cmAuthor id="3" name="Essenmacher, Lydia K" initials="ELK" lastIdx="1" clrIdx="2">
    <p:extLst>
      <p:ext uri="{19B8F6BF-5375-455C-9EA6-DF929625EA0E}">
        <p15:presenceInfo xmlns:p15="http://schemas.microsoft.com/office/powerpoint/2012/main" userId="S-1-5-21-781256798-401653752-3358417428-112718" providerId="AD"/>
      </p:ext>
    </p:extLst>
  </p:cmAuthor>
  <p:cmAuthor id="4" name="Floyd-Sambou, Regena R" initials="FRR" lastIdx="1" clrIdx="3">
    <p:extLst>
      <p:ext uri="{19B8F6BF-5375-455C-9EA6-DF929625EA0E}">
        <p15:presenceInfo xmlns:p15="http://schemas.microsoft.com/office/powerpoint/2012/main" userId="S-1-5-21-781256798-401653752-3358417428-85487" providerId="AD"/>
      </p:ext>
    </p:extLst>
  </p:cmAuthor>
  <p:cmAuthor id="5" name="De La Garza, Clara L" initials="DLGCL" lastIdx="5" clrIdx="4">
    <p:extLst>
      <p:ext uri="{19B8F6BF-5375-455C-9EA6-DF929625EA0E}">
        <p15:presenceInfo xmlns:p15="http://schemas.microsoft.com/office/powerpoint/2012/main" userId="S-1-5-21-781256798-401653752-3358417428-111405" providerId="AD"/>
      </p:ext>
    </p:extLst>
  </p:cmAuthor>
  <p:cmAuthor id="6" name="Rundle, Matthew G" initials="RMG" lastIdx="2" clrIdx="5">
    <p:extLst>
      <p:ext uri="{19B8F6BF-5375-455C-9EA6-DF929625EA0E}">
        <p15:presenceInfo xmlns:p15="http://schemas.microsoft.com/office/powerpoint/2012/main" userId="S-1-5-21-781256798-401653752-3358417428-114145" providerId="AD"/>
      </p:ext>
    </p:extLst>
  </p:cmAuthor>
  <p:cmAuthor id="7" name="Rundle, Matthew G" initials="RMG [2]" lastIdx="2" clrIdx="6">
    <p:extLst>
      <p:ext uri="{19B8F6BF-5375-455C-9EA6-DF929625EA0E}">
        <p15:presenceInfo xmlns:p15="http://schemas.microsoft.com/office/powerpoint/2012/main" userId="Rundle, Matthew G" providerId="None"/>
      </p:ext>
    </p:extLst>
  </p:cmAuthor>
  <p:cmAuthor id="8" name="De La Garza, Clara L - DHS" initials="DLGCLD" lastIdx="1" clrIdx="7">
    <p:extLst>
      <p:ext uri="{19B8F6BF-5375-455C-9EA6-DF929625EA0E}">
        <p15:presenceInfo xmlns:p15="http://schemas.microsoft.com/office/powerpoint/2012/main" userId="S::clara.delagarza@dhs.wisconsin.gov::245fab73-c12f-40a9-86d1-287f8f3c0839" providerId="AD"/>
      </p:ext>
    </p:extLst>
  </p:cmAuthor>
  <p:cmAuthor id="9" name="Garsow, Lori M - DHS" initials="GLMD" lastIdx="2" clrIdx="8">
    <p:extLst>
      <p:ext uri="{19B8F6BF-5375-455C-9EA6-DF929625EA0E}">
        <p15:presenceInfo xmlns:p15="http://schemas.microsoft.com/office/powerpoint/2012/main" userId="S::lori.garsow@dhs.wisconsin.gov::04f85c99-ca3a-4f3e-b7d5-bfd2ec6a132f" providerId="AD"/>
      </p:ext>
    </p:extLst>
  </p:cmAuthor>
  <p:cmAuthor id="10" name="Johnson, Sarah Kate - DHS" initials="JSKD" lastIdx="9" clrIdx="9">
    <p:extLst>
      <p:ext uri="{19B8F6BF-5375-455C-9EA6-DF929625EA0E}">
        <p15:presenceInfo xmlns:p15="http://schemas.microsoft.com/office/powerpoint/2012/main" userId="Johnson, Sarah Kate - DHS" providerId="None"/>
      </p:ext>
    </p:extLst>
  </p:cmAuthor>
  <p:cmAuthor id="11" name="Rathermel, Deborah L - DHS" initials="RDLD" lastIdx="2" clrIdx="10">
    <p:extLst>
      <p:ext uri="{19B8F6BF-5375-455C-9EA6-DF929625EA0E}">
        <p15:presenceInfo xmlns:p15="http://schemas.microsoft.com/office/powerpoint/2012/main" userId="S::Deborah.Rathermel@dhs.wisconsin.gov::6a231ec3-404a-4c84-a022-a50ffa7a1344" providerId="AD"/>
      </p:ext>
    </p:extLst>
  </p:cmAuthor>
  <p:cmAuthor id="12" name="Wittemann, Lori H - DHS" initials="WLHD" lastIdx="5" clrIdx="11">
    <p:extLst>
      <p:ext uri="{19B8F6BF-5375-455C-9EA6-DF929625EA0E}">
        <p15:presenceInfo xmlns:p15="http://schemas.microsoft.com/office/powerpoint/2012/main" userId="Wittemann, Lori H - DHS" providerId="None"/>
      </p:ext>
    </p:extLst>
  </p:cmAuthor>
  <p:cmAuthor id="13" name="Fosdick, Anna W - DHS" initials="FAWD" lastIdx="11" clrIdx="12">
    <p:extLst>
      <p:ext uri="{19B8F6BF-5375-455C-9EA6-DF929625EA0E}">
        <p15:presenceInfo xmlns:p15="http://schemas.microsoft.com/office/powerpoint/2012/main" userId="S::anna.fosdick@dhs.wisconsin.gov::8ee267b5-4a75-4bb1-aa6c-5a62e1d3e1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5858"/>
    <a:srgbClr val="003D78"/>
    <a:srgbClr val="006073"/>
    <a:srgbClr val="FF8F8F"/>
    <a:srgbClr val="797676"/>
    <a:srgbClr val="4F7E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724" autoAdjust="0"/>
    <p:restoredTop sz="87192" autoAdjust="0"/>
  </p:normalViewPr>
  <p:slideViewPr>
    <p:cSldViewPr>
      <p:cViewPr varScale="1">
        <p:scale>
          <a:sx n="75" d="100"/>
          <a:sy n="75" d="100"/>
        </p:scale>
        <p:origin x="1085" y="48"/>
      </p:cViewPr>
      <p:guideLst>
        <p:guide orient="horz" pos="2160"/>
        <p:guide pos="2880"/>
      </p:guideLst>
    </p:cSldViewPr>
  </p:slideViewPr>
  <p:notesTextViewPr>
    <p:cViewPr>
      <p:scale>
        <a:sx n="1" d="1"/>
        <a:sy n="1" d="1"/>
      </p:scale>
      <p:origin x="0" y="0"/>
    </p:cViewPr>
  </p:notesTextViewPr>
  <p:sorterViewPr>
    <p:cViewPr>
      <p:scale>
        <a:sx n="100" d="100"/>
        <a:sy n="100" d="100"/>
      </p:scale>
      <p:origin x="0" y="-504"/>
    </p:cViewPr>
  </p:sorterViewPr>
  <p:notesViewPr>
    <p:cSldViewPr>
      <p:cViewPr varScale="1">
        <p:scale>
          <a:sx n="65" d="100"/>
          <a:sy n="65" d="100"/>
        </p:scale>
        <p:origin x="3125"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AF31E19-A37C-403A-AE48-5F29B41151D6}" type="datetimeFigureOut">
              <a:rPr lang="en-US" smtClean="0"/>
              <a:t>1/23/2024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BCAC8B-0117-427A-8A85-5726A74CA633}" type="slidenum">
              <a:rPr lang="en-US" smtClean="0"/>
              <a:t>‹#›</a:t>
            </a:fld>
            <a:endParaRPr lang="en-US" dirty="0"/>
          </a:p>
        </p:txBody>
      </p:sp>
    </p:spTree>
    <p:extLst>
      <p:ext uri="{BB962C8B-B14F-4D97-AF65-F5344CB8AC3E}">
        <p14:creationId xmlns:p14="http://schemas.microsoft.com/office/powerpoint/2010/main" val="2023668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BCAC8B-0117-427A-8A85-5726A74CA633}" type="slidenum">
              <a:rPr lang="en-US" smtClean="0"/>
              <a:t>1</a:t>
            </a:fld>
            <a:endParaRPr lang="en-US" dirty="0"/>
          </a:p>
        </p:txBody>
      </p:sp>
    </p:spTree>
    <p:extLst>
      <p:ext uri="{BB962C8B-B14F-4D97-AF65-F5344CB8AC3E}">
        <p14:creationId xmlns:p14="http://schemas.microsoft.com/office/powerpoint/2010/main" val="1185015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BCAC8B-0117-427A-8A85-5726A74CA633}" type="slidenum">
              <a:rPr lang="en-US" smtClean="0"/>
              <a:t>2</a:t>
            </a:fld>
            <a:endParaRPr lang="en-US" dirty="0"/>
          </a:p>
        </p:txBody>
      </p:sp>
    </p:spTree>
    <p:extLst>
      <p:ext uri="{BB962C8B-B14F-4D97-AF65-F5344CB8AC3E}">
        <p14:creationId xmlns:p14="http://schemas.microsoft.com/office/powerpoint/2010/main" val="3624305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i="1" dirty="0"/>
          </a:p>
        </p:txBody>
      </p:sp>
      <p:sp>
        <p:nvSpPr>
          <p:cNvPr id="4" name="Slide Number Placeholder 3"/>
          <p:cNvSpPr>
            <a:spLocks noGrp="1"/>
          </p:cNvSpPr>
          <p:nvPr>
            <p:ph type="sldNum" sz="quarter" idx="10"/>
          </p:nvPr>
        </p:nvSpPr>
        <p:spPr/>
        <p:txBody>
          <a:bodyPr/>
          <a:lstStyle/>
          <a:p>
            <a:fld id="{9BBCAC8B-0117-427A-8A85-5726A74CA633}" type="slidenum">
              <a:rPr lang="en-US" smtClean="0"/>
              <a:t>3</a:t>
            </a:fld>
            <a:endParaRPr lang="en-US"/>
          </a:p>
        </p:txBody>
      </p:sp>
    </p:spTree>
    <p:extLst>
      <p:ext uri="{BB962C8B-B14F-4D97-AF65-F5344CB8AC3E}">
        <p14:creationId xmlns:p14="http://schemas.microsoft.com/office/powerpoint/2010/main" val="1287935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CLTS: Note that no changes to EES reports available on the portal, total member list, predictive disenroll, etc.</a:t>
            </a:r>
          </a:p>
          <a:p>
            <a:r>
              <a:rPr lang="en-US" dirty="0"/>
              <a:t>Includes data from PPS, FSIA, EES, Medicaid, HSRS, etc.</a:t>
            </a:r>
          </a:p>
          <a:p>
            <a:endParaRPr lang="en-US" dirty="0"/>
          </a:p>
        </p:txBody>
      </p:sp>
      <p:sp>
        <p:nvSpPr>
          <p:cNvPr id="4" name="Slide Number Placeholder 3"/>
          <p:cNvSpPr>
            <a:spLocks noGrp="1"/>
          </p:cNvSpPr>
          <p:nvPr>
            <p:ph type="sldNum" sz="quarter" idx="5"/>
          </p:nvPr>
        </p:nvSpPr>
        <p:spPr/>
        <p:txBody>
          <a:bodyPr/>
          <a:lstStyle/>
          <a:p>
            <a:fld id="{9BBCAC8B-0117-427A-8A85-5726A74CA633}" type="slidenum">
              <a:rPr lang="en-US" smtClean="0"/>
              <a:t>4</a:t>
            </a:fld>
            <a:endParaRPr lang="en-US" dirty="0"/>
          </a:p>
        </p:txBody>
      </p:sp>
    </p:spTree>
    <p:extLst>
      <p:ext uri="{BB962C8B-B14F-4D97-AF65-F5344CB8AC3E}">
        <p14:creationId xmlns:p14="http://schemas.microsoft.com/office/powerpoint/2010/main" val="1291256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SAS log in username and password is the same as business objects, for CLTS that should be the same as for EES.</a:t>
            </a:r>
          </a:p>
        </p:txBody>
      </p:sp>
      <p:sp>
        <p:nvSpPr>
          <p:cNvPr id="4" name="Slide Number Placeholder 3"/>
          <p:cNvSpPr>
            <a:spLocks noGrp="1"/>
          </p:cNvSpPr>
          <p:nvPr>
            <p:ph type="sldNum" sz="quarter" idx="5"/>
          </p:nvPr>
        </p:nvSpPr>
        <p:spPr/>
        <p:txBody>
          <a:bodyPr/>
          <a:lstStyle/>
          <a:p>
            <a:fld id="{9BBCAC8B-0117-427A-8A85-5726A74CA633}" type="slidenum">
              <a:rPr lang="en-US" smtClean="0"/>
              <a:t>5</a:t>
            </a:fld>
            <a:endParaRPr lang="en-US" dirty="0"/>
          </a:p>
        </p:txBody>
      </p:sp>
    </p:spTree>
    <p:extLst>
      <p:ext uri="{BB962C8B-B14F-4D97-AF65-F5344CB8AC3E}">
        <p14:creationId xmlns:p14="http://schemas.microsoft.com/office/powerpoint/2010/main" val="1768323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Calibri" panose="020F0502020204030204" pitchFamily="34" charset="0"/>
              </a:rPr>
              <a:t>External end users will use the </a:t>
            </a:r>
            <a:r>
              <a:rPr lang="en-US" sz="1800" b="0" i="0" u="none" strike="noStrike" baseline="0" dirty="0">
                <a:solidFill>
                  <a:srgbClr val="0000FF"/>
                </a:solidFill>
                <a:latin typeface="Calibri" panose="020F0502020204030204" pitchFamily="34" charset="0"/>
              </a:rPr>
              <a:t>Virtual Learning Environment </a:t>
            </a:r>
            <a:r>
              <a:rPr lang="en-US" sz="1800" b="0" i="0" u="none" strike="noStrike" baseline="0" dirty="0">
                <a:solidFill>
                  <a:srgbClr val="000000"/>
                </a:solidFill>
                <a:latin typeface="Calibri" panose="020F0502020204030204" pitchFamily="34" charset="0"/>
              </a:rPr>
              <a:t>(VLE) to access training resources. In addition to the tabs that currently exist in the Virtual Learning Environment, there will be an External Users tab which will outline the suggested training to be taken by external users </a:t>
            </a:r>
            <a:r>
              <a:rPr lang="en-US" sz="1800" b="0" i="0" u="none" strike="noStrike" baseline="0" dirty="0">
                <a:solidFill>
                  <a:srgbClr val="0000FF"/>
                </a:solidFill>
                <a:latin typeface="Calibri" panose="020F0502020204030204" pitchFamily="34" charset="0"/>
              </a:rPr>
              <a:t>(Figure 2</a:t>
            </a:r>
            <a:r>
              <a:rPr lang="en-US" sz="1800" b="0" i="0" u="none" strike="noStrike" baseline="0" dirty="0">
                <a:solidFill>
                  <a:srgbClr val="000000"/>
                </a:solidFill>
                <a:latin typeface="Calibri" panose="020F0502020204030204" pitchFamily="34" charset="0"/>
              </a:rPr>
              <a:t>). This tab will also contain job aids specific to external users such as accessing the SAS environments and finding items in the SAS Viya production environment. </a:t>
            </a:r>
          </a:p>
          <a:p>
            <a:endParaRPr lang="en-US"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External Users can also obtain help via the SAS WI DHS Help Desk:   widhs-helpdesk@sas.com</a:t>
            </a:r>
          </a:p>
          <a:p>
            <a:r>
              <a:rPr lang="en-US" sz="1800" b="0" i="0" u="none" strike="noStrike" baseline="0" dirty="0">
                <a:solidFill>
                  <a:srgbClr val="000000"/>
                </a:solidFill>
                <a:latin typeface="Calibri" panose="020F0502020204030204" pitchFamily="34" charset="0"/>
              </a:rPr>
              <a:t>After completing initial training, external end users can get help with </a:t>
            </a:r>
            <a:r>
              <a:rPr lang="en-US" sz="1800" b="1" i="0" u="none" strike="noStrike" baseline="0" dirty="0">
                <a:solidFill>
                  <a:srgbClr val="000000"/>
                </a:solidFill>
                <a:latin typeface="Calibri" panose="020F0502020204030204" pitchFamily="34" charset="0"/>
              </a:rPr>
              <a:t>ACCESS </a:t>
            </a:r>
            <a:r>
              <a:rPr lang="en-US" sz="1800" b="0" i="0" u="none" strike="noStrike" baseline="0" dirty="0">
                <a:solidFill>
                  <a:srgbClr val="000000"/>
                </a:solidFill>
                <a:latin typeface="Calibri" panose="020F0502020204030204" pitchFamily="34" charset="0"/>
              </a:rPr>
              <a:t>issues or other topics from the help desk by emailing </a:t>
            </a:r>
            <a:r>
              <a:rPr lang="en-US" sz="1800" b="0" i="0" u="none" strike="noStrike" baseline="0" dirty="0">
                <a:solidFill>
                  <a:srgbClr val="0000FF"/>
                </a:solidFill>
                <a:latin typeface="Calibri" panose="020F0502020204030204" pitchFamily="34" charset="0"/>
              </a:rPr>
              <a:t>widhs-helpdesk@sas.com</a:t>
            </a:r>
            <a:r>
              <a:rPr lang="en-US" sz="1800" b="0" i="0" u="none" strike="noStrike" baseline="0" dirty="0">
                <a:solidFill>
                  <a:srgbClr val="000000"/>
                </a:solidFill>
                <a:latin typeface="Calibri" panose="020F0502020204030204" pitchFamily="34" charset="0"/>
              </a:rPr>
              <a:t>. The team will respond within 30 minutes. </a:t>
            </a:r>
          </a:p>
          <a:p>
            <a:r>
              <a:rPr lang="en-US" sz="1800" b="0" i="0" u="none" strike="noStrike" baseline="0" dirty="0">
                <a:solidFill>
                  <a:srgbClr val="000000"/>
                </a:solidFill>
                <a:latin typeface="Calibri" panose="020F0502020204030204" pitchFamily="34" charset="0"/>
              </a:rPr>
              <a:t>Inquiries to the Help Desk may be related to:. </a:t>
            </a:r>
          </a:p>
          <a:p>
            <a:r>
              <a:rPr lang="en-US" sz="1800" b="0" i="0" u="none" strike="noStrike" baseline="0" dirty="0">
                <a:solidFill>
                  <a:srgbClr val="000000"/>
                </a:solidFill>
                <a:latin typeface="Calibri" panose="020F0502020204030204" pitchFamily="34" charset="0"/>
              </a:rPr>
              <a:t>• Login issues </a:t>
            </a:r>
          </a:p>
          <a:p>
            <a:r>
              <a:rPr lang="en-US" sz="1800" b="0" i="0" u="none" strike="noStrike" baseline="0" dirty="0">
                <a:solidFill>
                  <a:srgbClr val="000000"/>
                </a:solidFill>
                <a:latin typeface="Calibri" panose="020F0502020204030204" pitchFamily="34" charset="0"/>
              </a:rPr>
              <a:t>• Verifying which URL to use </a:t>
            </a:r>
          </a:p>
          <a:p>
            <a:r>
              <a:rPr lang="en-US" sz="1800" b="0" i="0" u="none" strike="noStrike" baseline="0" dirty="0">
                <a:solidFill>
                  <a:srgbClr val="000000"/>
                </a:solidFill>
                <a:latin typeface="Calibri" panose="020F0502020204030204" pitchFamily="34" charset="0"/>
              </a:rPr>
              <a:t>• Password resets </a:t>
            </a:r>
          </a:p>
          <a:p>
            <a:r>
              <a:rPr lang="en-US" sz="1800" b="0" i="0" u="none" strike="noStrike" baseline="0" dirty="0">
                <a:solidFill>
                  <a:srgbClr val="000000"/>
                </a:solidFill>
                <a:latin typeface="Calibri" panose="020F0502020204030204" pitchFamily="34" charset="0"/>
              </a:rPr>
              <a:t>• Error messages </a:t>
            </a:r>
          </a:p>
          <a:p>
            <a:r>
              <a:rPr lang="en-US" sz="1800" b="0" i="0" u="none" strike="noStrike" baseline="0" dirty="0">
                <a:solidFill>
                  <a:srgbClr val="000000"/>
                </a:solidFill>
                <a:latin typeface="Calibri" panose="020F0502020204030204" pitchFamily="34" charset="0"/>
              </a:rPr>
              <a:t>• Finding reports </a:t>
            </a:r>
          </a:p>
          <a:p>
            <a:endParaRPr lang="en-US" sz="1800" b="0" i="0" u="none" strike="noStrike" baseline="0" dirty="0">
              <a:solidFill>
                <a:srgbClr val="000000"/>
              </a:solidFill>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9BBCAC8B-0117-427A-8A85-5726A74CA633}" type="slidenum">
              <a:rPr lang="en-US" smtClean="0"/>
              <a:t>6</a:t>
            </a:fld>
            <a:endParaRPr lang="en-US" dirty="0"/>
          </a:p>
        </p:txBody>
      </p:sp>
    </p:spTree>
    <p:extLst>
      <p:ext uri="{BB962C8B-B14F-4D97-AF65-F5344CB8AC3E}">
        <p14:creationId xmlns:p14="http://schemas.microsoft.com/office/powerpoint/2010/main" val="4390102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 Birth to 3 Program guide to SAS. </a:t>
            </a:r>
          </a:p>
          <a:p>
            <a:endParaRPr lang="en-US" dirty="0"/>
          </a:p>
          <a:p>
            <a:r>
              <a:rPr lang="en-US" dirty="0"/>
              <a:t>Running reports, for example which input criteria, saving and downloading the report </a:t>
            </a:r>
          </a:p>
          <a:p>
            <a:r>
              <a:rPr lang="en-US" dirty="0"/>
              <a:t>Understanding reports, for example analyzing the data, using it to find errors, program improvement </a:t>
            </a:r>
          </a:p>
          <a:p>
            <a:r>
              <a:rPr lang="en-US" dirty="0"/>
              <a:t>Creating new reports, for example developing your own query that may answer a question about your program </a:t>
            </a:r>
          </a:p>
          <a:p>
            <a:r>
              <a:rPr lang="en-US" dirty="0"/>
              <a:t>And anything else related to SAS such as questions on the user guide, video trainings, etc.</a:t>
            </a:r>
          </a:p>
          <a:p>
            <a:endParaRPr lang="en-US" dirty="0"/>
          </a:p>
        </p:txBody>
      </p:sp>
      <p:sp>
        <p:nvSpPr>
          <p:cNvPr id="4" name="Slide Number Placeholder 3"/>
          <p:cNvSpPr>
            <a:spLocks noGrp="1"/>
          </p:cNvSpPr>
          <p:nvPr>
            <p:ph type="sldNum" sz="quarter" idx="5"/>
          </p:nvPr>
        </p:nvSpPr>
        <p:spPr/>
        <p:txBody>
          <a:bodyPr/>
          <a:lstStyle/>
          <a:p>
            <a:fld id="{9BBCAC8B-0117-427A-8A85-5726A74CA633}" type="slidenum">
              <a:rPr lang="en-US" smtClean="0"/>
              <a:t>7</a:t>
            </a:fld>
            <a:endParaRPr lang="en-US" dirty="0"/>
          </a:p>
        </p:txBody>
      </p:sp>
    </p:spTree>
    <p:extLst>
      <p:ext uri="{BB962C8B-B14F-4D97-AF65-F5344CB8AC3E}">
        <p14:creationId xmlns:p14="http://schemas.microsoft.com/office/powerpoint/2010/main" val="2515989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Look for upcoming gov D communications, website and additional resources</a:t>
            </a:r>
          </a:p>
        </p:txBody>
      </p:sp>
      <p:sp>
        <p:nvSpPr>
          <p:cNvPr id="4" name="Slide Number Placeholder 3"/>
          <p:cNvSpPr>
            <a:spLocks noGrp="1"/>
          </p:cNvSpPr>
          <p:nvPr>
            <p:ph type="sldNum" sz="quarter" idx="5"/>
          </p:nvPr>
        </p:nvSpPr>
        <p:spPr/>
        <p:txBody>
          <a:bodyPr/>
          <a:lstStyle/>
          <a:p>
            <a:fld id="{9BBCAC8B-0117-427A-8A85-5726A74CA633}" type="slidenum">
              <a:rPr lang="en-US" smtClean="0"/>
              <a:t>8</a:t>
            </a:fld>
            <a:endParaRPr lang="en-US" dirty="0"/>
          </a:p>
        </p:txBody>
      </p:sp>
    </p:spTree>
    <p:extLst>
      <p:ext uri="{BB962C8B-B14F-4D97-AF65-F5344CB8AC3E}">
        <p14:creationId xmlns:p14="http://schemas.microsoft.com/office/powerpoint/2010/main" val="10743638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3535680"/>
            <a:ext cx="7680960" cy="2636520"/>
          </a:xfrm>
        </p:spPr>
        <p:txBody>
          <a:bodyPr>
            <a:normAutofit/>
          </a:bodyPr>
          <a:lstStyle>
            <a:lvl1pPr marL="0" indent="0" algn="l">
              <a:buNone/>
              <a:defRPr sz="2400" baseline="0">
                <a:solidFill>
                  <a:srgbClr val="585858"/>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Presenter’s Name</a:t>
            </a:r>
            <a:br>
              <a:rPr lang="en-US" dirty="0"/>
            </a:br>
            <a:r>
              <a:rPr lang="en-US" dirty="0"/>
              <a:t>Job Title</a:t>
            </a:r>
            <a:br>
              <a:rPr lang="en-US" dirty="0"/>
            </a:br>
            <a:r>
              <a:rPr lang="en-US" dirty="0"/>
              <a:t>Date of Presentation</a:t>
            </a:r>
          </a:p>
        </p:txBody>
      </p:sp>
      <p:sp>
        <p:nvSpPr>
          <p:cNvPr id="7" name="Rectangle 6"/>
          <p:cNvSpPr/>
          <p:nvPr userDrawn="1"/>
        </p:nvSpPr>
        <p:spPr>
          <a:xfrm>
            <a:off x="0" y="482600"/>
            <a:ext cx="1295400" cy="3048000"/>
          </a:xfrm>
          <a:prstGeom prst="rect">
            <a:avLst/>
          </a:prstGeom>
          <a:solidFill>
            <a:srgbClr val="585858"/>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userDrawn="1"/>
        </p:nvSpPr>
        <p:spPr>
          <a:xfrm>
            <a:off x="1371600" y="482600"/>
            <a:ext cx="7772400" cy="3048000"/>
          </a:xfrm>
          <a:prstGeom prst="rect">
            <a:avLst/>
          </a:prstGeom>
          <a:solidFill>
            <a:srgbClr val="003D78"/>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dirty="0">
              <a:latin typeface="Arial" panose="020B0604020202020204" pitchFamily="34" charset="0"/>
              <a:cs typeface="Arial" panose="020B0604020202020204" pitchFamily="34" charset="0"/>
            </a:endParaRPr>
          </a:p>
        </p:txBody>
      </p:sp>
      <p:sp>
        <p:nvSpPr>
          <p:cNvPr id="2" name="Title 1"/>
          <p:cNvSpPr>
            <a:spLocks noGrp="1"/>
          </p:cNvSpPr>
          <p:nvPr>
            <p:ph type="ctrTitle" hasCustomPrompt="1"/>
          </p:nvPr>
        </p:nvSpPr>
        <p:spPr>
          <a:xfrm>
            <a:off x="1371600" y="487680"/>
            <a:ext cx="7680960" cy="3048000"/>
          </a:xfrm>
        </p:spPr>
        <p:txBody>
          <a:bodyPr anchor="b">
            <a:normAutofit/>
          </a:bodyPr>
          <a:lstStyle>
            <a:lvl1pPr>
              <a:defRPr sz="4400">
                <a:solidFill>
                  <a:schemeClr val="bg1"/>
                </a:solidFill>
                <a:latin typeface="+mj-lt"/>
                <a:cs typeface="Arial" panose="020B0604020202020204" pitchFamily="34" charset="0"/>
              </a:defRPr>
            </a:lvl1pPr>
          </a:lstStyle>
          <a:p>
            <a:r>
              <a:rPr lang="en-US" dirty="0"/>
              <a:t>Presentation Title</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1440" y="6313000"/>
            <a:ext cx="2468880" cy="480400"/>
          </a:xfrm>
          <a:prstGeom prst="rect">
            <a:avLst/>
          </a:prstGeom>
        </p:spPr>
      </p:pic>
      <p:sp>
        <p:nvSpPr>
          <p:cNvPr id="6" name="Text Placeholder 5"/>
          <p:cNvSpPr>
            <a:spLocks noGrp="1"/>
          </p:cNvSpPr>
          <p:nvPr>
            <p:ph type="body" sz="quarter" idx="10" hasCustomPrompt="1"/>
          </p:nvPr>
        </p:nvSpPr>
        <p:spPr>
          <a:xfrm>
            <a:off x="5166360" y="6400800"/>
            <a:ext cx="3886200" cy="304800"/>
          </a:xfrm>
        </p:spPr>
        <p:txBody>
          <a:bodyPr>
            <a:normAutofit/>
          </a:bodyPr>
          <a:lstStyle>
            <a:lvl1pPr marL="0" indent="0" algn="r">
              <a:buNone/>
              <a:defRPr sz="1200"/>
            </a:lvl1pPr>
            <a:lvl2pPr marL="231775" indent="0">
              <a:buNone/>
              <a:defRPr/>
            </a:lvl2pPr>
            <a:lvl3pPr marL="457200" indent="0">
              <a:buNone/>
              <a:defRPr/>
            </a:lvl3pPr>
            <a:lvl4pPr marL="682625" indent="0">
              <a:buNone/>
              <a:defRPr/>
            </a:lvl4pPr>
            <a:lvl5pPr marL="920750" indent="0">
              <a:buNone/>
              <a:defRPr/>
            </a:lvl5pPr>
          </a:lstStyle>
          <a:p>
            <a:pPr lvl="0"/>
            <a:r>
              <a:rPr lang="en-US" sz="1200" dirty="0"/>
              <a:t>Division or Office</a:t>
            </a:r>
            <a:endParaRPr lang="en-US" dirty="0"/>
          </a:p>
        </p:txBody>
      </p:sp>
    </p:spTree>
    <p:extLst>
      <p:ext uri="{BB962C8B-B14F-4D97-AF65-F5344CB8AC3E}">
        <p14:creationId xmlns:p14="http://schemas.microsoft.com/office/powerpoint/2010/main" val="1726910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edia with Caption">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4705350"/>
            <a:ext cx="8229600" cy="731520"/>
          </a:xfrm>
        </p:spPr>
        <p:txBody>
          <a:bodyPr anchor="b">
            <a:noAutofit/>
          </a:bodyPr>
          <a:lstStyle>
            <a:lvl1pPr algn="l">
              <a:defRPr sz="2000" b="1"/>
            </a:lvl1pPr>
          </a:lstStyle>
          <a:p>
            <a:r>
              <a:rPr lang="en-US" dirty="0"/>
              <a:t>Click to Add Caption</a:t>
            </a:r>
          </a:p>
        </p:txBody>
      </p:sp>
      <p:sp>
        <p:nvSpPr>
          <p:cNvPr id="9" name="Text Placeholder 3"/>
          <p:cNvSpPr>
            <a:spLocks noGrp="1"/>
          </p:cNvSpPr>
          <p:nvPr>
            <p:ph type="body" sz="half" idx="2" hasCustomPrompt="1"/>
          </p:nvPr>
        </p:nvSpPr>
        <p:spPr>
          <a:xfrm>
            <a:off x="457200" y="5443536"/>
            <a:ext cx="8229600" cy="82296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add description</a:t>
            </a:r>
          </a:p>
        </p:txBody>
      </p:sp>
      <p:sp>
        <p:nvSpPr>
          <p:cNvPr id="10" name="Content Placeholder 6"/>
          <p:cNvSpPr>
            <a:spLocks noGrp="1"/>
          </p:cNvSpPr>
          <p:nvPr>
            <p:ph sz="quarter" idx="11" hasCustomPrompt="1"/>
          </p:nvPr>
        </p:nvSpPr>
        <p:spPr>
          <a:xfrm>
            <a:off x="457200" y="533400"/>
            <a:ext cx="8229600" cy="4114800"/>
          </a:xfrm>
        </p:spPr>
        <p:txBody>
          <a:bodyPr/>
          <a:lstStyle>
            <a:lvl1pPr marL="0" indent="0">
              <a:buNone/>
              <a:defRPr/>
            </a:lvl1pPr>
          </a:lstStyle>
          <a:p>
            <a:pPr lvl="0"/>
            <a:r>
              <a:rPr lang="en-US" dirty="0"/>
              <a:t>Click an icon to insert table, chart, SmartArt graphic, picture, or media clip</a:t>
            </a:r>
          </a:p>
        </p:txBody>
      </p:sp>
    </p:spTree>
    <p:extLst>
      <p:ext uri="{BB962C8B-B14F-4D97-AF65-F5344CB8AC3E}">
        <p14:creationId xmlns:p14="http://schemas.microsoft.com/office/powerpoint/2010/main" val="2245962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Media No Title">
    <p:spTree>
      <p:nvGrpSpPr>
        <p:cNvPr id="1" name=""/>
        <p:cNvGrpSpPr/>
        <p:nvPr/>
      </p:nvGrpSpPr>
      <p:grpSpPr>
        <a:xfrm>
          <a:off x="0" y="0"/>
          <a:ext cx="0" cy="0"/>
          <a:chOff x="0" y="0"/>
          <a:chExt cx="0" cy="0"/>
        </a:xfrm>
      </p:grpSpPr>
      <p:sp>
        <p:nvSpPr>
          <p:cNvPr id="3" name="Content Placeholder 4"/>
          <p:cNvSpPr>
            <a:spLocks noGrp="1"/>
          </p:cNvSpPr>
          <p:nvPr>
            <p:ph sz="quarter" idx="11" hasCustomPrompt="1"/>
          </p:nvPr>
        </p:nvSpPr>
        <p:spPr>
          <a:xfrm>
            <a:off x="457200" y="274319"/>
            <a:ext cx="8229600" cy="5943600"/>
          </a:xfrm>
        </p:spPr>
        <p:txBody>
          <a:bodyPr/>
          <a:lstStyle>
            <a:lvl1pPr marL="0" indent="0">
              <a:buNone/>
              <a:defRPr/>
            </a:lvl1pPr>
          </a:lstStyle>
          <a:p>
            <a:pPr lvl="0"/>
            <a:r>
              <a:rPr lang="en-US" dirty="0"/>
              <a:t>Click an icon to insert table, chart, SmartArt graphic, picture, or media clip</a:t>
            </a:r>
          </a:p>
        </p:txBody>
      </p:sp>
    </p:spTree>
    <p:extLst>
      <p:ext uri="{BB962C8B-B14F-4D97-AF65-F5344CB8AC3E}">
        <p14:creationId xmlns:p14="http://schemas.microsoft.com/office/powerpoint/2010/main" val="208341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Slide Title</a:t>
            </a:r>
          </a:p>
        </p:txBody>
      </p:sp>
      <p:sp>
        <p:nvSpPr>
          <p:cNvPr id="3" name="Content Placeholder 2"/>
          <p:cNvSpPr>
            <a:spLocks noGrp="1"/>
          </p:cNvSpPr>
          <p:nvPr>
            <p:ph idx="1" hasCustomPrompt="1"/>
          </p:nvPr>
        </p:nvSpPr>
        <p:spPr>
          <a:xfrm>
            <a:off x="457200" y="1709928"/>
            <a:ext cx="8229600" cy="4572000"/>
          </a:xfrm>
        </p:spPr>
        <p:txBody>
          <a:bodyPr/>
          <a:lstStyle/>
          <a:p>
            <a:pPr lvl="0"/>
            <a:r>
              <a:rPr lang="en-US" dirty="0"/>
              <a:t>Options: Type without bullets (turn off bullets in Paragraph section of Home tab), type with bullets, or click an icon to insert table, chart, SmartArt graphic, picture, or media clip</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43792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003D7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359152" y="4035552"/>
            <a:ext cx="6702552" cy="1828800"/>
          </a:xfrm>
        </p:spPr>
        <p:txBody>
          <a:bodyPr anchor="b"/>
          <a:lstStyle>
            <a:lvl1pPr algn="l">
              <a:defRPr sz="4000" b="0" cap="none" baseline="0">
                <a:solidFill>
                  <a:schemeClr val="bg1"/>
                </a:solidFill>
              </a:defRPr>
            </a:lvl1pPr>
          </a:lstStyle>
          <a:p>
            <a:r>
              <a:rPr lang="en-US" dirty="0"/>
              <a:t>Click to Add Section Title</a:t>
            </a:r>
          </a:p>
        </p:txBody>
      </p:sp>
      <p:sp>
        <p:nvSpPr>
          <p:cNvPr id="9" name="Rectangle 8"/>
          <p:cNvSpPr/>
          <p:nvPr userDrawn="1"/>
        </p:nvSpPr>
        <p:spPr>
          <a:xfrm>
            <a:off x="0" y="5969000"/>
            <a:ext cx="9144000" cy="889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9144" y="6053328"/>
            <a:ext cx="2249424" cy="713232"/>
          </a:xfrm>
          <a:prstGeom prst="rect">
            <a:avLst/>
          </a:prstGeom>
          <a:solidFill>
            <a:srgbClr val="585858"/>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userDrawn="1"/>
        </p:nvSpPr>
        <p:spPr>
          <a:xfrm>
            <a:off x="2359152" y="6053328"/>
            <a:ext cx="6784848" cy="713232"/>
          </a:xfrm>
          <a:prstGeom prst="rect">
            <a:avLst/>
          </a:prstGeom>
          <a:solidFill>
            <a:srgbClr val="00607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Text Placeholder 2"/>
          <p:cNvSpPr>
            <a:spLocks noGrp="1"/>
          </p:cNvSpPr>
          <p:nvPr>
            <p:ph type="body" idx="1" hasCustomPrompt="1"/>
          </p:nvPr>
        </p:nvSpPr>
        <p:spPr>
          <a:xfrm>
            <a:off x="2359152" y="6068568"/>
            <a:ext cx="6702552" cy="682752"/>
          </a:xfrm>
        </p:spPr>
        <p:txBody>
          <a:bodyPr anchor="b">
            <a:normAutofit/>
          </a:bodyPr>
          <a:lstStyle>
            <a:lvl1pPr marL="0" indent="0">
              <a:buNone/>
              <a:defRPr sz="2400">
                <a:solidFill>
                  <a:schemeClr val="bg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Add Subtitle</a:t>
            </a:r>
          </a:p>
        </p:txBody>
      </p:sp>
    </p:spTree>
    <p:extLst>
      <p:ext uri="{BB962C8B-B14F-4D97-AF65-F5344CB8AC3E}">
        <p14:creationId xmlns:p14="http://schemas.microsoft.com/office/powerpoint/2010/main" val="3562698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1710267"/>
            <a:ext cx="402336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Options: Type without bullets (turn off bullets in Paragraph section of Home tab), type with bullets, or click an icon to insert table, chart, SmartArt graphic, picture, or media clip</a:t>
            </a:r>
          </a:p>
          <a:p>
            <a:pPr lvl="1"/>
            <a:r>
              <a:rPr lang="en-US" dirty="0"/>
              <a:t>Second level</a:t>
            </a:r>
          </a:p>
        </p:txBody>
      </p:sp>
      <p:sp>
        <p:nvSpPr>
          <p:cNvPr id="4" name="Content Placeholder 3"/>
          <p:cNvSpPr>
            <a:spLocks noGrp="1"/>
          </p:cNvSpPr>
          <p:nvPr>
            <p:ph sz="half" idx="2" hasCustomPrompt="1"/>
          </p:nvPr>
        </p:nvSpPr>
        <p:spPr>
          <a:xfrm>
            <a:off x="4663440" y="1709928"/>
            <a:ext cx="402336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Options: Type without bullets (turn off bullets in Paragraph section of Home tab), type with bullets, or click an icon to insert table, chart, SmartArt graphic, picture, or media clip</a:t>
            </a:r>
          </a:p>
          <a:p>
            <a:pPr lvl="1"/>
            <a:r>
              <a:rPr lang="en-US" dirty="0"/>
              <a:t>Second level</a:t>
            </a:r>
          </a:p>
        </p:txBody>
      </p:sp>
      <p:sp>
        <p:nvSpPr>
          <p:cNvPr id="8" name="Title Placeholder 1"/>
          <p:cNvSpPr>
            <a:spLocks noGrp="1"/>
          </p:cNvSpPr>
          <p:nvPr>
            <p:ph type="title"/>
          </p:nvPr>
        </p:nvSpPr>
        <p:spPr>
          <a:xfrm>
            <a:off x="457200" y="182880"/>
            <a:ext cx="82296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1638109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82880"/>
            <a:ext cx="82296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5" name="Content Placeholder 5"/>
          <p:cNvSpPr>
            <a:spLocks noGrp="1"/>
          </p:cNvSpPr>
          <p:nvPr>
            <p:ph sz="quarter" idx="10" hasCustomPrompt="1"/>
          </p:nvPr>
        </p:nvSpPr>
        <p:spPr>
          <a:xfrm>
            <a:off x="457200" y="1709928"/>
            <a:ext cx="2743200" cy="4572000"/>
          </a:xfrm>
        </p:spPr>
        <p:txBody>
          <a:bodyPr/>
          <a:lstStyle>
            <a:lvl1pPr>
              <a:defRPr sz="2800"/>
            </a:lvl1pPr>
            <a:lvl2pPr>
              <a:defRPr sz="2400"/>
            </a:lvl2pPr>
            <a:lvl3pPr>
              <a:defRPr sz="2000"/>
            </a:lvl3pPr>
            <a:lvl4pPr>
              <a:defRPr sz="1800"/>
            </a:lvl4pPr>
            <a:lvl5pPr>
              <a:defRPr sz="1800"/>
            </a:lvl5pPr>
          </a:lstStyle>
          <a:p>
            <a:pPr lvl="0"/>
            <a:r>
              <a:rPr lang="en-US" dirty="0"/>
              <a:t>Options: Type without bullets (turn off bullets in Paragraph section of Home tab) or type with bullets</a:t>
            </a:r>
          </a:p>
          <a:p>
            <a:pPr lvl="1"/>
            <a:r>
              <a:rPr lang="en-US" dirty="0"/>
              <a:t>Second level</a:t>
            </a:r>
          </a:p>
        </p:txBody>
      </p:sp>
      <p:sp>
        <p:nvSpPr>
          <p:cNvPr id="6" name="Content Placeholder 5"/>
          <p:cNvSpPr>
            <a:spLocks noGrp="1"/>
          </p:cNvSpPr>
          <p:nvPr>
            <p:ph sz="quarter" idx="11" hasCustomPrompt="1"/>
          </p:nvPr>
        </p:nvSpPr>
        <p:spPr>
          <a:xfrm>
            <a:off x="3200400" y="1709928"/>
            <a:ext cx="5486400" cy="4572000"/>
          </a:xfrm>
        </p:spPr>
        <p:txBody>
          <a:bodyPr/>
          <a:lstStyle>
            <a:lvl1pPr marL="0" indent="0">
              <a:buNone/>
              <a:defRPr sz="2800"/>
            </a:lvl1pPr>
            <a:lvl2pPr>
              <a:defRPr sz="2400"/>
            </a:lvl2pPr>
            <a:lvl3pPr>
              <a:defRPr sz="2000"/>
            </a:lvl3pPr>
            <a:lvl4pPr>
              <a:defRPr sz="1800"/>
            </a:lvl4pPr>
            <a:lvl5pPr>
              <a:defRPr sz="1800"/>
            </a:lvl5pPr>
          </a:lstStyle>
          <a:p>
            <a:pPr lvl="0"/>
            <a:r>
              <a:rPr lang="en-US" dirty="0"/>
              <a:t>Click an icon to insert table, chart, SmartArt graphic, picture, or media clip</a:t>
            </a:r>
          </a:p>
        </p:txBody>
      </p:sp>
    </p:spTree>
    <p:extLst>
      <p:ext uri="{BB962C8B-B14F-4D97-AF65-F5344CB8AC3E}">
        <p14:creationId xmlns:p14="http://schemas.microsoft.com/office/powerpoint/2010/main" val="3553271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82880"/>
            <a:ext cx="82296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7" name="Content Placeholder 5"/>
          <p:cNvSpPr>
            <a:spLocks noGrp="1"/>
          </p:cNvSpPr>
          <p:nvPr>
            <p:ph sz="quarter" idx="10" hasCustomPrompt="1"/>
          </p:nvPr>
        </p:nvSpPr>
        <p:spPr>
          <a:xfrm>
            <a:off x="5943600" y="1709928"/>
            <a:ext cx="2743200" cy="4572000"/>
          </a:xfrm>
        </p:spPr>
        <p:txBody>
          <a:bodyPr/>
          <a:lstStyle>
            <a:lvl1pPr>
              <a:defRPr sz="2800"/>
            </a:lvl1pPr>
            <a:lvl2pPr>
              <a:defRPr sz="2400"/>
            </a:lvl2pPr>
            <a:lvl3pPr>
              <a:defRPr sz="2000"/>
            </a:lvl3pPr>
            <a:lvl4pPr>
              <a:defRPr sz="1800"/>
            </a:lvl4pPr>
            <a:lvl5pPr>
              <a:defRPr sz="1800"/>
            </a:lvl5pPr>
          </a:lstStyle>
          <a:p>
            <a:pPr lvl="0"/>
            <a:r>
              <a:rPr lang="en-US" dirty="0"/>
              <a:t>Options: Type without bullets (turn off bullets in Paragraph section of Home tab) or type with bullets</a:t>
            </a:r>
          </a:p>
          <a:p>
            <a:pPr lvl="1"/>
            <a:r>
              <a:rPr lang="en-US" dirty="0"/>
              <a:t>Second level</a:t>
            </a:r>
          </a:p>
        </p:txBody>
      </p:sp>
      <p:sp>
        <p:nvSpPr>
          <p:cNvPr id="9" name="Content Placeholder 5"/>
          <p:cNvSpPr>
            <a:spLocks noGrp="1"/>
          </p:cNvSpPr>
          <p:nvPr>
            <p:ph sz="quarter" idx="11" hasCustomPrompt="1"/>
          </p:nvPr>
        </p:nvSpPr>
        <p:spPr>
          <a:xfrm>
            <a:off x="457200" y="1709928"/>
            <a:ext cx="5486400" cy="4572000"/>
          </a:xfrm>
        </p:spPr>
        <p:txBody>
          <a:bodyPr/>
          <a:lstStyle>
            <a:lvl1pPr marL="0" indent="0">
              <a:buNone/>
              <a:defRPr sz="2800"/>
            </a:lvl1pPr>
            <a:lvl2pPr>
              <a:defRPr sz="2400"/>
            </a:lvl2pPr>
            <a:lvl3pPr>
              <a:defRPr sz="2000"/>
            </a:lvl3pPr>
            <a:lvl4pPr>
              <a:defRPr sz="1800"/>
            </a:lvl4pPr>
            <a:lvl5pPr>
              <a:defRPr sz="1800"/>
            </a:lvl5pPr>
          </a:lstStyle>
          <a:p>
            <a:pPr lvl="0"/>
            <a:r>
              <a:rPr lang="en-US" dirty="0"/>
              <a:t>Click an icon to insert table, chart, SmartArt graphic, picture, or media clip</a:t>
            </a:r>
          </a:p>
        </p:txBody>
      </p:sp>
    </p:spTree>
    <p:extLst>
      <p:ext uri="{BB962C8B-B14F-4D97-AF65-F5344CB8AC3E}">
        <p14:creationId xmlns:p14="http://schemas.microsoft.com/office/powerpoint/2010/main" val="2309967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Text Placeholder 2"/>
          <p:cNvSpPr>
            <a:spLocks noGrp="1"/>
          </p:cNvSpPr>
          <p:nvPr>
            <p:ph type="body" idx="1" hasCustomPrompt="1"/>
          </p:nvPr>
        </p:nvSpPr>
        <p:spPr>
          <a:xfrm>
            <a:off x="457200" y="1706880"/>
            <a:ext cx="4023360" cy="914400"/>
          </a:xfrm>
          <a:prstGeom prst="rect">
            <a:avLst/>
          </a:prstGeom>
          <a:noFill/>
        </p:spPr>
        <p:txBody>
          <a:bodyPr anchor="ctr">
            <a:noAutofit/>
          </a:bodyPr>
          <a:lstStyle>
            <a:lvl1pPr marL="0" indent="0" algn="l">
              <a:buNone/>
              <a:defRPr sz="2800" b="0">
                <a:solidFill>
                  <a:srgbClr val="00607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0" name="Content Placeholder 3"/>
          <p:cNvSpPr>
            <a:spLocks noGrp="1"/>
          </p:cNvSpPr>
          <p:nvPr>
            <p:ph sz="half" idx="2" hasCustomPrompt="1"/>
          </p:nvPr>
        </p:nvSpPr>
        <p:spPr>
          <a:xfrm>
            <a:off x="457200" y="2628519"/>
            <a:ext cx="4023360" cy="3653409"/>
          </a:xfrm>
          <a:prstGeom prst="rect">
            <a:avLst/>
          </a:prstGeo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Options: Type without bullets (turn off bullets in Paragraph section of Home tab), type with bullets, or click an icon to insert table, chart, SmartArt graphic, picture, or media clip</a:t>
            </a:r>
          </a:p>
          <a:p>
            <a:pPr lvl="1"/>
            <a:r>
              <a:rPr lang="en-US" dirty="0"/>
              <a:t>Second level</a:t>
            </a:r>
          </a:p>
        </p:txBody>
      </p:sp>
      <p:sp>
        <p:nvSpPr>
          <p:cNvPr id="11" name="Text Placeholder 4"/>
          <p:cNvSpPr>
            <a:spLocks noGrp="1"/>
          </p:cNvSpPr>
          <p:nvPr>
            <p:ph type="body" sz="quarter" idx="3" hasCustomPrompt="1"/>
          </p:nvPr>
        </p:nvSpPr>
        <p:spPr>
          <a:xfrm>
            <a:off x="4663442" y="1706880"/>
            <a:ext cx="4023360" cy="914400"/>
          </a:xfrm>
          <a:prstGeom prst="rect">
            <a:avLst/>
          </a:prstGeom>
          <a:noFill/>
        </p:spPr>
        <p:txBody>
          <a:bodyPr anchor="ctr">
            <a:noAutofit/>
          </a:bodyPr>
          <a:lstStyle>
            <a:lvl1pPr marL="0" indent="0" algn="l">
              <a:buNone/>
              <a:defRPr sz="2800" b="0">
                <a:solidFill>
                  <a:srgbClr val="00607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2" name="Content Placeholder 5"/>
          <p:cNvSpPr>
            <a:spLocks noGrp="1"/>
          </p:cNvSpPr>
          <p:nvPr>
            <p:ph sz="quarter" idx="4" hasCustomPrompt="1"/>
          </p:nvPr>
        </p:nvSpPr>
        <p:spPr>
          <a:xfrm>
            <a:off x="4663442" y="2624328"/>
            <a:ext cx="4023360" cy="3657600"/>
          </a:xfrm>
          <a:prstGeom prst="rect">
            <a:avLst/>
          </a:prstGeo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Options: Type without bullets (turn off bullets in Paragraph section of Home tab), type with bullets, or click an icon to insert table, chart, SmartArt graphic, picture, or media clip</a:t>
            </a:r>
          </a:p>
          <a:p>
            <a:pPr lvl="1"/>
            <a:r>
              <a:rPr lang="en-US" dirty="0"/>
              <a:t>Second level</a:t>
            </a:r>
          </a:p>
        </p:txBody>
      </p:sp>
      <p:sp>
        <p:nvSpPr>
          <p:cNvPr id="16" name="Title Placeholder 2"/>
          <p:cNvSpPr>
            <a:spLocks noGrp="1"/>
          </p:cNvSpPr>
          <p:nvPr>
            <p:ph type="title" hasCustomPrompt="1"/>
          </p:nvPr>
        </p:nvSpPr>
        <p:spPr>
          <a:xfrm>
            <a:off x="457202" y="182880"/>
            <a:ext cx="8229600" cy="1524000"/>
          </a:xfrm>
          <a:prstGeom prst="rect">
            <a:avLst/>
          </a:prstGeom>
        </p:spPr>
        <p:txBody>
          <a:bodyPr vert="horz" lIns="91440" tIns="45720" rIns="91440" bIns="45720" rtlCol="0" anchor="ctr">
            <a:normAutofit/>
          </a:bodyPr>
          <a:lstStyle>
            <a:lvl1pPr>
              <a:defRPr/>
            </a:lvl1pPr>
          </a:lstStyle>
          <a:p>
            <a:r>
              <a:rPr lang="en-US" dirty="0"/>
              <a:t>Click to Add Slide Title</a:t>
            </a:r>
          </a:p>
        </p:txBody>
      </p:sp>
    </p:spTree>
    <p:extLst>
      <p:ext uri="{BB962C8B-B14F-4D97-AF65-F5344CB8AC3E}">
        <p14:creationId xmlns:p14="http://schemas.microsoft.com/office/powerpoint/2010/main" val="4242735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2">
    <p:spTree>
      <p:nvGrpSpPr>
        <p:cNvPr id="1" name=""/>
        <p:cNvGrpSpPr/>
        <p:nvPr/>
      </p:nvGrpSpPr>
      <p:grpSpPr>
        <a:xfrm>
          <a:off x="0" y="0"/>
          <a:ext cx="0" cy="0"/>
          <a:chOff x="0" y="0"/>
          <a:chExt cx="0" cy="0"/>
        </a:xfrm>
      </p:grpSpPr>
      <p:sp>
        <p:nvSpPr>
          <p:cNvPr id="9" name="Text Placeholder 2"/>
          <p:cNvSpPr>
            <a:spLocks noGrp="1"/>
          </p:cNvSpPr>
          <p:nvPr>
            <p:ph type="body" idx="1" hasCustomPrompt="1"/>
          </p:nvPr>
        </p:nvSpPr>
        <p:spPr>
          <a:xfrm>
            <a:off x="457200" y="1706880"/>
            <a:ext cx="8229600" cy="914400"/>
          </a:xfrm>
          <a:prstGeom prst="rect">
            <a:avLst/>
          </a:prstGeom>
          <a:noFill/>
        </p:spPr>
        <p:txBody>
          <a:bodyPr anchor="ctr">
            <a:noAutofit/>
          </a:bodyPr>
          <a:lstStyle>
            <a:lvl1pPr marL="0" indent="0" algn="l">
              <a:buNone/>
              <a:defRPr sz="2800" b="0">
                <a:solidFill>
                  <a:srgbClr val="00607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0" name="Content Placeholder 3"/>
          <p:cNvSpPr>
            <a:spLocks noGrp="1"/>
          </p:cNvSpPr>
          <p:nvPr>
            <p:ph sz="half" idx="2" hasCustomPrompt="1"/>
          </p:nvPr>
        </p:nvSpPr>
        <p:spPr>
          <a:xfrm>
            <a:off x="457200" y="2628519"/>
            <a:ext cx="4023360" cy="3653409"/>
          </a:xfrm>
          <a:prstGeom prst="rect">
            <a:avLst/>
          </a:prstGeo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Options: Type without bullets (turn off bullets in Paragraph section of Home tab), type with bullets, or click an icon to insert table, chart, SmartArt graphic, picture, or media clip</a:t>
            </a:r>
          </a:p>
          <a:p>
            <a:pPr lvl="1"/>
            <a:r>
              <a:rPr lang="en-US" dirty="0"/>
              <a:t>Second level</a:t>
            </a:r>
          </a:p>
        </p:txBody>
      </p:sp>
      <p:sp>
        <p:nvSpPr>
          <p:cNvPr id="12" name="Content Placeholder 5"/>
          <p:cNvSpPr>
            <a:spLocks noGrp="1"/>
          </p:cNvSpPr>
          <p:nvPr>
            <p:ph sz="quarter" idx="4" hasCustomPrompt="1"/>
          </p:nvPr>
        </p:nvSpPr>
        <p:spPr>
          <a:xfrm>
            <a:off x="4663442" y="2624328"/>
            <a:ext cx="4023360" cy="3657600"/>
          </a:xfrm>
          <a:prstGeom prst="rect">
            <a:avLst/>
          </a:prstGeo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Options: Type without bullets (turn off bullets in Paragraph section of Home tab), type with bullets, or click an icon to insert table, chart, SmartArt graphic, picture, or media clip</a:t>
            </a:r>
          </a:p>
          <a:p>
            <a:pPr lvl="1"/>
            <a:r>
              <a:rPr lang="en-US" dirty="0"/>
              <a:t>Second level</a:t>
            </a:r>
          </a:p>
        </p:txBody>
      </p:sp>
      <p:sp>
        <p:nvSpPr>
          <p:cNvPr id="16" name="Title Placeholder 2"/>
          <p:cNvSpPr>
            <a:spLocks noGrp="1"/>
          </p:cNvSpPr>
          <p:nvPr>
            <p:ph type="title" hasCustomPrompt="1"/>
          </p:nvPr>
        </p:nvSpPr>
        <p:spPr>
          <a:xfrm>
            <a:off x="457200" y="182880"/>
            <a:ext cx="8229600" cy="1524000"/>
          </a:xfrm>
          <a:prstGeom prst="rect">
            <a:avLst/>
          </a:prstGeom>
        </p:spPr>
        <p:txBody>
          <a:bodyPr vert="horz" lIns="91440" tIns="45720" rIns="91440" bIns="45720" rtlCol="0" anchor="ctr">
            <a:normAutofit/>
          </a:bodyPr>
          <a:lstStyle>
            <a:lvl1pPr>
              <a:defRPr/>
            </a:lvl1pPr>
          </a:lstStyle>
          <a:p>
            <a:r>
              <a:rPr lang="en-US" dirty="0"/>
              <a:t>Click to Add Slide Title</a:t>
            </a:r>
          </a:p>
        </p:txBody>
      </p:sp>
    </p:spTree>
    <p:extLst>
      <p:ext uri="{BB962C8B-B14F-4D97-AF65-F5344CB8AC3E}">
        <p14:creationId xmlns:p14="http://schemas.microsoft.com/office/powerpoint/2010/main" val="836141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457202" y="182880"/>
            <a:ext cx="3008313" cy="1162051"/>
          </a:xfrm>
        </p:spPr>
        <p:txBody>
          <a:bodyPr anchor="b">
            <a:normAutofit/>
          </a:bodyPr>
          <a:lstStyle>
            <a:lvl1pPr algn="l">
              <a:defRPr sz="2400" b="1" baseline="0"/>
            </a:lvl1pPr>
          </a:lstStyle>
          <a:p>
            <a:r>
              <a:rPr lang="en-US" dirty="0"/>
              <a:t>Click to Add Slide Title</a:t>
            </a:r>
          </a:p>
        </p:txBody>
      </p:sp>
      <p:sp>
        <p:nvSpPr>
          <p:cNvPr id="6" name="Content Placeholder 2"/>
          <p:cNvSpPr>
            <a:spLocks noGrp="1"/>
          </p:cNvSpPr>
          <p:nvPr>
            <p:ph idx="1" hasCustomPrompt="1"/>
          </p:nvPr>
        </p:nvSpPr>
        <p:spPr>
          <a:xfrm>
            <a:off x="3474720" y="182880"/>
            <a:ext cx="5212080" cy="6094095"/>
          </a:xfrm>
        </p:spPr>
        <p:txBody>
          <a:bodyPr/>
          <a:lstStyle>
            <a:lvl1pPr marL="0" indent="0">
              <a:buNone/>
              <a:defRPr sz="2800"/>
            </a:lvl1pPr>
            <a:lvl2pPr marL="230187" indent="0">
              <a:buNone/>
              <a:defRPr sz="2400"/>
            </a:lvl2pPr>
            <a:lvl3pPr marL="457200" indent="0">
              <a:buNone/>
              <a:defRPr sz="2000"/>
            </a:lvl3pPr>
            <a:lvl4pPr marL="690563" indent="0">
              <a:buNone/>
              <a:defRPr sz="1800"/>
            </a:lvl4pPr>
            <a:lvl5pPr marL="914400" indent="0">
              <a:buNone/>
              <a:defRPr sz="1800"/>
            </a:lvl5pPr>
            <a:lvl6pPr>
              <a:defRPr sz="2000"/>
            </a:lvl6pPr>
            <a:lvl7pPr>
              <a:defRPr sz="2000"/>
            </a:lvl7pPr>
            <a:lvl8pPr>
              <a:defRPr sz="2000"/>
            </a:lvl8pPr>
            <a:lvl9pPr>
              <a:defRPr sz="2000"/>
            </a:lvl9pPr>
          </a:lstStyle>
          <a:p>
            <a:pPr lvl="0"/>
            <a:r>
              <a:rPr lang="en-US" dirty="0"/>
              <a:t>Click an icon to insert table, chart, SmartArt graphic, picture, or media clip</a:t>
            </a:r>
          </a:p>
        </p:txBody>
      </p:sp>
      <p:sp>
        <p:nvSpPr>
          <p:cNvPr id="7" name="Text Placeholder 3"/>
          <p:cNvSpPr>
            <a:spLocks noGrp="1"/>
          </p:cNvSpPr>
          <p:nvPr>
            <p:ph type="body" sz="half" idx="2" hasCustomPrompt="1"/>
          </p:nvPr>
        </p:nvSpPr>
        <p:spPr>
          <a:xfrm>
            <a:off x="457202" y="1356359"/>
            <a:ext cx="3008313" cy="4920615"/>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add text</a:t>
            </a:r>
          </a:p>
        </p:txBody>
      </p:sp>
    </p:spTree>
    <p:extLst>
      <p:ext uri="{BB962C8B-B14F-4D97-AF65-F5344CB8AC3E}">
        <p14:creationId xmlns:p14="http://schemas.microsoft.com/office/powerpoint/2010/main" val="357979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82880"/>
            <a:ext cx="8229600" cy="1524000"/>
          </a:xfrm>
          <a:prstGeom prst="rect">
            <a:avLst/>
          </a:prstGeom>
        </p:spPr>
        <p:txBody>
          <a:bodyPr vert="horz" lIns="91440" tIns="45720" rIns="91440" bIns="45720" rtlCol="0" anchor="ctr">
            <a:normAutofit/>
          </a:bodyPr>
          <a:lstStyle/>
          <a:p>
            <a:r>
              <a:rPr lang="en-US" dirty="0"/>
              <a:t>Click to Add Slide Title</a:t>
            </a:r>
          </a:p>
        </p:txBody>
      </p:sp>
      <p:sp>
        <p:nvSpPr>
          <p:cNvPr id="3" name="Text Placeholder 2"/>
          <p:cNvSpPr>
            <a:spLocks noGrp="1"/>
          </p:cNvSpPr>
          <p:nvPr>
            <p:ph type="body" idx="1"/>
          </p:nvPr>
        </p:nvSpPr>
        <p:spPr>
          <a:xfrm>
            <a:off x="457200" y="1709928"/>
            <a:ext cx="8229600" cy="45720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0" y="6545263"/>
            <a:ext cx="411480" cy="228600"/>
          </a:xfrm>
          <a:prstGeom prst="rect">
            <a:avLst/>
          </a:prstGeom>
          <a:solidFill>
            <a:srgbClr val="4F7E87"/>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solidFill>
                <a:schemeClr val="accent2"/>
              </a:solidFill>
            </a:endParaRPr>
          </a:p>
        </p:txBody>
      </p:sp>
      <p:sp>
        <p:nvSpPr>
          <p:cNvPr id="8" name="Rectangle 7"/>
          <p:cNvSpPr/>
          <p:nvPr userDrawn="1"/>
        </p:nvSpPr>
        <p:spPr>
          <a:xfrm>
            <a:off x="457200" y="6545263"/>
            <a:ext cx="8686800" cy="228600"/>
          </a:xfrm>
          <a:prstGeom prst="rect">
            <a:avLst/>
          </a:prstGeom>
          <a:solidFill>
            <a:srgbClr val="003D78"/>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Slide Number Placeholder 5"/>
          <p:cNvSpPr txBox="1">
            <a:spLocks/>
          </p:cNvSpPr>
          <p:nvPr userDrawn="1"/>
        </p:nvSpPr>
        <p:spPr>
          <a:xfrm>
            <a:off x="6553200" y="6477000"/>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b="1" kern="1200">
                <a:solidFill>
                  <a:schemeClr val="bg1"/>
                </a:solidFill>
                <a:latin typeface="Century" panose="02040604050505020304" pitchFamily="18"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fld id="{04857C57-6D7C-4D28-99BB-4F87CEC48CD0}" type="slidenum">
              <a:rPr lang="en-US" smtClean="0"/>
              <a:pPr/>
              <a:t>‹#›</a:t>
            </a:fld>
            <a:endParaRPr lang="en-US" dirty="0"/>
          </a:p>
        </p:txBody>
      </p:sp>
    </p:spTree>
    <p:extLst>
      <p:ext uri="{BB962C8B-B14F-4D97-AF65-F5344CB8AC3E}">
        <p14:creationId xmlns:p14="http://schemas.microsoft.com/office/powerpoint/2010/main" val="3988999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9" r:id="rId5"/>
    <p:sldLayoutId id="2147483660" r:id="rId6"/>
    <p:sldLayoutId id="2147483653" r:id="rId7"/>
    <p:sldLayoutId id="2147483661" r:id="rId8"/>
    <p:sldLayoutId id="2147483656" r:id="rId9"/>
    <p:sldLayoutId id="2147483657" r:id="rId10"/>
    <p:sldLayoutId id="2147483658" r:id="rId11"/>
  </p:sldLayoutIdLst>
  <p:hf hdr="0" ftr="0" dt="0"/>
  <p:txStyles>
    <p:titleStyle>
      <a:lvl1pPr algn="l" defTabSz="914400" rtl="0" eaLnBrk="1" latinLnBrk="0" hangingPunct="1">
        <a:spcBef>
          <a:spcPct val="0"/>
        </a:spcBef>
        <a:buNone/>
        <a:defRPr sz="4000" b="0" i="0" u="none" kern="1200">
          <a:solidFill>
            <a:srgbClr val="585858"/>
          </a:solidFill>
          <a:latin typeface="+mj-lt"/>
          <a:ea typeface="+mj-ea"/>
          <a:cs typeface="Arial" panose="020B0604020202020204" pitchFamily="34" charset="0"/>
        </a:defRPr>
      </a:lvl1pPr>
    </p:titleStyle>
    <p:bodyStyle>
      <a:lvl1pPr marL="231775" indent="-231775" algn="l" defTabSz="914400" rtl="0" eaLnBrk="1" latinLnBrk="0" hangingPunct="1">
        <a:spcBef>
          <a:spcPts val="300"/>
        </a:spcBef>
        <a:buClr>
          <a:srgbClr val="4F7E87"/>
        </a:buClr>
        <a:buSzPct val="85000"/>
        <a:buFont typeface="Wingdings" panose="05000000000000000000" pitchFamily="2" charset="2"/>
        <a:buChar char="§"/>
        <a:defRPr sz="3000" kern="1200">
          <a:solidFill>
            <a:srgbClr val="003D78"/>
          </a:solidFill>
          <a:latin typeface="+mn-lt"/>
          <a:ea typeface="+mn-ea"/>
          <a:cs typeface="+mn-cs"/>
        </a:defRPr>
      </a:lvl1pPr>
      <a:lvl2pPr marL="457200" indent="-225425" algn="l" defTabSz="914400" rtl="0" eaLnBrk="1" latinLnBrk="0" hangingPunct="1">
        <a:spcBef>
          <a:spcPts val="300"/>
        </a:spcBef>
        <a:buClr>
          <a:srgbClr val="4F7E87"/>
        </a:buClr>
        <a:buSzPct val="85000"/>
        <a:buFont typeface="Arial" panose="020B0604020202020204" pitchFamily="34" charset="0"/>
        <a:buChar char="♦"/>
        <a:defRPr sz="2800" b="0" i="0" u="none" kern="1200">
          <a:solidFill>
            <a:srgbClr val="003D78"/>
          </a:solidFill>
          <a:latin typeface="+mn-lt"/>
          <a:ea typeface="+mn-ea"/>
          <a:cs typeface="+mn-cs"/>
        </a:defRPr>
      </a:lvl2pPr>
      <a:lvl3pPr marL="688975" indent="-231775" algn="l" defTabSz="914400" rtl="0" eaLnBrk="1" latinLnBrk="0" hangingPunct="1">
        <a:spcBef>
          <a:spcPts val="300"/>
        </a:spcBef>
        <a:buClr>
          <a:srgbClr val="4F7E87"/>
        </a:buClr>
        <a:buSzPct val="100000"/>
        <a:buFont typeface="Arial" panose="020B0604020202020204" pitchFamily="34" charset="0"/>
        <a:buChar char="•"/>
        <a:defRPr sz="2400" kern="1200">
          <a:solidFill>
            <a:srgbClr val="003D78"/>
          </a:solidFill>
          <a:latin typeface="+mn-lt"/>
          <a:ea typeface="+mn-ea"/>
          <a:cs typeface="+mn-cs"/>
        </a:defRPr>
      </a:lvl3pPr>
      <a:lvl4pPr marL="911225" indent="-228600" algn="l" defTabSz="914400" rtl="0" eaLnBrk="1" latinLnBrk="0" hangingPunct="1">
        <a:spcBef>
          <a:spcPts val="300"/>
        </a:spcBef>
        <a:buClr>
          <a:srgbClr val="4F7E87"/>
        </a:buClr>
        <a:buSzPct val="100000"/>
        <a:buFont typeface="Arial" panose="020B0604020202020204" pitchFamily="34" charset="0"/>
        <a:buChar char="–"/>
        <a:defRPr sz="2200" kern="1200">
          <a:solidFill>
            <a:srgbClr val="003D78"/>
          </a:solidFill>
          <a:latin typeface="+mn-lt"/>
          <a:ea typeface="+mn-ea"/>
          <a:cs typeface="+mn-cs"/>
        </a:defRPr>
      </a:lvl4pPr>
      <a:lvl5pPr marL="1149350" indent="-228600" algn="l" defTabSz="914400" rtl="0" eaLnBrk="1" latinLnBrk="0" hangingPunct="1">
        <a:spcBef>
          <a:spcPts val="300"/>
        </a:spcBef>
        <a:buClr>
          <a:srgbClr val="4F7E87"/>
        </a:buClr>
        <a:buSzPct val="100000"/>
        <a:buFont typeface="Wingdings" panose="05000000000000000000" pitchFamily="2" charset="2"/>
        <a:buChar char="§"/>
        <a:defRPr sz="1800" kern="1200">
          <a:solidFill>
            <a:srgbClr val="003D78"/>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vimeo.com/showcase/863998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vle.sas.com/course/view.php?id=8045"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mailto:widhs-helpdesk@sas.com" TargetMode="External"/><Relationship Id="rId4" Type="http://schemas.openxmlformats.org/officeDocument/2006/relationships/hyperlink" Target="https://vle.sas.com/pluginfile.php/1781091/mod_resource/content/4/External%20Users_Instructions%20for%20Accessing%20SAS%20Environments_V2.pdf"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DHSBCSTAC@dhs.wisconsin.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962400"/>
            <a:ext cx="7680960" cy="2209800"/>
          </a:xfrm>
        </p:spPr>
        <p:txBody>
          <a:bodyPr/>
          <a:lstStyle/>
          <a:p>
            <a:r>
              <a:rPr lang="en-US" dirty="0"/>
              <a:t>Bureau of Children’s Services</a:t>
            </a:r>
          </a:p>
          <a:p>
            <a:r>
              <a:rPr lang="en-US" dirty="0"/>
              <a:t>Division of Medicaid Services</a:t>
            </a:r>
          </a:p>
          <a:p>
            <a:r>
              <a:rPr lang="en-US" dirty="0"/>
              <a:t>January 23, 2024 &amp; January 25, 2024</a:t>
            </a:r>
          </a:p>
        </p:txBody>
      </p:sp>
      <p:sp>
        <p:nvSpPr>
          <p:cNvPr id="2" name="Title 1"/>
          <p:cNvSpPr>
            <a:spLocks noGrp="1"/>
          </p:cNvSpPr>
          <p:nvPr>
            <p:ph type="ctrTitle"/>
          </p:nvPr>
        </p:nvSpPr>
        <p:spPr/>
        <p:txBody>
          <a:bodyPr/>
          <a:lstStyle/>
          <a:p>
            <a:r>
              <a:rPr lang="en-US"/>
              <a:t>Bureau of Children’s Services Teleconference:</a:t>
            </a:r>
            <a:br>
              <a:rPr lang="en-US"/>
            </a:br>
            <a:r>
              <a:rPr lang="en-US"/>
              <a:t>SAS Training</a:t>
            </a:r>
            <a:endParaRPr lang="en-US" dirty="0"/>
          </a:p>
        </p:txBody>
      </p:sp>
    </p:spTree>
    <p:extLst>
      <p:ext uri="{BB962C8B-B14F-4D97-AF65-F5344CB8AC3E}">
        <p14:creationId xmlns:p14="http://schemas.microsoft.com/office/powerpoint/2010/main" val="3314830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Agenda</a:t>
            </a:r>
          </a:p>
        </p:txBody>
      </p:sp>
      <p:sp>
        <p:nvSpPr>
          <p:cNvPr id="3" name="Content Placeholder 2"/>
          <p:cNvSpPr>
            <a:spLocks noGrp="1"/>
          </p:cNvSpPr>
          <p:nvPr>
            <p:ph idx="1"/>
          </p:nvPr>
        </p:nvSpPr>
        <p:spPr>
          <a:xfrm>
            <a:off x="449484" y="1828800"/>
            <a:ext cx="8229600" cy="4343400"/>
          </a:xfrm>
        </p:spPr>
        <p:txBody>
          <a:bodyPr>
            <a:normAutofit/>
          </a:bodyPr>
          <a:lstStyle/>
          <a:p>
            <a:pPr>
              <a:spcBef>
                <a:spcPts val="0"/>
              </a:spcBef>
              <a:spcAft>
                <a:spcPts val="1200"/>
              </a:spcAft>
            </a:pPr>
            <a:r>
              <a:rPr lang="en-US" sz="2800" dirty="0"/>
              <a:t>Welcome</a:t>
            </a:r>
          </a:p>
          <a:p>
            <a:pPr>
              <a:spcBef>
                <a:spcPts val="0"/>
              </a:spcBef>
              <a:spcAft>
                <a:spcPts val="1200"/>
              </a:spcAft>
            </a:pPr>
            <a:r>
              <a:rPr lang="en-US" sz="2800" dirty="0"/>
              <a:t>Background</a:t>
            </a:r>
          </a:p>
          <a:p>
            <a:pPr>
              <a:spcBef>
                <a:spcPts val="0"/>
              </a:spcBef>
              <a:spcAft>
                <a:spcPts val="600"/>
              </a:spcAft>
            </a:pPr>
            <a:r>
              <a:rPr lang="en-US" sz="2800" dirty="0"/>
              <a:t>Walk through of SAS</a:t>
            </a:r>
          </a:p>
          <a:p>
            <a:pPr lvl="1">
              <a:spcBef>
                <a:spcPts val="0"/>
              </a:spcBef>
              <a:spcAft>
                <a:spcPts val="600"/>
              </a:spcAft>
            </a:pPr>
            <a:r>
              <a:rPr lang="en-US" sz="2600" dirty="0"/>
              <a:t>How to log in</a:t>
            </a:r>
          </a:p>
          <a:p>
            <a:pPr lvl="1">
              <a:spcBef>
                <a:spcPts val="0"/>
              </a:spcBef>
              <a:spcAft>
                <a:spcPts val="1200"/>
              </a:spcAft>
            </a:pPr>
            <a:r>
              <a:rPr lang="en-US" sz="2600" dirty="0"/>
              <a:t>Review pre-built reports currently available</a:t>
            </a:r>
          </a:p>
          <a:p>
            <a:pPr>
              <a:spcBef>
                <a:spcPts val="0"/>
              </a:spcBef>
              <a:spcAft>
                <a:spcPts val="1200"/>
              </a:spcAft>
            </a:pPr>
            <a:r>
              <a:rPr lang="en-US" sz="2800" dirty="0"/>
              <a:t>Share resources</a:t>
            </a:r>
          </a:p>
          <a:p>
            <a:pPr>
              <a:spcBef>
                <a:spcPts val="0"/>
              </a:spcBef>
              <a:spcAft>
                <a:spcPts val="1200"/>
              </a:spcAft>
            </a:pPr>
            <a:r>
              <a:rPr lang="en-US" sz="2800" dirty="0"/>
              <a:t>Summary and next steps</a:t>
            </a:r>
          </a:p>
        </p:txBody>
      </p:sp>
    </p:spTree>
    <p:extLst>
      <p:ext uri="{BB962C8B-B14F-4D97-AF65-F5344CB8AC3E}">
        <p14:creationId xmlns:p14="http://schemas.microsoft.com/office/powerpoint/2010/main" val="2830627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Teleconference Information</a:t>
            </a:r>
          </a:p>
        </p:txBody>
      </p:sp>
      <p:sp>
        <p:nvSpPr>
          <p:cNvPr id="3" name="Content Placeholder 2"/>
          <p:cNvSpPr>
            <a:spLocks noGrp="1"/>
          </p:cNvSpPr>
          <p:nvPr>
            <p:ph idx="1"/>
          </p:nvPr>
        </p:nvSpPr>
        <p:spPr>
          <a:xfrm>
            <a:off x="457200" y="2895600"/>
            <a:ext cx="8229600" cy="3386328"/>
          </a:xfrm>
        </p:spPr>
        <p:txBody>
          <a:bodyPr>
            <a:normAutofit/>
          </a:bodyPr>
          <a:lstStyle/>
          <a:p>
            <a:pPr marL="0" indent="0">
              <a:spcBef>
                <a:spcPts val="0"/>
              </a:spcBef>
              <a:spcAft>
                <a:spcPts val="600"/>
              </a:spcAft>
              <a:buNone/>
            </a:pPr>
            <a:r>
              <a:rPr lang="en-US" sz="3200" dirty="0"/>
              <a:t>Accessing teleconference materials</a:t>
            </a:r>
          </a:p>
          <a:p>
            <a:pPr marL="225425" indent="0">
              <a:spcBef>
                <a:spcPts val="0"/>
              </a:spcBef>
              <a:spcAft>
                <a:spcPts val="600"/>
              </a:spcAft>
              <a:buNone/>
            </a:pPr>
            <a:r>
              <a:rPr lang="en-US" sz="2800" dirty="0">
                <a:hlinkClick r:id="rId3"/>
              </a:rPr>
              <a:t>Vimeo</a:t>
            </a:r>
            <a:r>
              <a:rPr lang="en-US" sz="2800" dirty="0"/>
              <a:t> recording</a:t>
            </a:r>
          </a:p>
        </p:txBody>
      </p:sp>
    </p:spTree>
    <p:extLst>
      <p:ext uri="{BB962C8B-B14F-4D97-AF65-F5344CB8AC3E}">
        <p14:creationId xmlns:p14="http://schemas.microsoft.com/office/powerpoint/2010/main" val="4003399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0F4BB-90BE-40AC-3A62-BAAC21A0EC1C}"/>
              </a:ext>
            </a:extLst>
          </p:cNvPr>
          <p:cNvSpPr>
            <a:spLocks noGrp="1"/>
          </p:cNvSpPr>
          <p:nvPr>
            <p:ph type="title"/>
          </p:nvPr>
        </p:nvSpPr>
        <p:spPr/>
        <p:txBody>
          <a:bodyPr/>
          <a:lstStyle/>
          <a:p>
            <a:r>
              <a:rPr lang="en-US" dirty="0"/>
              <a:t>Background </a:t>
            </a:r>
          </a:p>
        </p:txBody>
      </p:sp>
      <p:sp>
        <p:nvSpPr>
          <p:cNvPr id="3" name="Content Placeholder 2">
            <a:extLst>
              <a:ext uri="{FF2B5EF4-FFF2-40B4-BE49-F238E27FC236}">
                <a16:creationId xmlns:a16="http://schemas.microsoft.com/office/drawing/2014/main" id="{251D1B20-089E-DD99-D777-1B5125253529}"/>
              </a:ext>
            </a:extLst>
          </p:cNvPr>
          <p:cNvSpPr>
            <a:spLocks noGrp="1"/>
          </p:cNvSpPr>
          <p:nvPr>
            <p:ph idx="1"/>
          </p:nvPr>
        </p:nvSpPr>
        <p:spPr>
          <a:xfrm>
            <a:off x="457200" y="1828800"/>
            <a:ext cx="8229600" cy="4453128"/>
          </a:xfrm>
        </p:spPr>
        <p:txBody>
          <a:bodyPr>
            <a:normAutofit/>
          </a:bodyPr>
          <a:lstStyle/>
          <a:p>
            <a:pPr>
              <a:spcBef>
                <a:spcPts val="0"/>
              </a:spcBef>
              <a:spcAft>
                <a:spcPts val="1200"/>
              </a:spcAft>
            </a:pPr>
            <a:r>
              <a:rPr lang="en-US" sz="2400" dirty="0"/>
              <a:t>Business Objects (BO) currently maintains the data warehouse/database for the Birth to 3 and Children’s Long-Term Support (CLTS) programs.</a:t>
            </a:r>
          </a:p>
          <a:p>
            <a:pPr>
              <a:spcBef>
                <a:spcPts val="0"/>
              </a:spcBef>
              <a:spcAft>
                <a:spcPts val="1200"/>
              </a:spcAft>
            </a:pPr>
            <a:r>
              <a:rPr lang="en-US" sz="2400" dirty="0"/>
              <a:t>SAS Institute has developed the Wisconsin Department of Health Services (DHS) new Enterprise Data Warehouse/Data Analytics and Reporting (EDW/DAR) Solution, referred to as SAS.</a:t>
            </a:r>
          </a:p>
          <a:p>
            <a:pPr>
              <a:spcBef>
                <a:spcPts val="0"/>
              </a:spcBef>
              <a:spcAft>
                <a:spcPts val="1200"/>
              </a:spcAft>
            </a:pPr>
            <a:r>
              <a:rPr lang="en-US" sz="2400" dirty="0"/>
              <a:t>Access to the BO data warehouse ends February 29, 2024.</a:t>
            </a:r>
          </a:p>
          <a:p>
            <a:pPr>
              <a:spcBef>
                <a:spcPts val="0"/>
              </a:spcBef>
              <a:spcAft>
                <a:spcPts val="1200"/>
              </a:spcAft>
            </a:pPr>
            <a:r>
              <a:rPr lang="en-US" sz="2400" dirty="0"/>
              <a:t>Current BO functions will be available in SAS.</a:t>
            </a:r>
          </a:p>
        </p:txBody>
      </p:sp>
    </p:spTree>
    <p:extLst>
      <p:ext uri="{BB962C8B-B14F-4D97-AF65-F5344CB8AC3E}">
        <p14:creationId xmlns:p14="http://schemas.microsoft.com/office/powerpoint/2010/main" val="3818860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48695-C139-F9F6-C5B4-718A6EDDF375}"/>
              </a:ext>
            </a:extLst>
          </p:cNvPr>
          <p:cNvSpPr>
            <a:spLocks noGrp="1"/>
          </p:cNvSpPr>
          <p:nvPr>
            <p:ph type="title"/>
          </p:nvPr>
        </p:nvSpPr>
        <p:spPr/>
        <p:txBody>
          <a:bodyPr/>
          <a:lstStyle/>
          <a:p>
            <a:r>
              <a:rPr lang="en-US" dirty="0"/>
              <a:t>Walk-Through of SAS</a:t>
            </a:r>
          </a:p>
        </p:txBody>
      </p:sp>
      <p:sp>
        <p:nvSpPr>
          <p:cNvPr id="3" name="Content Placeholder 2">
            <a:extLst>
              <a:ext uri="{FF2B5EF4-FFF2-40B4-BE49-F238E27FC236}">
                <a16:creationId xmlns:a16="http://schemas.microsoft.com/office/drawing/2014/main" id="{38C34317-EA64-E446-5748-0008C6904F8D}"/>
              </a:ext>
            </a:extLst>
          </p:cNvPr>
          <p:cNvSpPr>
            <a:spLocks noGrp="1"/>
          </p:cNvSpPr>
          <p:nvPr>
            <p:ph idx="1"/>
          </p:nvPr>
        </p:nvSpPr>
        <p:spPr>
          <a:xfrm>
            <a:off x="457200" y="2743200"/>
            <a:ext cx="8229600" cy="3538728"/>
          </a:xfrm>
        </p:spPr>
        <p:txBody>
          <a:bodyPr>
            <a:normAutofit/>
          </a:bodyPr>
          <a:lstStyle/>
          <a:p>
            <a:pPr>
              <a:spcBef>
                <a:spcPts val="0"/>
              </a:spcBef>
              <a:spcAft>
                <a:spcPts val="1200"/>
              </a:spcAft>
            </a:pPr>
            <a:r>
              <a:rPr lang="en-US" sz="2800" dirty="0"/>
              <a:t>Live walk-through of how to log in to SAS</a:t>
            </a:r>
          </a:p>
          <a:p>
            <a:pPr>
              <a:spcBef>
                <a:spcPts val="0"/>
              </a:spcBef>
              <a:spcAft>
                <a:spcPts val="1200"/>
              </a:spcAft>
            </a:pPr>
            <a:r>
              <a:rPr lang="en-US" sz="2800" dirty="0"/>
              <a:t>Review of reports available for use</a:t>
            </a:r>
          </a:p>
        </p:txBody>
      </p:sp>
    </p:spTree>
    <p:extLst>
      <p:ext uri="{BB962C8B-B14F-4D97-AF65-F5344CB8AC3E}">
        <p14:creationId xmlns:p14="http://schemas.microsoft.com/office/powerpoint/2010/main" val="152587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F1ACB-F542-93A2-1636-688DC71BDD2F}"/>
              </a:ext>
            </a:extLst>
          </p:cNvPr>
          <p:cNvSpPr>
            <a:spLocks noGrp="1"/>
          </p:cNvSpPr>
          <p:nvPr>
            <p:ph type="title"/>
          </p:nvPr>
        </p:nvSpPr>
        <p:spPr/>
        <p:txBody>
          <a:bodyPr/>
          <a:lstStyle/>
          <a:p>
            <a:r>
              <a:rPr lang="en-US" dirty="0"/>
              <a:t>SAS Resources</a:t>
            </a:r>
          </a:p>
        </p:txBody>
      </p:sp>
      <p:sp>
        <p:nvSpPr>
          <p:cNvPr id="3" name="Content Placeholder 2">
            <a:extLst>
              <a:ext uri="{FF2B5EF4-FFF2-40B4-BE49-F238E27FC236}">
                <a16:creationId xmlns:a16="http://schemas.microsoft.com/office/drawing/2014/main" id="{6BBCB2C7-5C87-31F4-50EC-A1B8755A56DC}"/>
              </a:ext>
            </a:extLst>
          </p:cNvPr>
          <p:cNvSpPr>
            <a:spLocks noGrp="1"/>
          </p:cNvSpPr>
          <p:nvPr>
            <p:ph idx="1"/>
          </p:nvPr>
        </p:nvSpPr>
        <p:spPr>
          <a:xfrm>
            <a:off x="457200" y="1524000"/>
            <a:ext cx="8534400" cy="4953000"/>
          </a:xfrm>
        </p:spPr>
        <p:txBody>
          <a:bodyPr>
            <a:normAutofit fontScale="92500" lnSpcReduction="10000"/>
          </a:bodyPr>
          <a:lstStyle/>
          <a:p>
            <a:pPr>
              <a:lnSpc>
                <a:spcPct val="110000"/>
              </a:lnSpc>
              <a:spcBef>
                <a:spcPts val="0"/>
              </a:spcBef>
              <a:spcAft>
                <a:spcPts val="600"/>
              </a:spcAft>
            </a:pPr>
            <a:r>
              <a:rPr lang="en-US" dirty="0">
                <a:hlinkClick r:id="rId3"/>
              </a:rPr>
              <a:t>SAS Virtual Learning Environment (VLE)</a:t>
            </a:r>
            <a:endParaRPr lang="en-US" dirty="0"/>
          </a:p>
          <a:p>
            <a:pPr marL="395288" lvl="1" indent="0">
              <a:lnSpc>
                <a:spcPct val="110000"/>
              </a:lnSpc>
              <a:spcBef>
                <a:spcPts val="0"/>
              </a:spcBef>
              <a:spcAft>
                <a:spcPts val="600"/>
              </a:spcAft>
              <a:buNone/>
            </a:pPr>
            <a:r>
              <a:rPr lang="en-US" sz="2400" dirty="0"/>
              <a:t>Recordings and Job Aids</a:t>
            </a:r>
          </a:p>
          <a:p>
            <a:pPr lvl="2">
              <a:lnSpc>
                <a:spcPct val="110000"/>
              </a:lnSpc>
              <a:spcBef>
                <a:spcPts val="0"/>
              </a:spcBef>
              <a:spcAft>
                <a:spcPts val="600"/>
              </a:spcAft>
            </a:pPr>
            <a:r>
              <a:rPr lang="en-US" sz="2200" dirty="0">
                <a:hlinkClick r:id="rId4"/>
              </a:rPr>
              <a:t>Instructions for Accessing the SAS Environments</a:t>
            </a:r>
            <a:endParaRPr lang="en-US" sz="2200" dirty="0"/>
          </a:p>
          <a:p>
            <a:pPr lvl="2">
              <a:lnSpc>
                <a:spcPct val="110000"/>
              </a:lnSpc>
              <a:spcBef>
                <a:spcPts val="0"/>
              </a:spcBef>
              <a:spcAft>
                <a:spcPts val="600"/>
              </a:spcAft>
            </a:pPr>
            <a:r>
              <a:rPr lang="en-US" sz="2200" dirty="0"/>
              <a:t>Accessing SAS reports</a:t>
            </a:r>
          </a:p>
          <a:p>
            <a:pPr lvl="2">
              <a:lnSpc>
                <a:spcPct val="110000"/>
              </a:lnSpc>
              <a:spcBef>
                <a:spcPts val="0"/>
              </a:spcBef>
              <a:spcAft>
                <a:spcPts val="600"/>
              </a:spcAft>
            </a:pPr>
            <a:r>
              <a:rPr lang="en-US" sz="2200" dirty="0"/>
              <a:t>Querying Data with SAS Studio</a:t>
            </a:r>
          </a:p>
          <a:p>
            <a:pPr lvl="2">
              <a:lnSpc>
                <a:spcPct val="110000"/>
              </a:lnSpc>
              <a:spcBef>
                <a:spcPts val="0"/>
              </a:spcBef>
              <a:spcAft>
                <a:spcPts val="1200"/>
              </a:spcAft>
            </a:pPr>
            <a:r>
              <a:rPr lang="en-US" sz="2200" dirty="0"/>
              <a:t>Additional training resources</a:t>
            </a:r>
          </a:p>
          <a:p>
            <a:pPr>
              <a:lnSpc>
                <a:spcPct val="110000"/>
              </a:lnSpc>
              <a:spcBef>
                <a:spcPts val="0"/>
              </a:spcBef>
              <a:spcAft>
                <a:spcPts val="600"/>
              </a:spcAft>
            </a:pPr>
            <a:r>
              <a:rPr lang="en-US" dirty="0"/>
              <a:t>SAS WI DHS Helpdesk: </a:t>
            </a:r>
            <a:r>
              <a:rPr lang="en-US" sz="2600" dirty="0">
                <a:hlinkClick r:id="rId5"/>
              </a:rPr>
              <a:t>widhs-helpdesk@sas.com</a:t>
            </a:r>
            <a:endParaRPr lang="en-US" sz="2600" dirty="0"/>
          </a:p>
          <a:p>
            <a:pPr lvl="1">
              <a:lnSpc>
                <a:spcPct val="110000"/>
              </a:lnSpc>
              <a:spcBef>
                <a:spcPts val="0"/>
              </a:spcBef>
              <a:spcAft>
                <a:spcPts val="600"/>
              </a:spcAft>
            </a:pPr>
            <a:r>
              <a:rPr lang="en-US" sz="2400" dirty="0"/>
              <a:t>Login/password issues </a:t>
            </a:r>
          </a:p>
          <a:p>
            <a:pPr lvl="1">
              <a:lnSpc>
                <a:spcPct val="110000"/>
              </a:lnSpc>
              <a:spcBef>
                <a:spcPts val="0"/>
              </a:spcBef>
              <a:spcAft>
                <a:spcPts val="600"/>
              </a:spcAft>
            </a:pPr>
            <a:r>
              <a:rPr lang="en-US" sz="2400" dirty="0"/>
              <a:t>Verifying which URL to use </a:t>
            </a:r>
          </a:p>
          <a:p>
            <a:pPr lvl="1">
              <a:lnSpc>
                <a:spcPct val="110000"/>
              </a:lnSpc>
              <a:spcBef>
                <a:spcPts val="0"/>
              </a:spcBef>
              <a:spcAft>
                <a:spcPts val="600"/>
              </a:spcAft>
            </a:pPr>
            <a:r>
              <a:rPr lang="en-US" sz="2400" dirty="0"/>
              <a:t>Error messages </a:t>
            </a:r>
          </a:p>
          <a:p>
            <a:pPr lvl="1">
              <a:lnSpc>
                <a:spcPct val="110000"/>
              </a:lnSpc>
              <a:spcBef>
                <a:spcPts val="0"/>
              </a:spcBef>
              <a:spcAft>
                <a:spcPts val="600"/>
              </a:spcAft>
            </a:pPr>
            <a:r>
              <a:rPr lang="en-US" sz="2400" dirty="0"/>
              <a:t>Finding reports </a:t>
            </a:r>
          </a:p>
        </p:txBody>
      </p:sp>
    </p:spTree>
    <p:extLst>
      <p:ext uri="{BB962C8B-B14F-4D97-AF65-F5344CB8AC3E}">
        <p14:creationId xmlns:p14="http://schemas.microsoft.com/office/powerpoint/2010/main" val="1717892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92FF0-AAE5-B716-ED94-DCF48EAF3C4D}"/>
              </a:ext>
            </a:extLst>
          </p:cNvPr>
          <p:cNvSpPr>
            <a:spLocks noGrp="1"/>
          </p:cNvSpPr>
          <p:nvPr>
            <p:ph type="title"/>
          </p:nvPr>
        </p:nvSpPr>
        <p:spPr/>
        <p:txBody>
          <a:bodyPr/>
          <a:lstStyle/>
          <a:p>
            <a:r>
              <a:rPr lang="en-US" dirty="0"/>
              <a:t>BCS Resources</a:t>
            </a:r>
          </a:p>
        </p:txBody>
      </p:sp>
      <p:sp>
        <p:nvSpPr>
          <p:cNvPr id="3" name="Content Placeholder 2">
            <a:extLst>
              <a:ext uri="{FF2B5EF4-FFF2-40B4-BE49-F238E27FC236}">
                <a16:creationId xmlns:a16="http://schemas.microsoft.com/office/drawing/2014/main" id="{C117E677-4CB9-4A16-DFE0-419448F9796D}"/>
              </a:ext>
            </a:extLst>
          </p:cNvPr>
          <p:cNvSpPr>
            <a:spLocks noGrp="1"/>
          </p:cNvSpPr>
          <p:nvPr>
            <p:ph idx="1"/>
          </p:nvPr>
        </p:nvSpPr>
        <p:spPr/>
        <p:txBody>
          <a:bodyPr/>
          <a:lstStyle/>
          <a:p>
            <a:pPr>
              <a:spcBef>
                <a:spcPts val="0"/>
              </a:spcBef>
              <a:spcAft>
                <a:spcPts val="1200"/>
              </a:spcAft>
            </a:pPr>
            <a:r>
              <a:rPr lang="en-US" sz="2800" dirty="0"/>
              <a:t>BCS SAS training recording</a:t>
            </a:r>
          </a:p>
          <a:p>
            <a:pPr>
              <a:spcBef>
                <a:spcPts val="0"/>
              </a:spcBef>
              <a:spcAft>
                <a:spcPts val="600"/>
              </a:spcAft>
            </a:pPr>
            <a:r>
              <a:rPr lang="en-US" sz="2800" dirty="0"/>
              <a:t>BCS materials</a:t>
            </a:r>
          </a:p>
          <a:p>
            <a:pPr lvl="1">
              <a:spcBef>
                <a:spcPts val="0"/>
              </a:spcBef>
              <a:spcAft>
                <a:spcPts val="600"/>
              </a:spcAft>
            </a:pPr>
            <a:r>
              <a:rPr lang="en-US" sz="2600" dirty="0"/>
              <a:t>SAS Guide</a:t>
            </a:r>
          </a:p>
          <a:p>
            <a:pPr lvl="1">
              <a:spcBef>
                <a:spcPts val="0"/>
              </a:spcBef>
              <a:spcAft>
                <a:spcPts val="1200"/>
              </a:spcAft>
            </a:pPr>
            <a:r>
              <a:rPr lang="en-US" sz="2600" dirty="0"/>
              <a:t>Additional recordings on available reports</a:t>
            </a:r>
            <a:endParaRPr lang="en-US" sz="2800" dirty="0"/>
          </a:p>
          <a:p>
            <a:pPr>
              <a:spcBef>
                <a:spcPts val="0"/>
              </a:spcBef>
              <a:spcAft>
                <a:spcPts val="600"/>
              </a:spcAft>
            </a:pPr>
            <a:r>
              <a:rPr lang="en-US" sz="2800" dirty="0"/>
              <a:t>BCS Technical Assistance Center (TAC) inbox </a:t>
            </a:r>
            <a:r>
              <a:rPr lang="fr-FR" sz="2800" dirty="0">
                <a:hlinkClick r:id="rId3"/>
              </a:rPr>
              <a:t>DHSBCSTAC@dhs.wisconsin.gov</a:t>
            </a:r>
            <a:endParaRPr lang="fr-FR" sz="2800" dirty="0"/>
          </a:p>
          <a:p>
            <a:pPr lvl="1">
              <a:spcBef>
                <a:spcPts val="0"/>
              </a:spcBef>
              <a:spcAft>
                <a:spcPts val="600"/>
              </a:spcAft>
            </a:pPr>
            <a:r>
              <a:rPr lang="fr-FR" sz="2600" dirty="0"/>
              <a:t>Running reports</a:t>
            </a:r>
          </a:p>
          <a:p>
            <a:pPr lvl="1">
              <a:spcBef>
                <a:spcPts val="0"/>
              </a:spcBef>
              <a:spcAft>
                <a:spcPts val="600"/>
              </a:spcAft>
            </a:pPr>
            <a:r>
              <a:rPr lang="fr-FR" sz="2600" dirty="0"/>
              <a:t>Understanding reports </a:t>
            </a:r>
          </a:p>
          <a:p>
            <a:pPr lvl="1">
              <a:spcBef>
                <a:spcPts val="0"/>
              </a:spcBef>
              <a:spcAft>
                <a:spcPts val="600"/>
              </a:spcAft>
            </a:pPr>
            <a:r>
              <a:rPr lang="fr-FR" sz="2600" dirty="0"/>
              <a:t>Creating new reports</a:t>
            </a:r>
            <a:endParaRPr lang="en-US" dirty="0"/>
          </a:p>
        </p:txBody>
      </p:sp>
    </p:spTree>
    <p:extLst>
      <p:ext uri="{BB962C8B-B14F-4D97-AF65-F5344CB8AC3E}">
        <p14:creationId xmlns:p14="http://schemas.microsoft.com/office/powerpoint/2010/main" val="3120102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6B72B-DA0A-8E84-96CC-55EF781E87BB}"/>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B594C451-88AB-274B-2329-B2655E301236}"/>
              </a:ext>
            </a:extLst>
          </p:cNvPr>
          <p:cNvSpPr>
            <a:spLocks noGrp="1"/>
          </p:cNvSpPr>
          <p:nvPr>
            <p:ph idx="1"/>
          </p:nvPr>
        </p:nvSpPr>
        <p:spPr>
          <a:xfrm>
            <a:off x="457200" y="1828800"/>
            <a:ext cx="8229600" cy="4453128"/>
          </a:xfrm>
        </p:spPr>
        <p:txBody>
          <a:bodyPr>
            <a:normAutofit/>
          </a:bodyPr>
          <a:lstStyle/>
          <a:p>
            <a:pPr>
              <a:spcBef>
                <a:spcPts val="0"/>
              </a:spcBef>
              <a:spcAft>
                <a:spcPts val="1200"/>
              </a:spcAft>
            </a:pPr>
            <a:r>
              <a:rPr lang="en-US" sz="2800" dirty="0"/>
              <a:t>Ensure all Business Objects users in your program are aware of the move to SAS.</a:t>
            </a:r>
          </a:p>
          <a:p>
            <a:pPr>
              <a:spcBef>
                <a:spcPts val="0"/>
              </a:spcBef>
              <a:spcAft>
                <a:spcPts val="1200"/>
              </a:spcAft>
            </a:pPr>
            <a:r>
              <a:rPr lang="en-US" sz="2800" dirty="0"/>
              <a:t>Refer to previous slides for SAS VLE link to find recordings and job aids.</a:t>
            </a:r>
          </a:p>
          <a:p>
            <a:pPr>
              <a:spcBef>
                <a:spcPts val="0"/>
              </a:spcBef>
              <a:spcAft>
                <a:spcPts val="1200"/>
              </a:spcAft>
            </a:pPr>
            <a:r>
              <a:rPr lang="en-US" sz="2800" dirty="0"/>
              <a:t>Verify staff access to SAS.</a:t>
            </a:r>
          </a:p>
          <a:p>
            <a:pPr>
              <a:spcBef>
                <a:spcPts val="0"/>
              </a:spcBef>
              <a:spcAft>
                <a:spcPts val="1200"/>
              </a:spcAft>
            </a:pPr>
            <a:r>
              <a:rPr lang="en-US" sz="2800" dirty="0"/>
              <a:t>Watch for upcoming GovDelivery email communications regarding new webpages and additional resources.</a:t>
            </a:r>
          </a:p>
        </p:txBody>
      </p:sp>
    </p:spTree>
    <p:extLst>
      <p:ext uri="{BB962C8B-B14F-4D97-AF65-F5344CB8AC3E}">
        <p14:creationId xmlns:p14="http://schemas.microsoft.com/office/powerpoint/2010/main" val="3983257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D2B4-54BC-E1B0-56C7-79BF643F0072}"/>
              </a:ext>
            </a:extLst>
          </p:cNvPr>
          <p:cNvSpPr>
            <a:spLocks noGrp="1"/>
          </p:cNvSpPr>
          <p:nvPr>
            <p:ph type="title"/>
          </p:nvPr>
        </p:nvSpPr>
        <p:spPr>
          <a:xfrm>
            <a:off x="381000" y="2667000"/>
            <a:ext cx="8229600" cy="1524000"/>
          </a:xfrm>
        </p:spPr>
        <p:txBody>
          <a:bodyPr/>
          <a:lstStyle/>
          <a:p>
            <a:r>
              <a:rPr lang="en-US" dirty="0"/>
              <a:t>Questions?</a:t>
            </a:r>
          </a:p>
        </p:txBody>
      </p:sp>
    </p:spTree>
    <p:extLst>
      <p:ext uri="{BB962C8B-B14F-4D97-AF65-F5344CB8AC3E}">
        <p14:creationId xmlns:p14="http://schemas.microsoft.com/office/powerpoint/2010/main" val="42399652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SECTOMILLISECCONVERTED" val="1"/>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 - &amp;quot;Bureau of Children’s Services Teleconference: SAS Training&amp;quot;&quot;/&gt;&lt;property id=&quot;20307&quot; value=&quot;256&quot;/&gt;&lt;/object&gt;&lt;object type=&quot;3&quot; unique_id=&quot;10004&quot;&gt;&lt;property id=&quot;20148&quot; value=&quot;5&quot;/&gt;&lt;property id=&quot;20300&quot; value=&quot;Slide 2 - &amp;quot;Agenda&amp;quot;&quot;/&gt;&lt;property id=&quot;20307&quot; value=&quot;258&quot;/&gt;&lt;/object&gt;&lt;object type=&quot;3&quot; unique_id=&quot;15237&quot;&gt;&lt;property id=&quot;20148&quot; value=&quot;5&quot;/&gt;&lt;property id=&quot;20300&quot; value=&quot;Slide 3 - &amp;quot;Teleconference Information&amp;quot;&quot;/&gt;&lt;property id=&quot;20307&quot; value=&quot;463&quot;/&gt;&lt;/object&gt;&lt;object type=&quot;3&quot; unique_id=&quot;86592&quot;&gt;&lt;property id=&quot;20148&quot; value=&quot;5&quot;/&gt;&lt;property id=&quot;20300&quot; value=&quot;Slide 4 - &amp;quot;Background &amp;quot;&quot;/&gt;&lt;property id=&quot;20307&quot; value=&quot;464&quot;/&gt;&lt;/object&gt;&lt;object type=&quot;3&quot; unique_id=&quot;86593&quot;&gt;&lt;property id=&quot;20148&quot; value=&quot;5&quot;/&gt;&lt;property id=&quot;20300&quot; value=&quot;Slide 5 - &amp;quot;Walk-Through of SAS&amp;quot;&quot;/&gt;&lt;property id=&quot;20307&quot; value=&quot;467&quot;/&gt;&lt;/object&gt;&lt;object type=&quot;3&quot; unique_id=&quot;86617&quot;&gt;&lt;property id=&quot;20148&quot; value=&quot;5&quot;/&gt;&lt;property id=&quot;20300&quot; value=&quot;Slide 6 - &amp;quot;SAS Resources&amp;quot;&quot;/&gt;&lt;property id=&quot;20307&quot; value=&quot;466&quot;/&gt;&lt;/object&gt;&lt;object type=&quot;3&quot; unique_id=&quot;86618&quot;&gt;&lt;property id=&quot;20148&quot; value=&quot;5&quot;/&gt;&lt;property id=&quot;20300&quot; value=&quot;Slide 8 - &amp;quot;Next Steps&amp;quot;&quot;/&gt;&lt;property id=&quot;20307&quot; value=&quot;465&quot;/&gt;&lt;/object&gt;&lt;object type=&quot;3&quot; unique_id=&quot;86623&quot;&gt;&lt;property id=&quot;20148&quot; value=&quot;5&quot;/&gt;&lt;property id=&quot;20300&quot; value=&quot;Slide 7 - &amp;quot;BCS Resources&amp;quot;&quot;/&gt;&lt;property id=&quot;20307&quot; value=&quot;497&quot;/&gt;&lt;/object&gt;&lt;object type=&quot;3&quot; unique_id=&quot;86624&quot;&gt;&lt;property id=&quot;20148&quot; value=&quot;5&quot;/&gt;&lt;property id=&quot;20300&quot; value=&quot;Slide 9 - &amp;quot;Questions?&amp;quot;&quot;/&gt;&lt;property id=&quot;20307&quot; value=&quot;499&quot;/&gt;&lt;/object&gt;&lt;/object&gt;&lt;object type=&quot;8&quot; unique_id=&quot;10026&quot;&gt;&lt;/object&gt;&lt;/object&gt;&lt;/database&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HS PPT">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A213198BE2D745BEC2BF3220ECB21F" ma:contentTypeVersion="10" ma:contentTypeDescription="Create a new document." ma:contentTypeScope="" ma:versionID="5072b2011645ec776bb381484977f76d">
  <xsd:schema xmlns:xsd="http://www.w3.org/2001/XMLSchema" xmlns:xs="http://www.w3.org/2001/XMLSchema" xmlns:p="http://schemas.microsoft.com/office/2006/metadata/properties" xmlns:ns3="200f55d8-5ba8-4b58-b8c5-fe52d91df017" xmlns:ns4="456beb31-b38b-4824-897d-3ff88bdc7449" targetNamespace="http://schemas.microsoft.com/office/2006/metadata/properties" ma:root="true" ma:fieldsID="9d32d5fb60d2cb7c7da1d796b40440ab" ns3:_="" ns4:_="">
    <xsd:import namespace="200f55d8-5ba8-4b58-b8c5-fe52d91df017"/>
    <xsd:import namespace="456beb31-b38b-4824-897d-3ff88bdc7449"/>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DateTaken" minOccurs="0"/>
                <xsd:element ref="ns3:MediaServiceAutoTags" minOccurs="0"/>
                <xsd:element ref="ns3:MediaLengthInSecond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0f55d8-5ba8-4b58-b8c5-fe52d91df0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6beb31-b38b-4824-897d-3ff88bdc744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200f55d8-5ba8-4b58-b8c5-fe52d91df017" xsi:nil="true"/>
  </documentManagement>
</p:properties>
</file>

<file path=customXml/itemProps1.xml><?xml version="1.0" encoding="utf-8"?>
<ds:datastoreItem xmlns:ds="http://schemas.openxmlformats.org/officeDocument/2006/customXml" ds:itemID="{881B7AA8-57CD-4D30-BFB5-E2838B9B60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0f55d8-5ba8-4b58-b8c5-fe52d91df017"/>
    <ds:schemaRef ds:uri="456beb31-b38b-4824-897d-3ff88bdc744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145B02-687D-48BA-A330-5652F42824FA}">
  <ds:schemaRefs>
    <ds:schemaRef ds:uri="http://schemas.microsoft.com/sharepoint/v3/contenttype/forms"/>
  </ds:schemaRefs>
</ds:datastoreItem>
</file>

<file path=customXml/itemProps3.xml><?xml version="1.0" encoding="utf-8"?>
<ds:datastoreItem xmlns:ds="http://schemas.openxmlformats.org/officeDocument/2006/customXml" ds:itemID="{ED61961F-7BFD-4A44-B8DF-B73446AF1EBB}">
  <ds:schemaRefs>
    <ds:schemaRef ds:uri="http://purl.org/dc/terms/"/>
    <ds:schemaRef ds:uri="http://schemas.microsoft.com/office/2006/metadata/properties"/>
    <ds:schemaRef ds:uri="http://purl.org/dc/dcmitype/"/>
    <ds:schemaRef ds:uri="200f55d8-5ba8-4b58-b8c5-fe52d91df017"/>
    <ds:schemaRef ds:uri="http://purl.org/dc/elements/1.1/"/>
    <ds:schemaRef ds:uri="http://schemas.microsoft.com/office/2006/documentManagement/types"/>
    <ds:schemaRef ds:uri="456beb31-b38b-4824-897d-3ff88bdc7449"/>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ppttemplate3a</Template>
  <TotalTime>22102</TotalTime>
  <Words>625</Words>
  <Application>Microsoft Office PowerPoint</Application>
  <PresentationFormat>On-screen Show (4:3)</PresentationFormat>
  <Paragraphs>79</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vt:lpstr>
      <vt:lpstr>Verdana</vt:lpstr>
      <vt:lpstr>Wingdings</vt:lpstr>
      <vt:lpstr>Office Theme</vt:lpstr>
      <vt:lpstr>Bureau of Children’s Services Teleconference: SAS Training</vt:lpstr>
      <vt:lpstr>Agenda</vt:lpstr>
      <vt:lpstr>Teleconference Information</vt:lpstr>
      <vt:lpstr>Background </vt:lpstr>
      <vt:lpstr>Walk-Through of SAS</vt:lpstr>
      <vt:lpstr>SAS Resources</vt:lpstr>
      <vt:lpstr>BCS Resources</vt:lpstr>
      <vt:lpstr>Next Steps</vt:lpstr>
      <vt:lpstr>Questions?</vt:lpstr>
    </vt:vector>
  </TitlesOfParts>
  <Company>DHS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Birth to 3 Program Monthly Teleconference</dc:title>
  <dc:creator>Johnson, Sarah Kate</dc:creator>
  <cp:lastModifiedBy>Tull, Molly J - DHS</cp:lastModifiedBy>
  <cp:revision>1567</cp:revision>
  <dcterms:created xsi:type="dcterms:W3CDTF">2020-07-08T13:18:02Z</dcterms:created>
  <dcterms:modified xsi:type="dcterms:W3CDTF">2024-01-23T13:55:08Z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0x010100CCA213198BE2D745BEC2BF3220ECB21F</vt:lpwstr>
  </property>
</Properties>
</file>