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60" r:id="rId4"/>
    <p:sldId id="261" r:id="rId5"/>
    <p:sldId id="271" r:id="rId6"/>
    <p:sldId id="263" r:id="rId7"/>
    <p:sldId id="267" r:id="rId8"/>
    <p:sldId id="264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e Schieve" initials="LS" lastIdx="3" clrIdx="0">
    <p:extLst>
      <p:ext uri="{19B8F6BF-5375-455C-9EA6-DF929625EA0E}">
        <p15:presenceInfo xmlns:p15="http://schemas.microsoft.com/office/powerpoint/2012/main" userId="S::lschieve@exactsciences.com::1d8181dc-a44a-4daa-9820-e2b2689715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8"/>
    <a:srgbClr val="003D78"/>
    <a:srgbClr val="79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9651" autoAdjust="0"/>
  </p:normalViewPr>
  <p:slideViewPr>
    <p:cSldViewPr>
      <p:cViewPr varScale="1">
        <p:scale>
          <a:sx n="92" d="100"/>
          <a:sy n="92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7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covid19supplies.wi.gov/Testing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1.png"/><Relationship Id="rId1" Type="http://schemas.openxmlformats.org/officeDocument/2006/relationships/hyperlink" Target="https://bit.ly/EXASCovidTest" TargetMode="External"/><Relationship Id="rId6" Type="http://schemas.openxmlformats.org/officeDocument/2006/relationships/image" Target="../media/image13.png"/><Relationship Id="rId5" Type="http://schemas.openxmlformats.org/officeDocument/2006/relationships/image" Target="../media/image19.svg"/><Relationship Id="rId4" Type="http://schemas.openxmlformats.org/officeDocument/2006/relationships/image" Target="../media/image12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svg"/><Relationship Id="rId1" Type="http://schemas.openxmlformats.org/officeDocument/2006/relationships/image" Target="../media/image14.png"/><Relationship Id="rId6" Type="http://schemas.openxmlformats.org/officeDocument/2006/relationships/image" Target="../media/image27.svg"/><Relationship Id="rId5" Type="http://schemas.openxmlformats.org/officeDocument/2006/relationships/image" Target="../media/image16.png"/><Relationship Id="rId4" Type="http://schemas.openxmlformats.org/officeDocument/2006/relationships/image" Target="../media/image2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covid19supplies.wi.gov/Testing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7.svg"/><Relationship Id="rId7" Type="http://schemas.openxmlformats.org/officeDocument/2006/relationships/image" Target="../media/image13.png"/><Relationship Id="rId1" Type="http://schemas.openxmlformats.org/officeDocument/2006/relationships/image" Target="../media/image11.png"/><Relationship Id="rId6" Type="http://schemas.openxmlformats.org/officeDocument/2006/relationships/hyperlink" Target="https://bit.ly/EXASCovidTest" TargetMode="External"/><Relationship Id="rId5" Type="http://schemas.openxmlformats.org/officeDocument/2006/relationships/image" Target="../media/image19.svg"/><Relationship Id="rId4" Type="http://schemas.openxmlformats.org/officeDocument/2006/relationships/image" Target="../media/image12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svg"/><Relationship Id="rId1" Type="http://schemas.openxmlformats.org/officeDocument/2006/relationships/image" Target="../media/image14.png"/><Relationship Id="rId6" Type="http://schemas.openxmlformats.org/officeDocument/2006/relationships/image" Target="../media/image27.svg"/><Relationship Id="rId5" Type="http://schemas.openxmlformats.org/officeDocument/2006/relationships/image" Target="../media/image16.png"/><Relationship Id="rId4" Type="http://schemas.openxmlformats.org/officeDocument/2006/relationships/image" Target="../media/image2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1E28A1-5CAC-405A-8973-166009F1283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A4B3E77-700B-4CA8-AF29-2E7D5CA2BE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Exact Sciences account managers will reach out to SNFs by the end of the week (5/15</a:t>
          </a:r>
          <a:r>
            <a:rPr lang="en-US" dirty="0" smtClean="0"/>
            <a:t>)</a:t>
          </a:r>
          <a:endParaRPr lang="en-US" dirty="0"/>
        </a:p>
      </dgm:t>
    </dgm:pt>
    <dgm:pt modelId="{D1E71F3A-5F9A-4DD5-B2E0-7DE67A960D10}" type="parTrans" cxnId="{7D75FADA-2019-455D-A052-986F204BC4C1}">
      <dgm:prSet/>
      <dgm:spPr/>
      <dgm:t>
        <a:bodyPr/>
        <a:lstStyle/>
        <a:p>
          <a:endParaRPr lang="en-US"/>
        </a:p>
      </dgm:t>
    </dgm:pt>
    <dgm:pt modelId="{236CD5E9-96A6-414F-99B4-13C0B615C568}" type="sibTrans" cxnId="{7D75FADA-2019-455D-A052-986F204BC4C1}">
      <dgm:prSet/>
      <dgm:spPr/>
      <dgm:t>
        <a:bodyPr/>
        <a:lstStyle/>
        <a:p>
          <a:endParaRPr lang="en-US"/>
        </a:p>
      </dgm:t>
    </dgm:pt>
    <dgm:pt modelId="{DA340AB9-1F2F-4837-973D-10869EBE3EB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Notify staff, residents, and the families and/or guardians of residents about the availability of testing</a:t>
          </a:r>
        </a:p>
      </dgm:t>
    </dgm:pt>
    <dgm:pt modelId="{15C81909-3F26-41DF-8DC1-9D86A6FC70A2}" type="parTrans" cxnId="{E122EF62-7E21-4812-A6C8-12AE0DC5A01F}">
      <dgm:prSet/>
      <dgm:spPr/>
      <dgm:t>
        <a:bodyPr/>
        <a:lstStyle/>
        <a:p>
          <a:endParaRPr lang="en-US"/>
        </a:p>
      </dgm:t>
    </dgm:pt>
    <dgm:pt modelId="{E148F336-4794-4712-8A3D-1B5EEC423E2C}" type="sibTrans" cxnId="{E122EF62-7E21-4812-A6C8-12AE0DC5A01F}">
      <dgm:prSet/>
      <dgm:spPr/>
      <dgm:t>
        <a:bodyPr/>
        <a:lstStyle/>
        <a:p>
          <a:endParaRPr lang="en-US"/>
        </a:p>
      </dgm:t>
    </dgm:pt>
    <dgm:pt modelId="{12A843B6-DECF-4641-A9D6-C381B4E607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Provide an opportunity to answer questions</a:t>
          </a:r>
        </a:p>
      </dgm:t>
    </dgm:pt>
    <dgm:pt modelId="{431ACA83-5482-4CD7-9122-3A89FD29ABC9}" type="parTrans" cxnId="{741A332D-1688-4F71-8E48-5308CBC8E758}">
      <dgm:prSet/>
      <dgm:spPr/>
      <dgm:t>
        <a:bodyPr/>
        <a:lstStyle/>
        <a:p>
          <a:endParaRPr lang="en-US"/>
        </a:p>
      </dgm:t>
    </dgm:pt>
    <dgm:pt modelId="{93421F5A-4625-4D0C-B0EA-1F4DB192AB20}" type="sibTrans" cxnId="{741A332D-1688-4F71-8E48-5308CBC8E758}">
      <dgm:prSet/>
      <dgm:spPr/>
      <dgm:t>
        <a:bodyPr/>
        <a:lstStyle/>
        <a:p>
          <a:endParaRPr lang="en-US"/>
        </a:p>
      </dgm:t>
    </dgm:pt>
    <dgm:pt modelId="{4F373B1C-95AB-4939-B252-021E911C57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Those who are interested in participating must consent to be tested</a:t>
          </a:r>
        </a:p>
      </dgm:t>
    </dgm:pt>
    <dgm:pt modelId="{B1A3CB81-0D3E-49D9-9F53-2111E17E90E3}" type="parTrans" cxnId="{F7554E74-3FFF-4FEC-9022-20ED17B1F4BA}">
      <dgm:prSet/>
      <dgm:spPr/>
      <dgm:t>
        <a:bodyPr/>
        <a:lstStyle/>
        <a:p>
          <a:endParaRPr lang="en-US"/>
        </a:p>
      </dgm:t>
    </dgm:pt>
    <dgm:pt modelId="{025D962D-9DB3-4BB1-A488-72A150EECB73}" type="sibTrans" cxnId="{F7554E74-3FFF-4FEC-9022-20ED17B1F4BA}">
      <dgm:prSet/>
      <dgm:spPr/>
      <dgm:t>
        <a:bodyPr/>
        <a:lstStyle/>
        <a:p>
          <a:endParaRPr lang="en-US"/>
        </a:p>
      </dgm:t>
    </dgm:pt>
    <dgm:pt modelId="{27248315-CC81-4BA5-8536-5734AA6CDD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Inform SNF about how to request supplies</a:t>
          </a:r>
        </a:p>
      </dgm:t>
    </dgm:pt>
    <dgm:pt modelId="{04CC28E9-AB1B-4CFF-850B-D9F1B50D1ECD}" type="parTrans" cxnId="{E8DB666F-5AB3-4907-8569-2B1C88221D37}">
      <dgm:prSet/>
      <dgm:spPr/>
      <dgm:t>
        <a:bodyPr/>
        <a:lstStyle/>
        <a:p>
          <a:endParaRPr lang="en-US"/>
        </a:p>
      </dgm:t>
    </dgm:pt>
    <dgm:pt modelId="{5A3D797A-CC92-46A9-8D61-BBD5F33C6373}" type="sibTrans" cxnId="{E8DB666F-5AB3-4907-8569-2B1C88221D37}">
      <dgm:prSet/>
      <dgm:spPr/>
      <dgm:t>
        <a:bodyPr/>
        <a:lstStyle/>
        <a:p>
          <a:endParaRPr lang="en-US"/>
        </a:p>
      </dgm:t>
    </dgm:pt>
    <dgm:pt modelId="{4DB65EA7-D1EA-4F6C-BB1A-4DD45E4768DF}" type="pres">
      <dgm:prSet presAssocID="{131E28A1-5CAC-405A-8973-166009F1283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23A1BD-C410-4841-9F80-2DBCCBEDA817}" type="pres">
      <dgm:prSet presAssocID="{4A4B3E77-700B-4CA8-AF29-2E7D5CA2BE15}" presName="compNode" presStyleCnt="0"/>
      <dgm:spPr/>
    </dgm:pt>
    <dgm:pt modelId="{E5A3C32E-4665-48D9-90D3-10D10F38F727}" type="pres">
      <dgm:prSet presAssocID="{4A4B3E77-700B-4CA8-AF29-2E7D5CA2BE15}" presName="bgRect" presStyleLbl="bgShp" presStyleIdx="0" presStyleCnt="5"/>
      <dgm:spPr/>
    </dgm:pt>
    <dgm:pt modelId="{23B88135-448F-4B36-8751-F040B2671E54}" type="pres">
      <dgm:prSet presAssocID="{4A4B3E77-700B-4CA8-AF29-2E7D5CA2BE15}" presName="iconRect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DF6A4119-D9BB-4484-AF55-545C49BBA85A}" type="pres">
      <dgm:prSet presAssocID="{4A4B3E77-700B-4CA8-AF29-2E7D5CA2BE15}" presName="spaceRect" presStyleCnt="0"/>
      <dgm:spPr/>
    </dgm:pt>
    <dgm:pt modelId="{9040494D-6F6B-4468-AA54-0DEE4ABA4351}" type="pres">
      <dgm:prSet presAssocID="{4A4B3E77-700B-4CA8-AF29-2E7D5CA2BE15}" presName="parTx" presStyleLbl="revTx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7984F2E-EA92-4438-8E46-FB6ED8C1018A}" type="pres">
      <dgm:prSet presAssocID="{236CD5E9-96A6-414F-99B4-13C0B615C568}" presName="sibTrans" presStyleCnt="0"/>
      <dgm:spPr/>
    </dgm:pt>
    <dgm:pt modelId="{F3FAADF4-61FA-4A5E-9DDF-5E4ED4013F7F}" type="pres">
      <dgm:prSet presAssocID="{DA340AB9-1F2F-4837-973D-10869EBE3EB0}" presName="compNode" presStyleCnt="0"/>
      <dgm:spPr/>
    </dgm:pt>
    <dgm:pt modelId="{A15B1493-9437-4D2F-B068-24C82B8F5EF8}" type="pres">
      <dgm:prSet presAssocID="{DA340AB9-1F2F-4837-973D-10869EBE3EB0}" presName="bgRect" presStyleLbl="bgShp" presStyleIdx="1" presStyleCnt="5"/>
      <dgm:spPr/>
    </dgm:pt>
    <dgm:pt modelId="{9877DAD0-C3A0-4B00-A213-C6B4DA1B5452}" type="pres">
      <dgm:prSet presAssocID="{DA340AB9-1F2F-4837-973D-10869EBE3EB0}" presName="iconRect" presStyleLbl="node1" presStyleIdx="1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egaphone1"/>
        </a:ext>
      </dgm:extLst>
    </dgm:pt>
    <dgm:pt modelId="{0C71F9F4-7719-4308-BF4B-B67F092AE38F}" type="pres">
      <dgm:prSet presAssocID="{DA340AB9-1F2F-4837-973D-10869EBE3EB0}" presName="spaceRect" presStyleCnt="0"/>
      <dgm:spPr/>
    </dgm:pt>
    <dgm:pt modelId="{FDBD259D-D31C-44A8-BB51-B69F1E7B9A94}" type="pres">
      <dgm:prSet presAssocID="{DA340AB9-1F2F-4837-973D-10869EBE3EB0}" presName="parTx" presStyleLbl="revTx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D398565-351D-4CE0-A262-56CC3870C3BE}" type="pres">
      <dgm:prSet presAssocID="{E148F336-4794-4712-8A3D-1B5EEC423E2C}" presName="sibTrans" presStyleCnt="0"/>
      <dgm:spPr/>
    </dgm:pt>
    <dgm:pt modelId="{F398DABC-DE70-4E65-9C54-3E3BB853B625}" type="pres">
      <dgm:prSet presAssocID="{12A843B6-DECF-4641-A9D6-C381B4E60780}" presName="compNode" presStyleCnt="0"/>
      <dgm:spPr/>
    </dgm:pt>
    <dgm:pt modelId="{FA65E3BF-24A5-49F2-9508-B39F7158D17C}" type="pres">
      <dgm:prSet presAssocID="{12A843B6-DECF-4641-A9D6-C381B4E60780}" presName="bgRect" presStyleLbl="bgShp" presStyleIdx="2" presStyleCnt="5"/>
      <dgm:spPr/>
    </dgm:pt>
    <dgm:pt modelId="{0FCA94E1-D7A4-4128-841C-DF0C55DDB388}" type="pres">
      <dgm:prSet presAssocID="{12A843B6-DECF-4641-A9D6-C381B4E60780}" presName="iconRect" presStyleLbl="node1" presStyleIdx="2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2782A355-E250-4E5B-ADEF-A5EDAEDA9787}" type="pres">
      <dgm:prSet presAssocID="{12A843B6-DECF-4641-A9D6-C381B4E60780}" presName="spaceRect" presStyleCnt="0"/>
      <dgm:spPr/>
    </dgm:pt>
    <dgm:pt modelId="{06602FFA-A681-491E-A536-9B37EE62DA4D}" type="pres">
      <dgm:prSet presAssocID="{12A843B6-DECF-4641-A9D6-C381B4E60780}" presName="parTx" presStyleLbl="revTx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E5BE4FF-A1DA-4FBD-860E-D77AE5C18BFA}" type="pres">
      <dgm:prSet presAssocID="{93421F5A-4625-4D0C-B0EA-1F4DB192AB20}" presName="sibTrans" presStyleCnt="0"/>
      <dgm:spPr/>
    </dgm:pt>
    <dgm:pt modelId="{419DCAAB-78AB-42E0-99F0-0CE5805E50FB}" type="pres">
      <dgm:prSet presAssocID="{4F373B1C-95AB-4939-B252-021E911C57F9}" presName="compNode" presStyleCnt="0"/>
      <dgm:spPr/>
    </dgm:pt>
    <dgm:pt modelId="{D06A5653-63D0-4426-9112-3D61BF5FFA7F}" type="pres">
      <dgm:prSet presAssocID="{4F373B1C-95AB-4939-B252-021E911C57F9}" presName="bgRect" presStyleLbl="bgShp" presStyleIdx="3" presStyleCnt="5"/>
      <dgm:spPr/>
    </dgm:pt>
    <dgm:pt modelId="{30B002FD-CDF3-4502-9706-2DDDC2C1F7B7}" type="pres">
      <dgm:prSet presAssocID="{4F373B1C-95AB-4939-B252-021E911C57F9}" presName="iconRect" presStyleLbl="node1" presStyleIdx="3" presStyleCnt="5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89FBAD6D-FCCC-4453-9195-8274710AF9E6}" type="pres">
      <dgm:prSet presAssocID="{4F373B1C-95AB-4939-B252-021E911C57F9}" presName="spaceRect" presStyleCnt="0"/>
      <dgm:spPr/>
    </dgm:pt>
    <dgm:pt modelId="{84A0A3C8-1763-4D2B-BFC7-1643D6223E6C}" type="pres">
      <dgm:prSet presAssocID="{4F373B1C-95AB-4939-B252-021E911C57F9}" presName="parTx" presStyleLbl="revTx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A14A866-4AFE-4500-BC05-F506BB53BBA3}" type="pres">
      <dgm:prSet presAssocID="{025D962D-9DB3-4BB1-A488-72A150EECB73}" presName="sibTrans" presStyleCnt="0"/>
      <dgm:spPr/>
    </dgm:pt>
    <dgm:pt modelId="{C6BD4C39-7982-4098-8437-B0B05FD3DCF8}" type="pres">
      <dgm:prSet presAssocID="{27248315-CC81-4BA5-8536-5734AA6CDDDA}" presName="compNode" presStyleCnt="0"/>
      <dgm:spPr/>
    </dgm:pt>
    <dgm:pt modelId="{0518B10A-3767-4D12-B8BB-34B6C6E180B6}" type="pres">
      <dgm:prSet presAssocID="{27248315-CC81-4BA5-8536-5734AA6CDDDA}" presName="bgRect" presStyleLbl="bgShp" presStyleIdx="4" presStyleCnt="5"/>
      <dgm:spPr/>
    </dgm:pt>
    <dgm:pt modelId="{AD9BCE7E-5EB2-4143-9113-92AF5B0A1906}" type="pres">
      <dgm:prSet presAssocID="{27248315-CC81-4BA5-8536-5734AA6CDDDA}" presName="iconRect" presStyleLbl="node1" presStyleIdx="4" presStyleCnt="5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F0C5B09B-D5EB-40AE-9F5C-F4778D6E4BFC}" type="pres">
      <dgm:prSet presAssocID="{27248315-CC81-4BA5-8536-5734AA6CDDDA}" presName="spaceRect" presStyleCnt="0"/>
      <dgm:spPr/>
    </dgm:pt>
    <dgm:pt modelId="{668D8377-10C1-4F92-9714-4F44B2FA85B3}" type="pres">
      <dgm:prSet presAssocID="{27248315-CC81-4BA5-8536-5734AA6CDDDA}" presName="parTx" presStyleLbl="revTx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27D6E-1A8F-4E6E-9E77-741010B20104}" type="presOf" srcId="{DA340AB9-1F2F-4837-973D-10869EBE3EB0}" destId="{FDBD259D-D31C-44A8-BB51-B69F1E7B9A94}" srcOrd="0" destOrd="0" presId="urn:microsoft.com/office/officeart/2018/2/layout/IconVerticalSolidList"/>
    <dgm:cxn modelId="{A25A8125-85E2-4743-ADDD-7C3EA90B3086}" type="presOf" srcId="{4A4B3E77-700B-4CA8-AF29-2E7D5CA2BE15}" destId="{9040494D-6F6B-4468-AA54-0DEE4ABA4351}" srcOrd="0" destOrd="0" presId="urn:microsoft.com/office/officeart/2018/2/layout/IconVerticalSolidList"/>
    <dgm:cxn modelId="{7D75FADA-2019-455D-A052-986F204BC4C1}" srcId="{131E28A1-5CAC-405A-8973-166009F12833}" destId="{4A4B3E77-700B-4CA8-AF29-2E7D5CA2BE15}" srcOrd="0" destOrd="0" parTransId="{D1E71F3A-5F9A-4DD5-B2E0-7DE67A960D10}" sibTransId="{236CD5E9-96A6-414F-99B4-13C0B615C568}"/>
    <dgm:cxn modelId="{E8DB666F-5AB3-4907-8569-2B1C88221D37}" srcId="{131E28A1-5CAC-405A-8973-166009F12833}" destId="{27248315-CC81-4BA5-8536-5734AA6CDDDA}" srcOrd="4" destOrd="0" parTransId="{04CC28E9-AB1B-4CFF-850B-D9F1B50D1ECD}" sibTransId="{5A3D797A-CC92-46A9-8D61-BBD5F33C6373}"/>
    <dgm:cxn modelId="{741A332D-1688-4F71-8E48-5308CBC8E758}" srcId="{131E28A1-5CAC-405A-8973-166009F12833}" destId="{12A843B6-DECF-4641-A9D6-C381B4E60780}" srcOrd="2" destOrd="0" parTransId="{431ACA83-5482-4CD7-9122-3A89FD29ABC9}" sibTransId="{93421F5A-4625-4D0C-B0EA-1F4DB192AB20}"/>
    <dgm:cxn modelId="{E122EF62-7E21-4812-A6C8-12AE0DC5A01F}" srcId="{131E28A1-5CAC-405A-8973-166009F12833}" destId="{DA340AB9-1F2F-4837-973D-10869EBE3EB0}" srcOrd="1" destOrd="0" parTransId="{15C81909-3F26-41DF-8DC1-9D86A6FC70A2}" sibTransId="{E148F336-4794-4712-8A3D-1B5EEC423E2C}"/>
    <dgm:cxn modelId="{F7554E74-3FFF-4FEC-9022-20ED17B1F4BA}" srcId="{131E28A1-5CAC-405A-8973-166009F12833}" destId="{4F373B1C-95AB-4939-B252-021E911C57F9}" srcOrd="3" destOrd="0" parTransId="{B1A3CB81-0D3E-49D9-9F53-2111E17E90E3}" sibTransId="{025D962D-9DB3-4BB1-A488-72A150EECB73}"/>
    <dgm:cxn modelId="{47F21EF0-F43B-4608-9D79-1DD1D0B2826D}" type="presOf" srcId="{12A843B6-DECF-4641-A9D6-C381B4E60780}" destId="{06602FFA-A681-491E-A536-9B37EE62DA4D}" srcOrd="0" destOrd="0" presId="urn:microsoft.com/office/officeart/2018/2/layout/IconVerticalSolidList"/>
    <dgm:cxn modelId="{C3DB1F1C-25FE-402E-A1FE-5C3B5FC37FFA}" type="presOf" srcId="{131E28A1-5CAC-405A-8973-166009F12833}" destId="{4DB65EA7-D1EA-4F6C-BB1A-4DD45E4768DF}" srcOrd="0" destOrd="0" presId="urn:microsoft.com/office/officeart/2018/2/layout/IconVerticalSolidList"/>
    <dgm:cxn modelId="{4774E0A9-B79A-41F1-9861-FAB48DF873F7}" type="presOf" srcId="{4F373B1C-95AB-4939-B252-021E911C57F9}" destId="{84A0A3C8-1763-4D2B-BFC7-1643D6223E6C}" srcOrd="0" destOrd="0" presId="urn:microsoft.com/office/officeart/2018/2/layout/IconVerticalSolidList"/>
    <dgm:cxn modelId="{109A924B-A76A-4272-8A34-48344151733A}" type="presOf" srcId="{27248315-CC81-4BA5-8536-5734AA6CDDDA}" destId="{668D8377-10C1-4F92-9714-4F44B2FA85B3}" srcOrd="0" destOrd="0" presId="urn:microsoft.com/office/officeart/2018/2/layout/IconVerticalSolidList"/>
    <dgm:cxn modelId="{02205516-F927-475A-AD9F-D02BC005DBE1}" type="presParOf" srcId="{4DB65EA7-D1EA-4F6C-BB1A-4DD45E4768DF}" destId="{8723A1BD-C410-4841-9F80-2DBCCBEDA817}" srcOrd="0" destOrd="0" presId="urn:microsoft.com/office/officeart/2018/2/layout/IconVerticalSolidList"/>
    <dgm:cxn modelId="{735A74AA-F189-4306-BF1D-3D26140BBCE9}" type="presParOf" srcId="{8723A1BD-C410-4841-9F80-2DBCCBEDA817}" destId="{E5A3C32E-4665-48D9-90D3-10D10F38F727}" srcOrd="0" destOrd="0" presId="urn:microsoft.com/office/officeart/2018/2/layout/IconVerticalSolidList"/>
    <dgm:cxn modelId="{0CA35DE5-4A17-4B54-A771-95A6E6ED30B7}" type="presParOf" srcId="{8723A1BD-C410-4841-9F80-2DBCCBEDA817}" destId="{23B88135-448F-4B36-8751-F040B2671E54}" srcOrd="1" destOrd="0" presId="urn:microsoft.com/office/officeart/2018/2/layout/IconVerticalSolidList"/>
    <dgm:cxn modelId="{4E47E19D-0A35-4E0C-8149-60ABA714D2A0}" type="presParOf" srcId="{8723A1BD-C410-4841-9F80-2DBCCBEDA817}" destId="{DF6A4119-D9BB-4484-AF55-545C49BBA85A}" srcOrd="2" destOrd="0" presId="urn:microsoft.com/office/officeart/2018/2/layout/IconVerticalSolidList"/>
    <dgm:cxn modelId="{D37A0307-AAC6-403F-8CCC-350D382869F2}" type="presParOf" srcId="{8723A1BD-C410-4841-9F80-2DBCCBEDA817}" destId="{9040494D-6F6B-4468-AA54-0DEE4ABA4351}" srcOrd="3" destOrd="0" presId="urn:microsoft.com/office/officeart/2018/2/layout/IconVerticalSolidList"/>
    <dgm:cxn modelId="{8C561729-3036-4C8E-9FFA-B35CC29F9743}" type="presParOf" srcId="{4DB65EA7-D1EA-4F6C-BB1A-4DD45E4768DF}" destId="{17984F2E-EA92-4438-8E46-FB6ED8C1018A}" srcOrd="1" destOrd="0" presId="urn:microsoft.com/office/officeart/2018/2/layout/IconVerticalSolidList"/>
    <dgm:cxn modelId="{0D8BB19F-7C73-4CF5-9C2E-4F4A7A7618BC}" type="presParOf" srcId="{4DB65EA7-D1EA-4F6C-BB1A-4DD45E4768DF}" destId="{F3FAADF4-61FA-4A5E-9DDF-5E4ED4013F7F}" srcOrd="2" destOrd="0" presId="urn:microsoft.com/office/officeart/2018/2/layout/IconVerticalSolidList"/>
    <dgm:cxn modelId="{8D5987D4-77F5-4C7D-B506-900C4B3D2935}" type="presParOf" srcId="{F3FAADF4-61FA-4A5E-9DDF-5E4ED4013F7F}" destId="{A15B1493-9437-4D2F-B068-24C82B8F5EF8}" srcOrd="0" destOrd="0" presId="urn:microsoft.com/office/officeart/2018/2/layout/IconVerticalSolidList"/>
    <dgm:cxn modelId="{10B7D8C4-E5BB-453F-A565-2CD2FEFBC174}" type="presParOf" srcId="{F3FAADF4-61FA-4A5E-9DDF-5E4ED4013F7F}" destId="{9877DAD0-C3A0-4B00-A213-C6B4DA1B5452}" srcOrd="1" destOrd="0" presId="urn:microsoft.com/office/officeart/2018/2/layout/IconVerticalSolidList"/>
    <dgm:cxn modelId="{DC22848A-239B-4B48-9A53-5905D7253260}" type="presParOf" srcId="{F3FAADF4-61FA-4A5E-9DDF-5E4ED4013F7F}" destId="{0C71F9F4-7719-4308-BF4B-B67F092AE38F}" srcOrd="2" destOrd="0" presId="urn:microsoft.com/office/officeart/2018/2/layout/IconVerticalSolidList"/>
    <dgm:cxn modelId="{E515C8A5-B706-40C1-BAB0-1EF6555FC08E}" type="presParOf" srcId="{F3FAADF4-61FA-4A5E-9DDF-5E4ED4013F7F}" destId="{FDBD259D-D31C-44A8-BB51-B69F1E7B9A94}" srcOrd="3" destOrd="0" presId="urn:microsoft.com/office/officeart/2018/2/layout/IconVerticalSolidList"/>
    <dgm:cxn modelId="{F6BA3A70-2E02-4A87-BC98-02B1E342D89C}" type="presParOf" srcId="{4DB65EA7-D1EA-4F6C-BB1A-4DD45E4768DF}" destId="{2D398565-351D-4CE0-A262-56CC3870C3BE}" srcOrd="3" destOrd="0" presId="urn:microsoft.com/office/officeart/2018/2/layout/IconVerticalSolidList"/>
    <dgm:cxn modelId="{9FA32272-2062-493D-B3A8-1FEB2C5EABC8}" type="presParOf" srcId="{4DB65EA7-D1EA-4F6C-BB1A-4DD45E4768DF}" destId="{F398DABC-DE70-4E65-9C54-3E3BB853B625}" srcOrd="4" destOrd="0" presId="urn:microsoft.com/office/officeart/2018/2/layout/IconVerticalSolidList"/>
    <dgm:cxn modelId="{40C4D5A9-2482-4C5F-BFED-14ACD3CC8064}" type="presParOf" srcId="{F398DABC-DE70-4E65-9C54-3E3BB853B625}" destId="{FA65E3BF-24A5-49F2-9508-B39F7158D17C}" srcOrd="0" destOrd="0" presId="urn:microsoft.com/office/officeart/2018/2/layout/IconVerticalSolidList"/>
    <dgm:cxn modelId="{246AD07C-4C0E-447A-A80F-7C39EBD26BCD}" type="presParOf" srcId="{F398DABC-DE70-4E65-9C54-3E3BB853B625}" destId="{0FCA94E1-D7A4-4128-841C-DF0C55DDB388}" srcOrd="1" destOrd="0" presId="urn:microsoft.com/office/officeart/2018/2/layout/IconVerticalSolidList"/>
    <dgm:cxn modelId="{C3695144-62BF-4D6E-ADCE-816D5187EABD}" type="presParOf" srcId="{F398DABC-DE70-4E65-9C54-3E3BB853B625}" destId="{2782A355-E250-4E5B-ADEF-A5EDAEDA9787}" srcOrd="2" destOrd="0" presId="urn:microsoft.com/office/officeart/2018/2/layout/IconVerticalSolidList"/>
    <dgm:cxn modelId="{1F3CE2E1-F22F-4563-9D44-45F9A19E2486}" type="presParOf" srcId="{F398DABC-DE70-4E65-9C54-3E3BB853B625}" destId="{06602FFA-A681-491E-A536-9B37EE62DA4D}" srcOrd="3" destOrd="0" presId="urn:microsoft.com/office/officeart/2018/2/layout/IconVerticalSolidList"/>
    <dgm:cxn modelId="{7CCF2DE1-8377-45B8-B9FD-D57A0A817251}" type="presParOf" srcId="{4DB65EA7-D1EA-4F6C-BB1A-4DD45E4768DF}" destId="{7E5BE4FF-A1DA-4FBD-860E-D77AE5C18BFA}" srcOrd="5" destOrd="0" presId="urn:microsoft.com/office/officeart/2018/2/layout/IconVerticalSolidList"/>
    <dgm:cxn modelId="{3F6B30D1-B38E-415A-A4DA-072B31B80CCD}" type="presParOf" srcId="{4DB65EA7-D1EA-4F6C-BB1A-4DD45E4768DF}" destId="{419DCAAB-78AB-42E0-99F0-0CE5805E50FB}" srcOrd="6" destOrd="0" presId="urn:microsoft.com/office/officeart/2018/2/layout/IconVerticalSolidList"/>
    <dgm:cxn modelId="{7B7D1B66-17A0-41B9-8B5C-CA65CA4E0480}" type="presParOf" srcId="{419DCAAB-78AB-42E0-99F0-0CE5805E50FB}" destId="{D06A5653-63D0-4426-9112-3D61BF5FFA7F}" srcOrd="0" destOrd="0" presId="urn:microsoft.com/office/officeart/2018/2/layout/IconVerticalSolidList"/>
    <dgm:cxn modelId="{3A1E87E5-DD40-42CB-A7F9-784B01A50C6A}" type="presParOf" srcId="{419DCAAB-78AB-42E0-99F0-0CE5805E50FB}" destId="{30B002FD-CDF3-4502-9706-2DDDC2C1F7B7}" srcOrd="1" destOrd="0" presId="urn:microsoft.com/office/officeart/2018/2/layout/IconVerticalSolidList"/>
    <dgm:cxn modelId="{9ED9463A-BDD4-4938-8792-44BA0B706287}" type="presParOf" srcId="{419DCAAB-78AB-42E0-99F0-0CE5805E50FB}" destId="{89FBAD6D-FCCC-4453-9195-8274710AF9E6}" srcOrd="2" destOrd="0" presId="urn:microsoft.com/office/officeart/2018/2/layout/IconVerticalSolidList"/>
    <dgm:cxn modelId="{5A558F74-2D56-4468-B2B9-F5DC4A1DA13F}" type="presParOf" srcId="{419DCAAB-78AB-42E0-99F0-0CE5805E50FB}" destId="{84A0A3C8-1763-4D2B-BFC7-1643D6223E6C}" srcOrd="3" destOrd="0" presId="urn:microsoft.com/office/officeart/2018/2/layout/IconVerticalSolidList"/>
    <dgm:cxn modelId="{C6D0DAD9-EC3D-4E29-8942-958610593E85}" type="presParOf" srcId="{4DB65EA7-D1EA-4F6C-BB1A-4DD45E4768DF}" destId="{1A14A866-4AFE-4500-BC05-F506BB53BBA3}" srcOrd="7" destOrd="0" presId="urn:microsoft.com/office/officeart/2018/2/layout/IconVerticalSolidList"/>
    <dgm:cxn modelId="{43CFAC83-1ABD-4860-A4EE-839CA77DF943}" type="presParOf" srcId="{4DB65EA7-D1EA-4F6C-BB1A-4DD45E4768DF}" destId="{C6BD4C39-7982-4098-8437-B0B05FD3DCF8}" srcOrd="8" destOrd="0" presId="urn:microsoft.com/office/officeart/2018/2/layout/IconVerticalSolidList"/>
    <dgm:cxn modelId="{E81F7964-E09A-40E1-9C09-3BAAF9355CE0}" type="presParOf" srcId="{C6BD4C39-7982-4098-8437-B0B05FD3DCF8}" destId="{0518B10A-3767-4D12-B8BB-34B6C6E180B6}" srcOrd="0" destOrd="0" presId="urn:microsoft.com/office/officeart/2018/2/layout/IconVerticalSolidList"/>
    <dgm:cxn modelId="{32A6074F-270B-4E35-863E-4E038EE2DC27}" type="presParOf" srcId="{C6BD4C39-7982-4098-8437-B0B05FD3DCF8}" destId="{AD9BCE7E-5EB2-4143-9113-92AF5B0A1906}" srcOrd="1" destOrd="0" presId="urn:microsoft.com/office/officeart/2018/2/layout/IconVerticalSolidList"/>
    <dgm:cxn modelId="{AF1F3553-5C64-441F-923E-8063ADDE065C}" type="presParOf" srcId="{C6BD4C39-7982-4098-8437-B0B05FD3DCF8}" destId="{F0C5B09B-D5EB-40AE-9F5C-F4778D6E4BFC}" srcOrd="2" destOrd="0" presId="urn:microsoft.com/office/officeart/2018/2/layout/IconVerticalSolidList"/>
    <dgm:cxn modelId="{8FC62BCD-ADB3-4C68-A742-302161AE5113}" type="presParOf" srcId="{C6BD4C39-7982-4098-8437-B0B05FD3DCF8}" destId="{668D8377-10C1-4F92-9714-4F44B2FA85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D019B1-3F1C-4783-A0FD-C1D7DD46BBD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D7B52FC-0082-43C6-ACA2-2511B256DBAD}">
      <dgm:prSet/>
      <dgm:spPr/>
      <dgm:t>
        <a:bodyPr/>
        <a:lstStyle/>
        <a:p>
          <a:r>
            <a:rPr lang="en-US" dirty="0"/>
            <a:t>Order supplies from </a:t>
          </a:r>
          <a:r>
            <a:rPr lang="en-US" dirty="0">
              <a:hlinkClick xmlns:r="http://schemas.openxmlformats.org/officeDocument/2006/relationships" r:id="rId1"/>
            </a:rPr>
            <a:t>https://covid19supplies.wi.gov/Testing</a:t>
          </a:r>
          <a:endParaRPr lang="en-US" dirty="0"/>
        </a:p>
      </dgm:t>
    </dgm:pt>
    <dgm:pt modelId="{73CC69EA-EE25-403C-943D-D606DF8EA630}" type="parTrans" cxnId="{26F2069F-A3C7-48F8-B5E6-CC22B3778338}">
      <dgm:prSet/>
      <dgm:spPr/>
      <dgm:t>
        <a:bodyPr/>
        <a:lstStyle/>
        <a:p>
          <a:endParaRPr lang="en-US"/>
        </a:p>
      </dgm:t>
    </dgm:pt>
    <dgm:pt modelId="{E5EF431D-D309-4506-BDA7-AD3793409CB0}" type="sibTrans" cxnId="{26F2069F-A3C7-48F8-B5E6-CC22B3778338}">
      <dgm:prSet/>
      <dgm:spPr/>
      <dgm:t>
        <a:bodyPr/>
        <a:lstStyle/>
        <a:p>
          <a:endParaRPr lang="en-US"/>
        </a:p>
      </dgm:t>
    </dgm:pt>
    <dgm:pt modelId="{06F6E218-59B1-423F-A026-9D698F6AC908}">
      <dgm:prSet/>
      <dgm:spPr/>
      <dgm:t>
        <a:bodyPr/>
        <a:lstStyle/>
        <a:p>
          <a:r>
            <a:rPr lang="en-US" dirty="0"/>
            <a:t>Supplies provided at no cost</a:t>
          </a:r>
        </a:p>
      </dgm:t>
    </dgm:pt>
    <dgm:pt modelId="{4E646124-CA31-46CF-97D3-D22024BE5B16}" type="parTrans" cxnId="{F4C2DF4B-279F-49A9-95EF-2F3D3828A3BE}">
      <dgm:prSet/>
      <dgm:spPr/>
      <dgm:t>
        <a:bodyPr/>
        <a:lstStyle/>
        <a:p>
          <a:endParaRPr lang="en-US"/>
        </a:p>
      </dgm:t>
    </dgm:pt>
    <dgm:pt modelId="{E8D24222-3152-4E84-9100-87481B8A74F4}" type="sibTrans" cxnId="{F4C2DF4B-279F-49A9-95EF-2F3D3828A3BE}">
      <dgm:prSet/>
      <dgm:spPr/>
      <dgm:t>
        <a:bodyPr/>
        <a:lstStyle/>
        <a:p>
          <a:endParaRPr lang="en-US"/>
        </a:p>
      </dgm:t>
    </dgm:pt>
    <dgm:pt modelId="{C72B7FE4-8FE3-440B-AF09-659F4C127B5E}">
      <dgm:prSet/>
      <dgm:spPr/>
      <dgm:t>
        <a:bodyPr/>
        <a:lstStyle/>
        <a:p>
          <a:r>
            <a:rPr lang="en-US" dirty="0"/>
            <a:t>Select Exact Sciences supplies if testing is performed by Exact Sciences</a:t>
          </a:r>
        </a:p>
      </dgm:t>
    </dgm:pt>
    <dgm:pt modelId="{AA649BF2-35AF-4AEE-9C45-57D01CE3D114}" type="parTrans" cxnId="{7FAE4E7C-C77C-4621-8B9E-CE3375F95BEC}">
      <dgm:prSet/>
      <dgm:spPr/>
      <dgm:t>
        <a:bodyPr/>
        <a:lstStyle/>
        <a:p>
          <a:endParaRPr lang="en-US"/>
        </a:p>
      </dgm:t>
    </dgm:pt>
    <dgm:pt modelId="{D81FD2EA-BB9D-4A6B-914D-712D6424083E}" type="sibTrans" cxnId="{7FAE4E7C-C77C-4621-8B9E-CE3375F95BEC}">
      <dgm:prSet/>
      <dgm:spPr/>
      <dgm:t>
        <a:bodyPr/>
        <a:lstStyle/>
        <a:p>
          <a:endParaRPr lang="en-US"/>
        </a:p>
      </dgm:t>
    </dgm:pt>
    <dgm:pt modelId="{7952CE32-3D6D-4560-BEF0-B55483A43224}">
      <dgm:prSet/>
      <dgm:spPr/>
      <dgm:t>
        <a:bodyPr/>
        <a:lstStyle/>
        <a:p>
          <a:r>
            <a:rPr lang="en-US" dirty="0"/>
            <a:t>Exact Sciences account managers can provide guidance through website</a:t>
          </a:r>
        </a:p>
      </dgm:t>
    </dgm:pt>
    <dgm:pt modelId="{5BA0EA19-896B-4558-8F08-0C7E544856B8}" type="parTrans" cxnId="{26EB49E2-40C1-4D6E-B18E-ADE3D1ECAC09}">
      <dgm:prSet/>
      <dgm:spPr/>
      <dgm:t>
        <a:bodyPr/>
        <a:lstStyle/>
        <a:p>
          <a:endParaRPr lang="en-US"/>
        </a:p>
      </dgm:t>
    </dgm:pt>
    <dgm:pt modelId="{3D57A68E-3553-4CFF-AB08-93B765C98518}" type="sibTrans" cxnId="{26EB49E2-40C1-4D6E-B18E-ADE3D1ECAC09}">
      <dgm:prSet/>
      <dgm:spPr/>
      <dgm:t>
        <a:bodyPr/>
        <a:lstStyle/>
        <a:p>
          <a:endParaRPr lang="en-US"/>
        </a:p>
      </dgm:t>
    </dgm:pt>
    <dgm:pt modelId="{E5BF65D8-F8C6-4FAC-9A87-EF391870E912}">
      <dgm:prSet/>
      <dgm:spPr/>
      <dgm:t>
        <a:bodyPr/>
        <a:lstStyle/>
        <a:p>
          <a:r>
            <a:rPr lang="en-US" dirty="0"/>
            <a:t>Allow 4 days to process requests</a:t>
          </a:r>
        </a:p>
      </dgm:t>
    </dgm:pt>
    <dgm:pt modelId="{EA85D63A-4D96-4CC2-8A07-43A8CBF4DF70}" type="parTrans" cxnId="{4BF5CD62-CC1D-4DD8-AE1E-289A4854EE9C}">
      <dgm:prSet/>
      <dgm:spPr/>
      <dgm:t>
        <a:bodyPr/>
        <a:lstStyle/>
        <a:p>
          <a:endParaRPr lang="en-US"/>
        </a:p>
      </dgm:t>
    </dgm:pt>
    <dgm:pt modelId="{9D919B1D-AFD4-4DDD-A1C2-E6638FB4F58B}" type="sibTrans" cxnId="{4BF5CD62-CC1D-4DD8-AE1E-289A4854EE9C}">
      <dgm:prSet/>
      <dgm:spPr/>
      <dgm:t>
        <a:bodyPr/>
        <a:lstStyle/>
        <a:p>
          <a:endParaRPr lang="en-US"/>
        </a:p>
      </dgm:t>
    </dgm:pt>
    <dgm:pt modelId="{EB4740B3-D853-4E39-B738-2FA973B8B980}" type="pres">
      <dgm:prSet presAssocID="{4ED019B1-3F1C-4783-A0FD-C1D7DD46BB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97EBFC-1393-4C05-8770-923DC7D4B0C1}" type="pres">
      <dgm:prSet presAssocID="{0D7B52FC-0082-43C6-ACA2-2511B256DBA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8771B-5EC8-4F15-B1E2-A68F68CA98C7}" type="pres">
      <dgm:prSet presAssocID="{E5EF431D-D309-4506-BDA7-AD3793409CB0}" presName="spacer" presStyleCnt="0"/>
      <dgm:spPr/>
    </dgm:pt>
    <dgm:pt modelId="{67557EDE-8CC8-4BD3-9845-5E173716BC98}" type="pres">
      <dgm:prSet presAssocID="{06F6E218-59B1-423F-A026-9D698F6AC90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9E80B-F713-4431-857F-0AE6772D8388}" type="pres">
      <dgm:prSet presAssocID="{E8D24222-3152-4E84-9100-87481B8A74F4}" presName="spacer" presStyleCnt="0"/>
      <dgm:spPr/>
    </dgm:pt>
    <dgm:pt modelId="{DF5EB163-78A0-489A-99EE-6EA5BF59B9E5}" type="pres">
      <dgm:prSet presAssocID="{C72B7FE4-8FE3-440B-AF09-659F4C127B5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F8D57C-0F4C-4A3C-834F-56DF7B219881}" type="pres">
      <dgm:prSet presAssocID="{D81FD2EA-BB9D-4A6B-914D-712D6424083E}" presName="spacer" presStyleCnt="0"/>
      <dgm:spPr/>
    </dgm:pt>
    <dgm:pt modelId="{3DCDF5F7-290C-495C-804A-606583E78831}" type="pres">
      <dgm:prSet presAssocID="{7952CE32-3D6D-4560-BEF0-B55483A4322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825C5-C951-48BD-B6F3-C8FE54D4045D}" type="pres">
      <dgm:prSet presAssocID="{3D57A68E-3553-4CFF-AB08-93B765C98518}" presName="spacer" presStyleCnt="0"/>
      <dgm:spPr/>
    </dgm:pt>
    <dgm:pt modelId="{52A5372C-5E5F-40F6-A393-CB7A3CAFAB5F}" type="pres">
      <dgm:prSet presAssocID="{E5BF65D8-F8C6-4FAC-9A87-EF391870E91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C2DF4B-279F-49A9-95EF-2F3D3828A3BE}" srcId="{4ED019B1-3F1C-4783-A0FD-C1D7DD46BBDF}" destId="{06F6E218-59B1-423F-A026-9D698F6AC908}" srcOrd="1" destOrd="0" parTransId="{4E646124-CA31-46CF-97D3-D22024BE5B16}" sibTransId="{E8D24222-3152-4E84-9100-87481B8A74F4}"/>
    <dgm:cxn modelId="{C1425D06-2C5F-49F2-8E26-3318509AD394}" type="presOf" srcId="{0D7B52FC-0082-43C6-ACA2-2511B256DBAD}" destId="{E197EBFC-1393-4C05-8770-923DC7D4B0C1}" srcOrd="0" destOrd="0" presId="urn:microsoft.com/office/officeart/2005/8/layout/vList2"/>
    <dgm:cxn modelId="{1128CA53-4757-4055-A133-99A3A510468E}" type="presOf" srcId="{C72B7FE4-8FE3-440B-AF09-659F4C127B5E}" destId="{DF5EB163-78A0-489A-99EE-6EA5BF59B9E5}" srcOrd="0" destOrd="0" presId="urn:microsoft.com/office/officeart/2005/8/layout/vList2"/>
    <dgm:cxn modelId="{83F4DB82-42EB-4450-8586-1EF2C8FEB4C7}" type="presOf" srcId="{7952CE32-3D6D-4560-BEF0-B55483A43224}" destId="{3DCDF5F7-290C-495C-804A-606583E78831}" srcOrd="0" destOrd="0" presId="urn:microsoft.com/office/officeart/2005/8/layout/vList2"/>
    <dgm:cxn modelId="{08DFE441-7EEE-4728-A648-A451A772929F}" type="presOf" srcId="{4ED019B1-3F1C-4783-A0FD-C1D7DD46BBDF}" destId="{EB4740B3-D853-4E39-B738-2FA973B8B980}" srcOrd="0" destOrd="0" presId="urn:microsoft.com/office/officeart/2005/8/layout/vList2"/>
    <dgm:cxn modelId="{949D5CC8-BCA6-40EB-B13F-7434AC58B2BD}" type="presOf" srcId="{06F6E218-59B1-423F-A026-9D698F6AC908}" destId="{67557EDE-8CC8-4BD3-9845-5E173716BC98}" srcOrd="0" destOrd="0" presId="urn:microsoft.com/office/officeart/2005/8/layout/vList2"/>
    <dgm:cxn modelId="{4BF5CD62-CC1D-4DD8-AE1E-289A4854EE9C}" srcId="{4ED019B1-3F1C-4783-A0FD-C1D7DD46BBDF}" destId="{E5BF65D8-F8C6-4FAC-9A87-EF391870E912}" srcOrd="4" destOrd="0" parTransId="{EA85D63A-4D96-4CC2-8A07-43A8CBF4DF70}" sibTransId="{9D919B1D-AFD4-4DDD-A1C2-E6638FB4F58B}"/>
    <dgm:cxn modelId="{349F32FA-B721-45C5-89A9-677B45CD98D7}" type="presOf" srcId="{E5BF65D8-F8C6-4FAC-9A87-EF391870E912}" destId="{52A5372C-5E5F-40F6-A393-CB7A3CAFAB5F}" srcOrd="0" destOrd="0" presId="urn:microsoft.com/office/officeart/2005/8/layout/vList2"/>
    <dgm:cxn modelId="{26EB49E2-40C1-4D6E-B18E-ADE3D1ECAC09}" srcId="{4ED019B1-3F1C-4783-A0FD-C1D7DD46BBDF}" destId="{7952CE32-3D6D-4560-BEF0-B55483A43224}" srcOrd="3" destOrd="0" parTransId="{5BA0EA19-896B-4558-8F08-0C7E544856B8}" sibTransId="{3D57A68E-3553-4CFF-AB08-93B765C98518}"/>
    <dgm:cxn modelId="{7FAE4E7C-C77C-4621-8B9E-CE3375F95BEC}" srcId="{4ED019B1-3F1C-4783-A0FD-C1D7DD46BBDF}" destId="{C72B7FE4-8FE3-440B-AF09-659F4C127B5E}" srcOrd="2" destOrd="0" parTransId="{AA649BF2-35AF-4AEE-9C45-57D01CE3D114}" sibTransId="{D81FD2EA-BB9D-4A6B-914D-712D6424083E}"/>
    <dgm:cxn modelId="{26F2069F-A3C7-48F8-B5E6-CC22B3778338}" srcId="{4ED019B1-3F1C-4783-A0FD-C1D7DD46BBDF}" destId="{0D7B52FC-0082-43C6-ACA2-2511B256DBAD}" srcOrd="0" destOrd="0" parTransId="{73CC69EA-EE25-403C-943D-D606DF8EA630}" sibTransId="{E5EF431D-D309-4506-BDA7-AD3793409CB0}"/>
    <dgm:cxn modelId="{20540865-C54A-49F2-9D2B-CD943AF56E09}" type="presParOf" srcId="{EB4740B3-D853-4E39-B738-2FA973B8B980}" destId="{E197EBFC-1393-4C05-8770-923DC7D4B0C1}" srcOrd="0" destOrd="0" presId="urn:microsoft.com/office/officeart/2005/8/layout/vList2"/>
    <dgm:cxn modelId="{449B7D46-14D8-4F1B-8E63-A6F326DE0597}" type="presParOf" srcId="{EB4740B3-D853-4E39-B738-2FA973B8B980}" destId="{7328771B-5EC8-4F15-B1E2-A68F68CA98C7}" srcOrd="1" destOrd="0" presId="urn:microsoft.com/office/officeart/2005/8/layout/vList2"/>
    <dgm:cxn modelId="{F4A8274C-6955-40EF-97F7-91B1C88E6E38}" type="presParOf" srcId="{EB4740B3-D853-4E39-B738-2FA973B8B980}" destId="{67557EDE-8CC8-4BD3-9845-5E173716BC98}" srcOrd="2" destOrd="0" presId="urn:microsoft.com/office/officeart/2005/8/layout/vList2"/>
    <dgm:cxn modelId="{22935937-A8C3-490E-B310-8F4CE26600B9}" type="presParOf" srcId="{EB4740B3-D853-4E39-B738-2FA973B8B980}" destId="{8AB9E80B-F713-4431-857F-0AE6772D8388}" srcOrd="3" destOrd="0" presId="urn:microsoft.com/office/officeart/2005/8/layout/vList2"/>
    <dgm:cxn modelId="{9AC0B989-F1A0-4EB0-B457-49BCC1F1B8C8}" type="presParOf" srcId="{EB4740B3-D853-4E39-B738-2FA973B8B980}" destId="{DF5EB163-78A0-489A-99EE-6EA5BF59B9E5}" srcOrd="4" destOrd="0" presId="urn:microsoft.com/office/officeart/2005/8/layout/vList2"/>
    <dgm:cxn modelId="{C6F2FF96-20B6-4ADC-9878-27A4B54B78DE}" type="presParOf" srcId="{EB4740B3-D853-4E39-B738-2FA973B8B980}" destId="{C9F8D57C-0F4C-4A3C-834F-56DF7B219881}" srcOrd="5" destOrd="0" presId="urn:microsoft.com/office/officeart/2005/8/layout/vList2"/>
    <dgm:cxn modelId="{BE242DB8-93B2-42FB-8BD2-84E10162E1E2}" type="presParOf" srcId="{EB4740B3-D853-4E39-B738-2FA973B8B980}" destId="{3DCDF5F7-290C-495C-804A-606583E78831}" srcOrd="6" destOrd="0" presId="urn:microsoft.com/office/officeart/2005/8/layout/vList2"/>
    <dgm:cxn modelId="{0C2F6745-EDB8-40C5-8961-5EC28AEE0599}" type="presParOf" srcId="{EB4740B3-D853-4E39-B738-2FA973B8B980}" destId="{9C1825C5-C951-48BD-B6F3-C8FE54D4045D}" srcOrd="7" destOrd="0" presId="urn:microsoft.com/office/officeart/2005/8/layout/vList2"/>
    <dgm:cxn modelId="{7D54E7D5-4E76-44CD-B6E9-E81F72B58AE0}" type="presParOf" srcId="{EB4740B3-D853-4E39-B738-2FA973B8B980}" destId="{52A5372C-5E5F-40F6-A393-CB7A3CAFAB5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9AAD54-B834-43E8-BEFF-175A8E5BC11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539E2B3-180E-429F-9D46-899E8E7AA4FE}">
      <dgm:prSet/>
      <dgm:spPr/>
      <dgm:t>
        <a:bodyPr/>
        <a:lstStyle/>
        <a:p>
          <a:r>
            <a:rPr lang="en-US" dirty="0"/>
            <a:t>Engage with Exact Sciences to prepare for testing in 3 steps:</a:t>
          </a:r>
        </a:p>
      </dgm:t>
    </dgm:pt>
    <dgm:pt modelId="{57FBCF11-6509-4FBB-B951-BD9A117A37E4}" type="parTrans" cxnId="{5910DD5F-0592-42A1-A368-92AE7351E927}">
      <dgm:prSet/>
      <dgm:spPr/>
      <dgm:t>
        <a:bodyPr/>
        <a:lstStyle/>
        <a:p>
          <a:endParaRPr lang="en-US"/>
        </a:p>
      </dgm:t>
    </dgm:pt>
    <dgm:pt modelId="{98FF643D-6F64-486F-B7BA-E748A857B11F}" type="sibTrans" cxnId="{5910DD5F-0592-42A1-A368-92AE7351E927}">
      <dgm:prSet/>
      <dgm:spPr/>
      <dgm:t>
        <a:bodyPr/>
        <a:lstStyle/>
        <a:p>
          <a:endParaRPr lang="en-US"/>
        </a:p>
      </dgm:t>
    </dgm:pt>
    <dgm:pt modelId="{247B8209-99AD-4A49-8570-33D2F9B685B2}">
      <dgm:prSet/>
      <dgm:spPr/>
      <dgm:t>
        <a:bodyPr/>
        <a:lstStyle/>
        <a:p>
          <a:r>
            <a:rPr lang="en-US" dirty="0"/>
            <a:t>1. Account creation</a:t>
          </a:r>
        </a:p>
      </dgm:t>
    </dgm:pt>
    <dgm:pt modelId="{29D36BC8-60D0-443F-86A5-DA87ED201639}" type="parTrans" cxnId="{D7A181F0-2651-425E-B5DC-CDEA0751D4C8}">
      <dgm:prSet/>
      <dgm:spPr/>
      <dgm:t>
        <a:bodyPr/>
        <a:lstStyle/>
        <a:p>
          <a:endParaRPr lang="en-US"/>
        </a:p>
      </dgm:t>
    </dgm:pt>
    <dgm:pt modelId="{9212F7D6-80F4-48CA-925D-09A37F2D5794}" type="sibTrans" cxnId="{D7A181F0-2651-425E-B5DC-CDEA0751D4C8}">
      <dgm:prSet/>
      <dgm:spPr/>
      <dgm:t>
        <a:bodyPr/>
        <a:lstStyle/>
        <a:p>
          <a:endParaRPr lang="en-US"/>
        </a:p>
      </dgm:t>
    </dgm:pt>
    <dgm:pt modelId="{A35043EA-733F-4FB7-B6D5-2BEC12A65559}">
      <dgm:prSet/>
      <dgm:spPr/>
      <dgm:t>
        <a:bodyPr/>
        <a:lstStyle/>
        <a:p>
          <a:r>
            <a:rPr lang="en-US" dirty="0"/>
            <a:t>2. Complete virtual training</a:t>
          </a:r>
        </a:p>
      </dgm:t>
    </dgm:pt>
    <dgm:pt modelId="{AFD04E1A-E442-44E3-A5C2-EEF2665F252C}" type="parTrans" cxnId="{6030E258-AA77-4353-BF28-3C96A7C809BE}">
      <dgm:prSet/>
      <dgm:spPr/>
      <dgm:t>
        <a:bodyPr/>
        <a:lstStyle/>
        <a:p>
          <a:endParaRPr lang="en-US"/>
        </a:p>
      </dgm:t>
    </dgm:pt>
    <dgm:pt modelId="{FBC4654F-4A44-4D0B-B769-109CB06FB9CA}" type="sibTrans" cxnId="{6030E258-AA77-4353-BF28-3C96A7C809BE}">
      <dgm:prSet/>
      <dgm:spPr/>
      <dgm:t>
        <a:bodyPr/>
        <a:lstStyle/>
        <a:p>
          <a:endParaRPr lang="en-US"/>
        </a:p>
      </dgm:t>
    </dgm:pt>
    <dgm:pt modelId="{34333D90-F927-4B8E-A096-03A8CA775B34}">
      <dgm:prSet/>
      <dgm:spPr/>
      <dgm:t>
        <a:bodyPr/>
        <a:lstStyle/>
        <a:p>
          <a:r>
            <a:rPr lang="en-US" dirty="0"/>
            <a:t>3. Collect Samples</a:t>
          </a:r>
        </a:p>
      </dgm:t>
    </dgm:pt>
    <dgm:pt modelId="{40670E91-9BDC-40FD-AC49-349D0FE58079}" type="parTrans" cxnId="{F18F7641-B62C-4FAB-ABF3-EB35250044A8}">
      <dgm:prSet/>
      <dgm:spPr/>
      <dgm:t>
        <a:bodyPr/>
        <a:lstStyle/>
        <a:p>
          <a:endParaRPr lang="en-US"/>
        </a:p>
      </dgm:t>
    </dgm:pt>
    <dgm:pt modelId="{E254A37C-1337-4370-B723-FAD13BC248A6}" type="sibTrans" cxnId="{F18F7641-B62C-4FAB-ABF3-EB35250044A8}">
      <dgm:prSet/>
      <dgm:spPr/>
      <dgm:t>
        <a:bodyPr/>
        <a:lstStyle/>
        <a:p>
          <a:endParaRPr lang="en-US"/>
        </a:p>
      </dgm:t>
    </dgm:pt>
    <dgm:pt modelId="{8C097C28-25AD-4640-B558-E78B8A98DCC6}">
      <dgm:prSet/>
      <dgm:spPr/>
      <dgm:t>
        <a:bodyPr/>
        <a:lstStyle/>
        <a:p>
          <a:r>
            <a:rPr lang="en-US" dirty="0"/>
            <a:t>All setup and detailed instructions are available here: </a:t>
          </a:r>
          <a:r>
            <a:rPr lang="en-US" u="sng" dirty="0">
              <a:hlinkClick xmlns:r="http://schemas.openxmlformats.org/officeDocument/2006/relationships" r:id="rId1"/>
            </a:rPr>
            <a:t>https://bit.ly/EXASCovidTest</a:t>
          </a:r>
          <a:endParaRPr lang="en-US" dirty="0"/>
        </a:p>
      </dgm:t>
    </dgm:pt>
    <dgm:pt modelId="{66F9893C-6724-4B1E-B649-9DE06ADAE08B}" type="parTrans" cxnId="{D29EB8F7-884A-4E67-95F0-D86E75036E3A}">
      <dgm:prSet/>
      <dgm:spPr/>
      <dgm:t>
        <a:bodyPr/>
        <a:lstStyle/>
        <a:p>
          <a:endParaRPr lang="en-US"/>
        </a:p>
      </dgm:t>
    </dgm:pt>
    <dgm:pt modelId="{0900DEB8-3ECC-4BA3-8536-BEFA092D1CB5}" type="sibTrans" cxnId="{D29EB8F7-884A-4E67-95F0-D86E75036E3A}">
      <dgm:prSet/>
      <dgm:spPr/>
      <dgm:t>
        <a:bodyPr/>
        <a:lstStyle/>
        <a:p>
          <a:endParaRPr lang="en-US"/>
        </a:p>
      </dgm:t>
    </dgm:pt>
    <dgm:pt modelId="{93634EE8-3F4E-4D53-B2EA-04EC6A81D475}">
      <dgm:prSet/>
      <dgm:spPr/>
      <dgm:t>
        <a:bodyPr/>
        <a:lstStyle/>
        <a:p>
          <a:r>
            <a:rPr lang="en-US" dirty="0"/>
            <a:t>If a provider is unavailable to issue orders, standing medical order by Dr. Westergaard should be used</a:t>
          </a:r>
        </a:p>
      </dgm:t>
    </dgm:pt>
    <dgm:pt modelId="{80466D96-B9BE-4189-85AB-E259CE96ACE8}" type="parTrans" cxnId="{39292907-CB58-4E11-BD4A-04949D6F2B43}">
      <dgm:prSet/>
      <dgm:spPr/>
      <dgm:t>
        <a:bodyPr/>
        <a:lstStyle/>
        <a:p>
          <a:endParaRPr lang="en-US"/>
        </a:p>
      </dgm:t>
    </dgm:pt>
    <dgm:pt modelId="{91925F9F-B93B-484E-8E48-C3E521628755}" type="sibTrans" cxnId="{39292907-CB58-4E11-BD4A-04949D6F2B43}">
      <dgm:prSet/>
      <dgm:spPr/>
      <dgm:t>
        <a:bodyPr/>
        <a:lstStyle/>
        <a:p>
          <a:endParaRPr lang="en-US"/>
        </a:p>
      </dgm:t>
    </dgm:pt>
    <dgm:pt modelId="{2AA59B9F-BFAE-45E3-AA15-3450F311118F}" type="pres">
      <dgm:prSet presAssocID="{1D9AAD54-B834-43E8-BEFF-175A8E5BC11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5C818E-024F-4580-9037-DF91AC2577E0}" type="pres">
      <dgm:prSet presAssocID="{1539E2B3-180E-429F-9D46-899E8E7AA4FE}" presName="compNode" presStyleCnt="0"/>
      <dgm:spPr/>
    </dgm:pt>
    <dgm:pt modelId="{3DBCB159-FEC7-480B-991A-5B36A92B5F94}" type="pres">
      <dgm:prSet presAssocID="{1539E2B3-180E-429F-9D46-899E8E7AA4FE}" presName="bgRect" presStyleLbl="bgShp" presStyleIdx="0" presStyleCnt="3"/>
      <dgm:spPr/>
    </dgm:pt>
    <dgm:pt modelId="{B852CC72-85BE-4154-85E7-E602A0B77C3D}" type="pres">
      <dgm:prSet presAssocID="{1539E2B3-180E-429F-9D46-899E8E7AA4FE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03F9D8B-1F5E-45A2-B10D-782065D67A86}" type="pres">
      <dgm:prSet presAssocID="{1539E2B3-180E-429F-9D46-899E8E7AA4FE}" presName="spaceRect" presStyleCnt="0"/>
      <dgm:spPr/>
    </dgm:pt>
    <dgm:pt modelId="{A8F874A1-CCE7-49B6-8063-475F1A2D45E6}" type="pres">
      <dgm:prSet presAssocID="{1539E2B3-180E-429F-9D46-899E8E7AA4FE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D5C0852-04B7-4DD4-83C2-C9450B68DEE6}" type="pres">
      <dgm:prSet presAssocID="{1539E2B3-180E-429F-9D46-899E8E7AA4FE}" presName="desTx" presStyleLbl="revTx" presStyleIdx="1" presStyleCnt="4">
        <dgm:presLayoutVars/>
      </dgm:prSet>
      <dgm:spPr/>
      <dgm:t>
        <a:bodyPr/>
        <a:lstStyle/>
        <a:p>
          <a:endParaRPr lang="en-US"/>
        </a:p>
      </dgm:t>
    </dgm:pt>
    <dgm:pt modelId="{36817856-4294-452D-9E1F-D66838A5E93A}" type="pres">
      <dgm:prSet presAssocID="{98FF643D-6F64-486F-B7BA-E748A857B11F}" presName="sibTrans" presStyleCnt="0"/>
      <dgm:spPr/>
    </dgm:pt>
    <dgm:pt modelId="{8DD9A9CC-5605-4A66-98FD-EC8F72FB5D93}" type="pres">
      <dgm:prSet presAssocID="{8C097C28-25AD-4640-B558-E78B8A98DCC6}" presName="compNode" presStyleCnt="0"/>
      <dgm:spPr/>
    </dgm:pt>
    <dgm:pt modelId="{8F28FCD7-8209-4498-9578-4898E83DB283}" type="pres">
      <dgm:prSet presAssocID="{8C097C28-25AD-4640-B558-E78B8A98DCC6}" presName="bgRect" presStyleLbl="bgShp" presStyleIdx="1" presStyleCnt="3"/>
      <dgm:spPr/>
    </dgm:pt>
    <dgm:pt modelId="{60A460EB-44DC-4B07-AC78-D46DB979FE18}" type="pres">
      <dgm:prSet presAssocID="{8C097C28-25AD-4640-B558-E78B8A98DCC6}" presName="iconRect" presStyleLbl="node1" presStyleIdx="1" presStyleCnt="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4E743293-5D9C-4511-883E-9D410B785706}" type="pres">
      <dgm:prSet presAssocID="{8C097C28-25AD-4640-B558-E78B8A98DCC6}" presName="spaceRect" presStyleCnt="0"/>
      <dgm:spPr/>
    </dgm:pt>
    <dgm:pt modelId="{A26D01A7-0493-4EB7-8DD3-702F77370C72}" type="pres">
      <dgm:prSet presAssocID="{8C097C28-25AD-4640-B558-E78B8A98DCC6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A2EF2FA-4676-4D68-BDCF-83D9D026FDA2}" type="pres">
      <dgm:prSet presAssocID="{0900DEB8-3ECC-4BA3-8536-BEFA092D1CB5}" presName="sibTrans" presStyleCnt="0"/>
      <dgm:spPr/>
    </dgm:pt>
    <dgm:pt modelId="{458B7522-89B8-4268-B1B3-47A7A40D57C4}" type="pres">
      <dgm:prSet presAssocID="{93634EE8-3F4E-4D53-B2EA-04EC6A81D475}" presName="compNode" presStyleCnt="0"/>
      <dgm:spPr/>
    </dgm:pt>
    <dgm:pt modelId="{738D9A61-9216-445A-825B-F15602744FBC}" type="pres">
      <dgm:prSet presAssocID="{93634EE8-3F4E-4D53-B2EA-04EC6A81D475}" presName="bgRect" presStyleLbl="bgShp" presStyleIdx="2" presStyleCnt="3"/>
      <dgm:spPr/>
    </dgm:pt>
    <dgm:pt modelId="{73E74782-F662-481A-AA44-DAF8F0FC5E55}" type="pres">
      <dgm:prSet presAssocID="{93634EE8-3F4E-4D53-B2EA-04EC6A81D475}" presName="iconRect" presStyleLbl="node1" presStyleIdx="2" presStyleCnt="3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E634369D-BEF0-4623-99A6-907397E07B99}" type="pres">
      <dgm:prSet presAssocID="{93634EE8-3F4E-4D53-B2EA-04EC6A81D475}" presName="spaceRect" presStyleCnt="0"/>
      <dgm:spPr/>
    </dgm:pt>
    <dgm:pt modelId="{5CB8710D-74CA-4E26-A51E-F29B1ADB8924}" type="pres">
      <dgm:prSet presAssocID="{93634EE8-3F4E-4D53-B2EA-04EC6A81D475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0A31734-65FF-4358-BE4D-A2C44EF8BDBF}" type="presOf" srcId="{93634EE8-3F4E-4D53-B2EA-04EC6A81D475}" destId="{5CB8710D-74CA-4E26-A51E-F29B1ADB8924}" srcOrd="0" destOrd="0" presId="urn:microsoft.com/office/officeart/2018/2/layout/IconVerticalSolidList"/>
    <dgm:cxn modelId="{1DA556EF-5E5C-4624-9849-4BBDA75B6DCC}" type="presOf" srcId="{34333D90-F927-4B8E-A096-03A8CA775B34}" destId="{DD5C0852-04B7-4DD4-83C2-C9450B68DEE6}" srcOrd="0" destOrd="2" presId="urn:microsoft.com/office/officeart/2018/2/layout/IconVerticalSolidList"/>
    <dgm:cxn modelId="{6030E258-AA77-4353-BF28-3C96A7C809BE}" srcId="{1539E2B3-180E-429F-9D46-899E8E7AA4FE}" destId="{A35043EA-733F-4FB7-B6D5-2BEC12A65559}" srcOrd="1" destOrd="0" parTransId="{AFD04E1A-E442-44E3-A5C2-EEF2665F252C}" sibTransId="{FBC4654F-4A44-4D0B-B769-109CB06FB9CA}"/>
    <dgm:cxn modelId="{D29EB8F7-884A-4E67-95F0-D86E75036E3A}" srcId="{1D9AAD54-B834-43E8-BEFF-175A8E5BC110}" destId="{8C097C28-25AD-4640-B558-E78B8A98DCC6}" srcOrd="1" destOrd="0" parTransId="{66F9893C-6724-4B1E-B649-9DE06ADAE08B}" sibTransId="{0900DEB8-3ECC-4BA3-8536-BEFA092D1CB5}"/>
    <dgm:cxn modelId="{D7A181F0-2651-425E-B5DC-CDEA0751D4C8}" srcId="{1539E2B3-180E-429F-9D46-899E8E7AA4FE}" destId="{247B8209-99AD-4A49-8570-33D2F9B685B2}" srcOrd="0" destOrd="0" parTransId="{29D36BC8-60D0-443F-86A5-DA87ED201639}" sibTransId="{9212F7D6-80F4-48CA-925D-09A37F2D5794}"/>
    <dgm:cxn modelId="{036169E4-F8E8-40FE-9130-FB52899FA26A}" type="presOf" srcId="{8C097C28-25AD-4640-B558-E78B8A98DCC6}" destId="{A26D01A7-0493-4EB7-8DD3-702F77370C72}" srcOrd="0" destOrd="0" presId="urn:microsoft.com/office/officeart/2018/2/layout/IconVerticalSolidList"/>
    <dgm:cxn modelId="{DB12CABD-AA9C-43D6-ACC0-35CA88E31738}" type="presOf" srcId="{A35043EA-733F-4FB7-B6D5-2BEC12A65559}" destId="{DD5C0852-04B7-4DD4-83C2-C9450B68DEE6}" srcOrd="0" destOrd="1" presId="urn:microsoft.com/office/officeart/2018/2/layout/IconVerticalSolidList"/>
    <dgm:cxn modelId="{5910DD5F-0592-42A1-A368-92AE7351E927}" srcId="{1D9AAD54-B834-43E8-BEFF-175A8E5BC110}" destId="{1539E2B3-180E-429F-9D46-899E8E7AA4FE}" srcOrd="0" destOrd="0" parTransId="{57FBCF11-6509-4FBB-B951-BD9A117A37E4}" sibTransId="{98FF643D-6F64-486F-B7BA-E748A857B11F}"/>
    <dgm:cxn modelId="{39292907-CB58-4E11-BD4A-04949D6F2B43}" srcId="{1D9AAD54-B834-43E8-BEFF-175A8E5BC110}" destId="{93634EE8-3F4E-4D53-B2EA-04EC6A81D475}" srcOrd="2" destOrd="0" parTransId="{80466D96-B9BE-4189-85AB-E259CE96ACE8}" sibTransId="{91925F9F-B93B-484E-8E48-C3E521628755}"/>
    <dgm:cxn modelId="{77B44AD9-A92F-48AD-8DFA-2F8D8E6DFE26}" type="presOf" srcId="{1D9AAD54-B834-43E8-BEFF-175A8E5BC110}" destId="{2AA59B9F-BFAE-45E3-AA15-3450F311118F}" srcOrd="0" destOrd="0" presId="urn:microsoft.com/office/officeart/2018/2/layout/IconVerticalSolidList"/>
    <dgm:cxn modelId="{6DF225BA-86CA-4734-950F-6A7F83A39031}" type="presOf" srcId="{1539E2B3-180E-429F-9D46-899E8E7AA4FE}" destId="{A8F874A1-CCE7-49B6-8063-475F1A2D45E6}" srcOrd="0" destOrd="0" presId="urn:microsoft.com/office/officeart/2018/2/layout/IconVerticalSolidList"/>
    <dgm:cxn modelId="{F18F7641-B62C-4FAB-ABF3-EB35250044A8}" srcId="{1539E2B3-180E-429F-9D46-899E8E7AA4FE}" destId="{34333D90-F927-4B8E-A096-03A8CA775B34}" srcOrd="2" destOrd="0" parTransId="{40670E91-9BDC-40FD-AC49-349D0FE58079}" sibTransId="{E254A37C-1337-4370-B723-FAD13BC248A6}"/>
    <dgm:cxn modelId="{C4F984FD-8CD2-4721-B642-9B0E0E84A079}" type="presOf" srcId="{247B8209-99AD-4A49-8570-33D2F9B685B2}" destId="{DD5C0852-04B7-4DD4-83C2-C9450B68DEE6}" srcOrd="0" destOrd="0" presId="urn:microsoft.com/office/officeart/2018/2/layout/IconVerticalSolidList"/>
    <dgm:cxn modelId="{F83B3763-6159-48F5-953B-7E56C2272F0C}" type="presParOf" srcId="{2AA59B9F-BFAE-45E3-AA15-3450F311118F}" destId="{655C818E-024F-4580-9037-DF91AC2577E0}" srcOrd="0" destOrd="0" presId="urn:microsoft.com/office/officeart/2018/2/layout/IconVerticalSolidList"/>
    <dgm:cxn modelId="{D7CAE589-4EB9-4EC4-AC48-30B8F78619A0}" type="presParOf" srcId="{655C818E-024F-4580-9037-DF91AC2577E0}" destId="{3DBCB159-FEC7-480B-991A-5B36A92B5F94}" srcOrd="0" destOrd="0" presId="urn:microsoft.com/office/officeart/2018/2/layout/IconVerticalSolidList"/>
    <dgm:cxn modelId="{2B54CF85-7EAF-4314-95D3-C29C1E05E5D3}" type="presParOf" srcId="{655C818E-024F-4580-9037-DF91AC2577E0}" destId="{B852CC72-85BE-4154-85E7-E602A0B77C3D}" srcOrd="1" destOrd="0" presId="urn:microsoft.com/office/officeart/2018/2/layout/IconVerticalSolidList"/>
    <dgm:cxn modelId="{1644628C-9121-4A6A-B0BA-5B75242F4529}" type="presParOf" srcId="{655C818E-024F-4580-9037-DF91AC2577E0}" destId="{C03F9D8B-1F5E-45A2-B10D-782065D67A86}" srcOrd="2" destOrd="0" presId="urn:microsoft.com/office/officeart/2018/2/layout/IconVerticalSolidList"/>
    <dgm:cxn modelId="{790B9BFA-CEC0-4651-979D-339C0964B58F}" type="presParOf" srcId="{655C818E-024F-4580-9037-DF91AC2577E0}" destId="{A8F874A1-CCE7-49B6-8063-475F1A2D45E6}" srcOrd="3" destOrd="0" presId="urn:microsoft.com/office/officeart/2018/2/layout/IconVerticalSolidList"/>
    <dgm:cxn modelId="{84878F15-0D95-46C0-9C77-B2080ED7C516}" type="presParOf" srcId="{655C818E-024F-4580-9037-DF91AC2577E0}" destId="{DD5C0852-04B7-4DD4-83C2-C9450B68DEE6}" srcOrd="4" destOrd="0" presId="urn:microsoft.com/office/officeart/2018/2/layout/IconVerticalSolidList"/>
    <dgm:cxn modelId="{1D48751F-DDCA-4274-9661-1511DC2950B3}" type="presParOf" srcId="{2AA59B9F-BFAE-45E3-AA15-3450F311118F}" destId="{36817856-4294-452D-9E1F-D66838A5E93A}" srcOrd="1" destOrd="0" presId="urn:microsoft.com/office/officeart/2018/2/layout/IconVerticalSolidList"/>
    <dgm:cxn modelId="{DDA64260-2BD8-43BE-9506-BF70A2706312}" type="presParOf" srcId="{2AA59B9F-BFAE-45E3-AA15-3450F311118F}" destId="{8DD9A9CC-5605-4A66-98FD-EC8F72FB5D93}" srcOrd="2" destOrd="0" presId="urn:microsoft.com/office/officeart/2018/2/layout/IconVerticalSolidList"/>
    <dgm:cxn modelId="{DB9BE2D4-E636-44C9-A931-675802A18D8A}" type="presParOf" srcId="{8DD9A9CC-5605-4A66-98FD-EC8F72FB5D93}" destId="{8F28FCD7-8209-4498-9578-4898E83DB283}" srcOrd="0" destOrd="0" presId="urn:microsoft.com/office/officeart/2018/2/layout/IconVerticalSolidList"/>
    <dgm:cxn modelId="{588A100F-C5A4-44B5-9C44-0546FDBF4C88}" type="presParOf" srcId="{8DD9A9CC-5605-4A66-98FD-EC8F72FB5D93}" destId="{60A460EB-44DC-4B07-AC78-D46DB979FE18}" srcOrd="1" destOrd="0" presId="urn:microsoft.com/office/officeart/2018/2/layout/IconVerticalSolidList"/>
    <dgm:cxn modelId="{FF692741-1132-4ED5-9D94-2F152ACB55D5}" type="presParOf" srcId="{8DD9A9CC-5605-4A66-98FD-EC8F72FB5D93}" destId="{4E743293-5D9C-4511-883E-9D410B785706}" srcOrd="2" destOrd="0" presId="urn:microsoft.com/office/officeart/2018/2/layout/IconVerticalSolidList"/>
    <dgm:cxn modelId="{555E2CD6-125F-45C5-9114-394D085BE2F9}" type="presParOf" srcId="{8DD9A9CC-5605-4A66-98FD-EC8F72FB5D93}" destId="{A26D01A7-0493-4EB7-8DD3-702F77370C72}" srcOrd="3" destOrd="0" presId="urn:microsoft.com/office/officeart/2018/2/layout/IconVerticalSolidList"/>
    <dgm:cxn modelId="{BAE922A9-9419-4D8C-8EC7-9B1D89D6A8D7}" type="presParOf" srcId="{2AA59B9F-BFAE-45E3-AA15-3450F311118F}" destId="{6A2EF2FA-4676-4D68-BDCF-83D9D026FDA2}" srcOrd="3" destOrd="0" presId="urn:microsoft.com/office/officeart/2018/2/layout/IconVerticalSolidList"/>
    <dgm:cxn modelId="{04A3D75B-C429-4207-891B-4FEB388BB5BC}" type="presParOf" srcId="{2AA59B9F-BFAE-45E3-AA15-3450F311118F}" destId="{458B7522-89B8-4268-B1B3-47A7A40D57C4}" srcOrd="4" destOrd="0" presId="urn:microsoft.com/office/officeart/2018/2/layout/IconVerticalSolidList"/>
    <dgm:cxn modelId="{3091A5B0-0F4A-48A6-95A6-C6A0EFC5B3CF}" type="presParOf" srcId="{458B7522-89B8-4268-B1B3-47A7A40D57C4}" destId="{738D9A61-9216-445A-825B-F15602744FBC}" srcOrd="0" destOrd="0" presId="urn:microsoft.com/office/officeart/2018/2/layout/IconVerticalSolidList"/>
    <dgm:cxn modelId="{2590B555-45C3-4E00-9D9A-74A6EBBB2E57}" type="presParOf" srcId="{458B7522-89B8-4268-B1B3-47A7A40D57C4}" destId="{73E74782-F662-481A-AA44-DAF8F0FC5E55}" srcOrd="1" destOrd="0" presId="urn:microsoft.com/office/officeart/2018/2/layout/IconVerticalSolidList"/>
    <dgm:cxn modelId="{936BB068-BE95-44BB-B17A-A0B8A5A450B6}" type="presParOf" srcId="{458B7522-89B8-4268-B1B3-47A7A40D57C4}" destId="{E634369D-BEF0-4623-99A6-907397E07B99}" srcOrd="2" destOrd="0" presId="urn:microsoft.com/office/officeart/2018/2/layout/IconVerticalSolidList"/>
    <dgm:cxn modelId="{944D0FDD-C179-4804-800E-DD8DBB745D26}" type="presParOf" srcId="{458B7522-89B8-4268-B1B3-47A7A40D57C4}" destId="{5CB8710D-74CA-4E26-A51E-F29B1ADB89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936A77-F0C3-4BA8-886D-09A779B9998F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4E74EF3-13F7-4E36-9308-178DF52FE70B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/>
            <a:t>Notify Gold Cross Dispatch 715-839-9989 </a:t>
          </a:r>
          <a:r>
            <a:rPr lang="en-US" b="1" u="sng" dirty="0"/>
            <a:t>by noon</a:t>
          </a:r>
          <a:r>
            <a:rPr lang="en-US" dirty="0"/>
            <a:t> for same-day pickup</a:t>
          </a:r>
        </a:p>
      </dgm:t>
    </dgm:pt>
    <dgm:pt modelId="{26320A0E-8615-4FDD-B7DE-EA9DF242D109}" type="parTrans" cxnId="{DAEA1D73-B262-4089-8713-368090E8A515}">
      <dgm:prSet/>
      <dgm:spPr/>
      <dgm:t>
        <a:bodyPr/>
        <a:lstStyle/>
        <a:p>
          <a:pPr algn="ctr"/>
          <a:endParaRPr lang="en-US"/>
        </a:p>
      </dgm:t>
    </dgm:pt>
    <dgm:pt modelId="{107F19BB-D4AF-4E8D-8F81-9A10FB414B10}" type="sibTrans" cxnId="{DAEA1D73-B262-4089-8713-368090E8A515}">
      <dgm:prSet/>
      <dgm:spPr/>
      <dgm:t>
        <a:bodyPr/>
        <a:lstStyle/>
        <a:p>
          <a:pPr algn="ctr"/>
          <a:endParaRPr lang="en-US"/>
        </a:p>
      </dgm:t>
    </dgm:pt>
    <dgm:pt modelId="{84906659-73E2-40A1-A9A7-E853D6FFB492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Samples must be ready for pickup when the courier arrives.</a:t>
          </a:r>
        </a:p>
      </dgm:t>
    </dgm:pt>
    <dgm:pt modelId="{51E02B1D-8A8D-4B05-BAB4-DA2F0FDE7E82}" type="parTrans" cxnId="{05F96D68-327A-408B-A73D-15A1CE031980}">
      <dgm:prSet/>
      <dgm:spPr/>
      <dgm:t>
        <a:bodyPr/>
        <a:lstStyle/>
        <a:p>
          <a:pPr algn="ctr"/>
          <a:endParaRPr lang="en-US"/>
        </a:p>
      </dgm:t>
    </dgm:pt>
    <dgm:pt modelId="{C3A7F386-0814-4F52-B43D-2A7B9D8274E6}" type="sibTrans" cxnId="{05F96D68-327A-408B-A73D-15A1CE031980}">
      <dgm:prSet/>
      <dgm:spPr/>
      <dgm:t>
        <a:bodyPr/>
        <a:lstStyle/>
        <a:p>
          <a:pPr algn="ctr"/>
          <a:endParaRPr lang="en-US"/>
        </a:p>
      </dgm:t>
    </dgm:pt>
    <dgm:pt modelId="{2C199F4E-EB2B-4E03-B3B2-03730382E9BE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Refrigerate specimens if received by Exact within 72 hours</a:t>
          </a:r>
        </a:p>
      </dgm:t>
    </dgm:pt>
    <dgm:pt modelId="{B69A5D57-101F-4ACB-998D-2F1C73CA8145}" type="parTrans" cxnId="{9AB6A23B-41F1-4B64-99FD-74B4A2A98BA4}">
      <dgm:prSet/>
      <dgm:spPr/>
      <dgm:t>
        <a:bodyPr/>
        <a:lstStyle/>
        <a:p>
          <a:pPr algn="ctr"/>
          <a:endParaRPr lang="en-US"/>
        </a:p>
      </dgm:t>
    </dgm:pt>
    <dgm:pt modelId="{A29C597C-41CD-43C3-BD94-403A3C428495}" type="sibTrans" cxnId="{9AB6A23B-41F1-4B64-99FD-74B4A2A98BA4}">
      <dgm:prSet/>
      <dgm:spPr/>
      <dgm:t>
        <a:bodyPr/>
        <a:lstStyle/>
        <a:p>
          <a:pPr algn="ctr"/>
          <a:endParaRPr lang="en-US"/>
        </a:p>
      </dgm:t>
    </dgm:pt>
    <dgm:pt modelId="{F231A643-D83A-4B98-80D1-314199E15850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Freeze specimens at </a:t>
          </a:r>
          <a:r>
            <a:rPr lang="en-US" u="sng" dirty="0"/>
            <a:t>&lt;</a:t>
          </a:r>
          <a:r>
            <a:rPr lang="en-US" dirty="0"/>
            <a:t> -70 degrees C if received by Exact longer than 72 hours from time of collection</a:t>
          </a:r>
        </a:p>
      </dgm:t>
    </dgm:pt>
    <dgm:pt modelId="{F0096C23-A294-4C02-8F1C-504A2BC3C02C}" type="parTrans" cxnId="{F642A3EE-D4B6-47F8-B48D-824690F6C8CF}">
      <dgm:prSet/>
      <dgm:spPr/>
      <dgm:t>
        <a:bodyPr/>
        <a:lstStyle/>
        <a:p>
          <a:pPr algn="ctr"/>
          <a:endParaRPr lang="en-US"/>
        </a:p>
      </dgm:t>
    </dgm:pt>
    <dgm:pt modelId="{25B101FB-97AA-4EA1-9B14-A13C5A658EDA}" type="sibTrans" cxnId="{F642A3EE-D4B6-47F8-B48D-824690F6C8CF}">
      <dgm:prSet/>
      <dgm:spPr/>
      <dgm:t>
        <a:bodyPr/>
        <a:lstStyle/>
        <a:p>
          <a:pPr algn="ctr"/>
          <a:endParaRPr lang="en-US"/>
        </a:p>
      </dgm:t>
    </dgm:pt>
    <dgm:pt modelId="{B8CE1C00-7BBC-4888-A18A-988462977073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Close time, contact name, phone number, and destination lab (Exact Sciences).</a:t>
          </a:r>
        </a:p>
      </dgm:t>
    </dgm:pt>
    <dgm:pt modelId="{22CE0438-96CD-46E3-AF0D-FF94E4E90EF1}" type="parTrans" cxnId="{74E32751-7A08-4A32-B858-A0DDFAD353F1}">
      <dgm:prSet/>
      <dgm:spPr/>
      <dgm:t>
        <a:bodyPr/>
        <a:lstStyle/>
        <a:p>
          <a:pPr algn="ctr"/>
          <a:endParaRPr lang="en-US"/>
        </a:p>
      </dgm:t>
    </dgm:pt>
    <dgm:pt modelId="{274CAB87-69C1-465E-9018-089B985146EC}" type="sibTrans" cxnId="{74E32751-7A08-4A32-B858-A0DDFAD353F1}">
      <dgm:prSet/>
      <dgm:spPr/>
      <dgm:t>
        <a:bodyPr/>
        <a:lstStyle/>
        <a:p>
          <a:pPr algn="ctr"/>
          <a:endParaRPr lang="en-US"/>
        </a:p>
      </dgm:t>
    </dgm:pt>
    <dgm:pt modelId="{99AC46DD-56E0-4930-A6F6-776F3598DFF2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/>
            <a:t>Package samples according to Exact Sciences guidelines. </a:t>
          </a:r>
        </a:p>
      </dgm:t>
    </dgm:pt>
    <dgm:pt modelId="{3CCBCF51-C830-4C36-9247-ED6E34798E52}" type="parTrans" cxnId="{D3F83B27-9384-4C51-B312-06FFBE39D588}">
      <dgm:prSet/>
      <dgm:spPr/>
      <dgm:t>
        <a:bodyPr/>
        <a:lstStyle/>
        <a:p>
          <a:pPr algn="ctr"/>
          <a:endParaRPr lang="en-US"/>
        </a:p>
      </dgm:t>
    </dgm:pt>
    <dgm:pt modelId="{FCF9A820-18C8-44B8-9F3D-29D1600F2F69}" type="sibTrans" cxnId="{D3F83B27-9384-4C51-B312-06FFBE39D588}">
      <dgm:prSet/>
      <dgm:spPr/>
      <dgm:t>
        <a:bodyPr/>
        <a:lstStyle/>
        <a:p>
          <a:pPr algn="ctr"/>
          <a:endParaRPr lang="en-US"/>
        </a:p>
      </dgm:t>
    </dgm:pt>
    <dgm:pt modelId="{41BA6BD2-99BB-45D8-8157-0E31C92D4AED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All packaging must be labeled. </a:t>
          </a:r>
        </a:p>
        <a:p>
          <a:pPr algn="ctr">
            <a:lnSpc>
              <a:spcPct val="100000"/>
            </a:lnSpc>
          </a:pPr>
          <a:r>
            <a:rPr lang="en-US" dirty="0"/>
            <a:t>Courier will not accept samples that are not packaged and labeled correctly.</a:t>
          </a:r>
        </a:p>
      </dgm:t>
    </dgm:pt>
    <dgm:pt modelId="{D14905E2-68A2-4EC6-9E8A-906A0B36589A}" type="parTrans" cxnId="{6D025C59-66DF-4014-8505-4D29EBA376E1}">
      <dgm:prSet/>
      <dgm:spPr/>
      <dgm:t>
        <a:bodyPr/>
        <a:lstStyle/>
        <a:p>
          <a:pPr algn="ctr"/>
          <a:endParaRPr lang="en-US"/>
        </a:p>
      </dgm:t>
    </dgm:pt>
    <dgm:pt modelId="{7A907541-D250-4328-A343-7D519C8F2556}" type="sibTrans" cxnId="{6D025C59-66DF-4014-8505-4D29EBA376E1}">
      <dgm:prSet/>
      <dgm:spPr/>
      <dgm:t>
        <a:bodyPr/>
        <a:lstStyle/>
        <a:p>
          <a:pPr algn="ctr"/>
          <a:endParaRPr lang="en-US"/>
        </a:p>
      </dgm:t>
    </dgm:pt>
    <dgm:pt modelId="{17A23CE6-773F-4335-A0AE-09EF14BD0EDE}">
      <dgm:prSet/>
      <dgm:spPr/>
      <dgm:t>
        <a:bodyPr/>
        <a:lstStyle/>
        <a:p>
          <a:pPr algn="ctr">
            <a:lnSpc>
              <a:spcPct val="100000"/>
            </a:lnSpc>
          </a:pPr>
          <a:endParaRPr lang="en-US" b="1" dirty="0"/>
        </a:p>
        <a:p>
          <a:pPr algn="ctr">
            <a:lnSpc>
              <a:spcPct val="100000"/>
            </a:lnSpc>
          </a:pPr>
          <a:r>
            <a:rPr lang="en-US" b="1" dirty="0"/>
            <a:t>To: Exact Sciences</a:t>
          </a:r>
          <a:endParaRPr lang="en-US" dirty="0"/>
        </a:p>
      </dgm:t>
    </dgm:pt>
    <dgm:pt modelId="{A72B8B65-EB08-414B-ABB0-99F43FD91860}" type="parTrans" cxnId="{CF49FE28-F770-4627-973B-1E93B5BCF099}">
      <dgm:prSet/>
      <dgm:spPr/>
      <dgm:t>
        <a:bodyPr/>
        <a:lstStyle/>
        <a:p>
          <a:pPr algn="ctr"/>
          <a:endParaRPr lang="en-US"/>
        </a:p>
      </dgm:t>
    </dgm:pt>
    <dgm:pt modelId="{3945F1D7-4CD5-4B51-91D8-BA91F5258B5D}" type="sibTrans" cxnId="{CF49FE28-F770-4627-973B-1E93B5BCF099}">
      <dgm:prSet/>
      <dgm:spPr/>
      <dgm:t>
        <a:bodyPr/>
        <a:lstStyle/>
        <a:p>
          <a:pPr algn="ctr"/>
          <a:endParaRPr lang="en-US"/>
        </a:p>
      </dgm:t>
    </dgm:pt>
    <dgm:pt modelId="{35BA1247-E5BE-4CEC-86C4-E0C7ED84B05E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b="1" dirty="0"/>
            <a:t>650 Forward Drive, Dock 14</a:t>
          </a:r>
          <a:endParaRPr lang="en-US" dirty="0"/>
        </a:p>
      </dgm:t>
    </dgm:pt>
    <dgm:pt modelId="{E07164EB-FFC5-42E7-B675-6459C94C4052}" type="parTrans" cxnId="{D2B9A02D-BD2E-4146-AC12-FEEF3A1AAC2A}">
      <dgm:prSet/>
      <dgm:spPr/>
      <dgm:t>
        <a:bodyPr/>
        <a:lstStyle/>
        <a:p>
          <a:pPr algn="ctr"/>
          <a:endParaRPr lang="en-US"/>
        </a:p>
      </dgm:t>
    </dgm:pt>
    <dgm:pt modelId="{4E404903-8244-4C42-850F-792FB2FB63BF}" type="sibTrans" cxnId="{D2B9A02D-BD2E-4146-AC12-FEEF3A1AAC2A}">
      <dgm:prSet/>
      <dgm:spPr/>
      <dgm:t>
        <a:bodyPr/>
        <a:lstStyle/>
        <a:p>
          <a:pPr algn="ctr"/>
          <a:endParaRPr lang="en-US"/>
        </a:p>
      </dgm:t>
    </dgm:pt>
    <dgm:pt modelId="{796075EE-6EDD-47EA-B1DA-1FE1C9510A0F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b="1" dirty="0"/>
            <a:t>Madison, WI 53711</a:t>
          </a:r>
          <a:endParaRPr lang="en-US" dirty="0"/>
        </a:p>
      </dgm:t>
    </dgm:pt>
    <dgm:pt modelId="{87CEE211-24A3-48BB-B847-BA27D84038AC}" type="parTrans" cxnId="{5C76275D-4536-4441-833E-9A0363F8FB8B}">
      <dgm:prSet/>
      <dgm:spPr/>
      <dgm:t>
        <a:bodyPr/>
        <a:lstStyle/>
        <a:p>
          <a:pPr algn="ctr"/>
          <a:endParaRPr lang="en-US"/>
        </a:p>
      </dgm:t>
    </dgm:pt>
    <dgm:pt modelId="{0017802B-36ED-4A9C-A7AD-060E372B0BE4}" type="sibTrans" cxnId="{5C76275D-4536-4441-833E-9A0363F8FB8B}">
      <dgm:prSet/>
      <dgm:spPr/>
      <dgm:t>
        <a:bodyPr/>
        <a:lstStyle/>
        <a:p>
          <a:pPr algn="ctr"/>
          <a:endParaRPr lang="en-US"/>
        </a:p>
      </dgm:t>
    </dgm:pt>
    <dgm:pt modelId="{2A38EDAE-3EFC-4A98-877A-8501FEEEA328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/>
            <a:t>Delivered next day</a:t>
          </a:r>
        </a:p>
      </dgm:t>
    </dgm:pt>
    <dgm:pt modelId="{A1EBC296-3743-4B08-ADF0-A533ABA158B2}" type="parTrans" cxnId="{D37CDF1E-F349-46A4-AF49-E3F6E27EF6EF}">
      <dgm:prSet/>
      <dgm:spPr/>
      <dgm:t>
        <a:bodyPr/>
        <a:lstStyle/>
        <a:p>
          <a:pPr algn="ctr"/>
          <a:endParaRPr lang="en-US"/>
        </a:p>
      </dgm:t>
    </dgm:pt>
    <dgm:pt modelId="{9B16D972-74FC-41EF-A3AC-919716F90304}" type="sibTrans" cxnId="{D37CDF1E-F349-46A4-AF49-E3F6E27EF6EF}">
      <dgm:prSet/>
      <dgm:spPr/>
      <dgm:t>
        <a:bodyPr/>
        <a:lstStyle/>
        <a:p>
          <a:pPr algn="ctr"/>
          <a:endParaRPr lang="en-US"/>
        </a:p>
      </dgm:t>
    </dgm:pt>
    <dgm:pt modelId="{6E2AF723-B010-4598-9B6E-9EA694B34C96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 dirty="0"/>
            <a:t>Delivery available 7 days a week at 6AM and 8AM</a:t>
          </a:r>
        </a:p>
      </dgm:t>
    </dgm:pt>
    <dgm:pt modelId="{DAAEE429-AF93-45D0-9D81-085E766C0C3A}" type="parTrans" cxnId="{5455652F-A947-45D7-8A2A-7E24E8089979}">
      <dgm:prSet/>
      <dgm:spPr/>
      <dgm:t>
        <a:bodyPr/>
        <a:lstStyle/>
        <a:p>
          <a:pPr algn="ctr"/>
          <a:endParaRPr lang="en-US"/>
        </a:p>
      </dgm:t>
    </dgm:pt>
    <dgm:pt modelId="{646EBA77-81D1-4D18-B99E-B4A2614A3229}" type="sibTrans" cxnId="{5455652F-A947-45D7-8A2A-7E24E8089979}">
      <dgm:prSet/>
      <dgm:spPr/>
      <dgm:t>
        <a:bodyPr/>
        <a:lstStyle/>
        <a:p>
          <a:pPr algn="ctr"/>
          <a:endParaRPr lang="en-US"/>
        </a:p>
      </dgm:t>
    </dgm:pt>
    <dgm:pt modelId="{1A693F23-97B9-4470-AA99-EE496F52C68B}" type="pres">
      <dgm:prSet presAssocID="{2D936A77-F0C3-4BA8-886D-09A779B9998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A12C32-A05A-48EA-BED2-F8F75C6C8056}" type="pres">
      <dgm:prSet presAssocID="{B4E74EF3-13F7-4E36-9308-178DF52FE70B}" presName="compNode" presStyleCnt="0"/>
      <dgm:spPr/>
    </dgm:pt>
    <dgm:pt modelId="{B5886C93-752D-4927-AD42-5B7B932EFE69}" type="pres">
      <dgm:prSet presAssocID="{B4E74EF3-13F7-4E36-9308-178DF52FE70B}" presName="iconRect" presStyleLbl="node1" presStyleIdx="0" presStyleCnt="3" custLinFactNeighborX="88420" custLinFactNeighborY="407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195E2E14-E295-4BBC-8A76-6CFCC00BFFA7}" type="pres">
      <dgm:prSet presAssocID="{B4E74EF3-13F7-4E36-9308-178DF52FE70B}" presName="iconSpace" presStyleCnt="0"/>
      <dgm:spPr/>
    </dgm:pt>
    <dgm:pt modelId="{55D130C3-1DC6-47DF-B2E3-A595A1E29937}" type="pres">
      <dgm:prSet presAssocID="{B4E74EF3-13F7-4E36-9308-178DF52FE70B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19338F4-09BB-4D9B-9556-FCA75A179BE8}" type="pres">
      <dgm:prSet presAssocID="{B4E74EF3-13F7-4E36-9308-178DF52FE70B}" presName="txSpace" presStyleCnt="0"/>
      <dgm:spPr/>
    </dgm:pt>
    <dgm:pt modelId="{BE9203DD-677A-494E-8453-28A1DF16E91B}" type="pres">
      <dgm:prSet presAssocID="{B4E74EF3-13F7-4E36-9308-178DF52FE70B}" presName="desTx" presStyleLbl="revTx" presStyleIdx="1" presStyleCnt="6" custLinFactNeighborX="3016" custLinFactNeighborY="13376">
        <dgm:presLayoutVars/>
      </dgm:prSet>
      <dgm:spPr/>
      <dgm:t>
        <a:bodyPr/>
        <a:lstStyle/>
        <a:p>
          <a:endParaRPr lang="en-US"/>
        </a:p>
      </dgm:t>
    </dgm:pt>
    <dgm:pt modelId="{009A95C5-6A3C-408E-A58E-9A4D98CB4C74}" type="pres">
      <dgm:prSet presAssocID="{107F19BB-D4AF-4E8D-8F81-9A10FB414B10}" presName="sibTrans" presStyleCnt="0"/>
      <dgm:spPr/>
    </dgm:pt>
    <dgm:pt modelId="{E4C7D56D-2940-4FE6-950E-6DB664807C6B}" type="pres">
      <dgm:prSet presAssocID="{99AC46DD-56E0-4930-A6F6-776F3598DFF2}" presName="compNode" presStyleCnt="0"/>
      <dgm:spPr/>
    </dgm:pt>
    <dgm:pt modelId="{8B4C6047-B37A-4533-B8C8-BDA4E837197A}" type="pres">
      <dgm:prSet presAssocID="{99AC46DD-56E0-4930-A6F6-776F3598DFF2}" presName="iconRect" presStyleLbl="node1" presStyleIdx="1" presStyleCnt="3" custLinFactNeighborX="92857" custLinFactNeighborY="407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AA478912-94BA-4B82-B00C-14F30EF6751B}" type="pres">
      <dgm:prSet presAssocID="{99AC46DD-56E0-4930-A6F6-776F3598DFF2}" presName="iconSpace" presStyleCnt="0"/>
      <dgm:spPr/>
    </dgm:pt>
    <dgm:pt modelId="{4FD0649B-1FEE-451D-8076-DFFA98AA498B}" type="pres">
      <dgm:prSet presAssocID="{99AC46DD-56E0-4930-A6F6-776F3598DFF2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6D3D384-CA95-4578-9008-51A1DE76C3E8}" type="pres">
      <dgm:prSet presAssocID="{99AC46DD-56E0-4930-A6F6-776F3598DFF2}" presName="txSpace" presStyleCnt="0"/>
      <dgm:spPr/>
    </dgm:pt>
    <dgm:pt modelId="{32101429-5988-43A3-9C2E-2EC463FE1F02}" type="pres">
      <dgm:prSet presAssocID="{99AC46DD-56E0-4930-A6F6-776F3598DFF2}" presName="desTx" presStyleLbl="revTx" presStyleIdx="3" presStyleCnt="6" custLinFactNeighborX="0" custLinFactNeighborY="13376">
        <dgm:presLayoutVars/>
      </dgm:prSet>
      <dgm:spPr/>
      <dgm:t>
        <a:bodyPr/>
        <a:lstStyle/>
        <a:p>
          <a:endParaRPr lang="en-US"/>
        </a:p>
      </dgm:t>
    </dgm:pt>
    <dgm:pt modelId="{83B4FFA4-65AD-4578-B454-4076190A0B94}" type="pres">
      <dgm:prSet presAssocID="{FCF9A820-18C8-44B8-9F3D-29D1600F2F69}" presName="sibTrans" presStyleCnt="0"/>
      <dgm:spPr/>
    </dgm:pt>
    <dgm:pt modelId="{8609D0A6-8F0E-4426-8A58-DB8996F161F6}" type="pres">
      <dgm:prSet presAssocID="{2A38EDAE-3EFC-4A98-877A-8501FEEEA328}" presName="compNode" presStyleCnt="0"/>
      <dgm:spPr/>
    </dgm:pt>
    <dgm:pt modelId="{4E17A4A6-9512-4176-BAA7-276B1507FFFB}" type="pres">
      <dgm:prSet presAssocID="{2A38EDAE-3EFC-4A98-877A-8501FEEEA328}" presName="iconRect" presStyleLbl="node1" presStyleIdx="2" presStyleCnt="3" custLinFactNeighborX="99756" custLinFactNeighborY="4078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x trolley"/>
        </a:ext>
      </dgm:extLst>
    </dgm:pt>
    <dgm:pt modelId="{093B0561-09E9-46D5-81DC-74B385D4A04C}" type="pres">
      <dgm:prSet presAssocID="{2A38EDAE-3EFC-4A98-877A-8501FEEEA328}" presName="iconSpace" presStyleCnt="0"/>
      <dgm:spPr/>
    </dgm:pt>
    <dgm:pt modelId="{D51EC30A-DFF3-45DD-95DD-D63589DCF674}" type="pres">
      <dgm:prSet presAssocID="{2A38EDAE-3EFC-4A98-877A-8501FEEEA328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D46A043-703F-4D6E-813C-CCF5AFE006FC}" type="pres">
      <dgm:prSet presAssocID="{2A38EDAE-3EFC-4A98-877A-8501FEEEA328}" presName="txSpace" presStyleCnt="0"/>
      <dgm:spPr/>
    </dgm:pt>
    <dgm:pt modelId="{0FCDCECE-75DE-499C-A076-E036F40E2DAC}" type="pres">
      <dgm:prSet presAssocID="{2A38EDAE-3EFC-4A98-877A-8501FEEEA328}" presName="desTx" presStyleLbl="revTx" presStyleIdx="5" presStyleCnt="6" custLinFactNeighborX="88" custLinFactNeighborY="13376">
        <dgm:presLayoutVars/>
      </dgm:prSet>
      <dgm:spPr/>
      <dgm:t>
        <a:bodyPr/>
        <a:lstStyle/>
        <a:p>
          <a:endParaRPr lang="en-US"/>
        </a:p>
      </dgm:t>
    </dgm:pt>
  </dgm:ptLst>
  <dgm:cxnLst>
    <dgm:cxn modelId="{41CBFA8A-07C1-461E-8DC4-385E953D5294}" type="presOf" srcId="{2A38EDAE-3EFC-4A98-877A-8501FEEEA328}" destId="{D51EC30A-DFF3-45DD-95DD-D63589DCF674}" srcOrd="0" destOrd="0" presId="urn:microsoft.com/office/officeart/2018/2/layout/IconLabelDescriptionList"/>
    <dgm:cxn modelId="{5455652F-A947-45D7-8A2A-7E24E8089979}" srcId="{2A38EDAE-3EFC-4A98-877A-8501FEEEA328}" destId="{6E2AF723-B010-4598-9B6E-9EA694B34C96}" srcOrd="0" destOrd="0" parTransId="{DAAEE429-AF93-45D0-9D81-085E766C0C3A}" sibTransId="{646EBA77-81D1-4D18-B99E-B4A2614A3229}"/>
    <dgm:cxn modelId="{C870BF12-551E-4C27-86DC-B4189AE50D5D}" type="presOf" srcId="{B8CE1C00-7BBC-4888-A18A-988462977073}" destId="{BE9203DD-677A-494E-8453-28A1DF16E91B}" srcOrd="0" destOrd="3" presId="urn:microsoft.com/office/officeart/2018/2/layout/IconLabelDescriptionList"/>
    <dgm:cxn modelId="{5C76275D-4536-4441-833E-9A0363F8FB8B}" srcId="{99AC46DD-56E0-4930-A6F6-776F3598DFF2}" destId="{796075EE-6EDD-47EA-B1DA-1FE1C9510A0F}" srcOrd="3" destOrd="0" parTransId="{87CEE211-24A3-48BB-B847-BA27D84038AC}" sibTransId="{0017802B-36ED-4A9C-A7AD-060E372B0BE4}"/>
    <dgm:cxn modelId="{05F96D68-327A-408B-A73D-15A1CE031980}" srcId="{B4E74EF3-13F7-4E36-9308-178DF52FE70B}" destId="{84906659-73E2-40A1-A9A7-E853D6FFB492}" srcOrd="0" destOrd="0" parTransId="{51E02B1D-8A8D-4B05-BAB4-DA2F0FDE7E82}" sibTransId="{C3A7F386-0814-4F52-B43D-2A7B9D8274E6}"/>
    <dgm:cxn modelId="{D37CDF1E-F349-46A4-AF49-E3F6E27EF6EF}" srcId="{2D936A77-F0C3-4BA8-886D-09A779B9998F}" destId="{2A38EDAE-3EFC-4A98-877A-8501FEEEA328}" srcOrd="2" destOrd="0" parTransId="{A1EBC296-3743-4B08-ADF0-A533ABA158B2}" sibTransId="{9B16D972-74FC-41EF-A3AC-919716F90304}"/>
    <dgm:cxn modelId="{6D025C59-66DF-4014-8505-4D29EBA376E1}" srcId="{99AC46DD-56E0-4930-A6F6-776F3598DFF2}" destId="{41BA6BD2-99BB-45D8-8157-0E31C92D4AED}" srcOrd="0" destOrd="0" parTransId="{D14905E2-68A2-4EC6-9E8A-906A0B36589A}" sibTransId="{7A907541-D250-4328-A343-7D519C8F2556}"/>
    <dgm:cxn modelId="{74E32751-7A08-4A32-B858-A0DDFAD353F1}" srcId="{B4E74EF3-13F7-4E36-9308-178DF52FE70B}" destId="{B8CE1C00-7BBC-4888-A18A-988462977073}" srcOrd="3" destOrd="0" parTransId="{22CE0438-96CD-46E3-AF0D-FF94E4E90EF1}" sibTransId="{274CAB87-69C1-465E-9018-089B985146EC}"/>
    <dgm:cxn modelId="{D3F83B27-9384-4C51-B312-06FFBE39D588}" srcId="{2D936A77-F0C3-4BA8-886D-09A779B9998F}" destId="{99AC46DD-56E0-4930-A6F6-776F3598DFF2}" srcOrd="1" destOrd="0" parTransId="{3CCBCF51-C830-4C36-9247-ED6E34798E52}" sibTransId="{FCF9A820-18C8-44B8-9F3D-29D1600F2F69}"/>
    <dgm:cxn modelId="{DAEA1D73-B262-4089-8713-368090E8A515}" srcId="{2D936A77-F0C3-4BA8-886D-09A779B9998F}" destId="{B4E74EF3-13F7-4E36-9308-178DF52FE70B}" srcOrd="0" destOrd="0" parTransId="{26320A0E-8615-4FDD-B7DE-EA9DF242D109}" sibTransId="{107F19BB-D4AF-4E8D-8F81-9A10FB414B10}"/>
    <dgm:cxn modelId="{D63E8293-477F-4842-B8E8-765BFF42AEDC}" type="presOf" srcId="{F231A643-D83A-4B98-80D1-314199E15850}" destId="{BE9203DD-677A-494E-8453-28A1DF16E91B}" srcOrd="0" destOrd="2" presId="urn:microsoft.com/office/officeart/2018/2/layout/IconLabelDescriptionList"/>
    <dgm:cxn modelId="{9AB6A23B-41F1-4B64-99FD-74B4A2A98BA4}" srcId="{B4E74EF3-13F7-4E36-9308-178DF52FE70B}" destId="{2C199F4E-EB2B-4E03-B3B2-03730382E9BE}" srcOrd="1" destOrd="0" parTransId="{B69A5D57-101F-4ACB-998D-2F1C73CA8145}" sibTransId="{A29C597C-41CD-43C3-BD94-403A3C428495}"/>
    <dgm:cxn modelId="{5E925EB6-6B62-4802-B9BF-397CF181E776}" type="presOf" srcId="{17A23CE6-773F-4335-A0AE-09EF14BD0EDE}" destId="{32101429-5988-43A3-9C2E-2EC463FE1F02}" srcOrd="0" destOrd="1" presId="urn:microsoft.com/office/officeart/2018/2/layout/IconLabelDescriptionList"/>
    <dgm:cxn modelId="{538F4A39-423A-402C-AFC0-D2FB88451380}" type="presOf" srcId="{84906659-73E2-40A1-A9A7-E853D6FFB492}" destId="{BE9203DD-677A-494E-8453-28A1DF16E91B}" srcOrd="0" destOrd="0" presId="urn:microsoft.com/office/officeart/2018/2/layout/IconLabelDescriptionList"/>
    <dgm:cxn modelId="{C23C6708-EE9F-4774-B769-5FA660D1B5BF}" type="presOf" srcId="{41BA6BD2-99BB-45D8-8157-0E31C92D4AED}" destId="{32101429-5988-43A3-9C2E-2EC463FE1F02}" srcOrd="0" destOrd="0" presId="urn:microsoft.com/office/officeart/2018/2/layout/IconLabelDescriptionList"/>
    <dgm:cxn modelId="{B16AFD10-FADD-4E62-A07D-C770C3D65686}" type="presOf" srcId="{35BA1247-E5BE-4CEC-86C4-E0C7ED84B05E}" destId="{32101429-5988-43A3-9C2E-2EC463FE1F02}" srcOrd="0" destOrd="2" presId="urn:microsoft.com/office/officeart/2018/2/layout/IconLabelDescriptionList"/>
    <dgm:cxn modelId="{CF49FE28-F770-4627-973B-1E93B5BCF099}" srcId="{99AC46DD-56E0-4930-A6F6-776F3598DFF2}" destId="{17A23CE6-773F-4335-A0AE-09EF14BD0EDE}" srcOrd="1" destOrd="0" parTransId="{A72B8B65-EB08-414B-ABB0-99F43FD91860}" sibTransId="{3945F1D7-4CD5-4B51-91D8-BA91F5258B5D}"/>
    <dgm:cxn modelId="{7C4A5BDA-8281-4BE3-BC52-D6814368ECE8}" type="presOf" srcId="{6E2AF723-B010-4598-9B6E-9EA694B34C96}" destId="{0FCDCECE-75DE-499C-A076-E036F40E2DAC}" srcOrd="0" destOrd="0" presId="urn:microsoft.com/office/officeart/2018/2/layout/IconLabelDescriptionList"/>
    <dgm:cxn modelId="{BB592340-A079-4AAA-A635-687479B1642F}" type="presOf" srcId="{99AC46DD-56E0-4930-A6F6-776F3598DFF2}" destId="{4FD0649B-1FEE-451D-8076-DFFA98AA498B}" srcOrd="0" destOrd="0" presId="urn:microsoft.com/office/officeart/2018/2/layout/IconLabelDescriptionList"/>
    <dgm:cxn modelId="{66047016-382B-44BD-B3E1-0ED4B56C1C27}" type="presOf" srcId="{2D936A77-F0C3-4BA8-886D-09A779B9998F}" destId="{1A693F23-97B9-4470-AA99-EE496F52C68B}" srcOrd="0" destOrd="0" presId="urn:microsoft.com/office/officeart/2018/2/layout/IconLabelDescriptionList"/>
    <dgm:cxn modelId="{F642A3EE-D4B6-47F8-B48D-824690F6C8CF}" srcId="{B4E74EF3-13F7-4E36-9308-178DF52FE70B}" destId="{F231A643-D83A-4B98-80D1-314199E15850}" srcOrd="2" destOrd="0" parTransId="{F0096C23-A294-4C02-8F1C-504A2BC3C02C}" sibTransId="{25B101FB-97AA-4EA1-9B14-A13C5A658EDA}"/>
    <dgm:cxn modelId="{3FEFD05C-DE29-4115-A7B0-DFE0923D0BD0}" type="presOf" srcId="{B4E74EF3-13F7-4E36-9308-178DF52FE70B}" destId="{55D130C3-1DC6-47DF-B2E3-A595A1E29937}" srcOrd="0" destOrd="0" presId="urn:microsoft.com/office/officeart/2018/2/layout/IconLabelDescriptionList"/>
    <dgm:cxn modelId="{D2B9A02D-BD2E-4146-AC12-FEEF3A1AAC2A}" srcId="{99AC46DD-56E0-4930-A6F6-776F3598DFF2}" destId="{35BA1247-E5BE-4CEC-86C4-E0C7ED84B05E}" srcOrd="2" destOrd="0" parTransId="{E07164EB-FFC5-42E7-B675-6459C94C4052}" sibTransId="{4E404903-8244-4C42-850F-792FB2FB63BF}"/>
    <dgm:cxn modelId="{8D4B0B41-6844-462A-BA57-C3B3F349DBD5}" type="presOf" srcId="{2C199F4E-EB2B-4E03-B3B2-03730382E9BE}" destId="{BE9203DD-677A-494E-8453-28A1DF16E91B}" srcOrd="0" destOrd="1" presId="urn:microsoft.com/office/officeart/2018/2/layout/IconLabelDescriptionList"/>
    <dgm:cxn modelId="{818CFB74-89A0-4875-85D9-D3F84A980C21}" type="presOf" srcId="{796075EE-6EDD-47EA-B1DA-1FE1C9510A0F}" destId="{32101429-5988-43A3-9C2E-2EC463FE1F02}" srcOrd="0" destOrd="3" presId="urn:microsoft.com/office/officeart/2018/2/layout/IconLabelDescriptionList"/>
    <dgm:cxn modelId="{31A70C23-9678-4476-A31F-ACF2C64FB414}" type="presParOf" srcId="{1A693F23-97B9-4470-AA99-EE496F52C68B}" destId="{50A12C32-A05A-48EA-BED2-F8F75C6C8056}" srcOrd="0" destOrd="0" presId="urn:microsoft.com/office/officeart/2018/2/layout/IconLabelDescriptionList"/>
    <dgm:cxn modelId="{BC3C2AEB-09EA-45CB-B8B4-54739A1009F9}" type="presParOf" srcId="{50A12C32-A05A-48EA-BED2-F8F75C6C8056}" destId="{B5886C93-752D-4927-AD42-5B7B932EFE69}" srcOrd="0" destOrd="0" presId="urn:microsoft.com/office/officeart/2018/2/layout/IconLabelDescriptionList"/>
    <dgm:cxn modelId="{30AB1BBE-96C5-493D-AA00-3E746A36C58B}" type="presParOf" srcId="{50A12C32-A05A-48EA-BED2-F8F75C6C8056}" destId="{195E2E14-E295-4BBC-8A76-6CFCC00BFFA7}" srcOrd="1" destOrd="0" presId="urn:microsoft.com/office/officeart/2018/2/layout/IconLabelDescriptionList"/>
    <dgm:cxn modelId="{DFF1B40D-7CFF-4092-8939-7E2449346552}" type="presParOf" srcId="{50A12C32-A05A-48EA-BED2-F8F75C6C8056}" destId="{55D130C3-1DC6-47DF-B2E3-A595A1E29937}" srcOrd="2" destOrd="0" presId="urn:microsoft.com/office/officeart/2018/2/layout/IconLabelDescriptionList"/>
    <dgm:cxn modelId="{6E98250F-3655-40F5-A873-4BA0C92BB017}" type="presParOf" srcId="{50A12C32-A05A-48EA-BED2-F8F75C6C8056}" destId="{619338F4-09BB-4D9B-9556-FCA75A179BE8}" srcOrd="3" destOrd="0" presId="urn:microsoft.com/office/officeart/2018/2/layout/IconLabelDescriptionList"/>
    <dgm:cxn modelId="{F472E2D0-6FCC-43B9-9E71-1258C71C4BC6}" type="presParOf" srcId="{50A12C32-A05A-48EA-BED2-F8F75C6C8056}" destId="{BE9203DD-677A-494E-8453-28A1DF16E91B}" srcOrd="4" destOrd="0" presId="urn:microsoft.com/office/officeart/2018/2/layout/IconLabelDescriptionList"/>
    <dgm:cxn modelId="{663AFCE0-17FC-432A-AC6D-0A9E32E1DA26}" type="presParOf" srcId="{1A693F23-97B9-4470-AA99-EE496F52C68B}" destId="{009A95C5-6A3C-408E-A58E-9A4D98CB4C74}" srcOrd="1" destOrd="0" presId="urn:microsoft.com/office/officeart/2018/2/layout/IconLabelDescriptionList"/>
    <dgm:cxn modelId="{66947BD0-319B-4EC1-9432-5008E4223C5D}" type="presParOf" srcId="{1A693F23-97B9-4470-AA99-EE496F52C68B}" destId="{E4C7D56D-2940-4FE6-950E-6DB664807C6B}" srcOrd="2" destOrd="0" presId="urn:microsoft.com/office/officeart/2018/2/layout/IconLabelDescriptionList"/>
    <dgm:cxn modelId="{9B4308A3-89AE-4542-97B4-8D7D29BA5423}" type="presParOf" srcId="{E4C7D56D-2940-4FE6-950E-6DB664807C6B}" destId="{8B4C6047-B37A-4533-B8C8-BDA4E837197A}" srcOrd="0" destOrd="0" presId="urn:microsoft.com/office/officeart/2018/2/layout/IconLabelDescriptionList"/>
    <dgm:cxn modelId="{9F1FE675-3703-492B-8642-1126B9EF8F0A}" type="presParOf" srcId="{E4C7D56D-2940-4FE6-950E-6DB664807C6B}" destId="{AA478912-94BA-4B82-B00C-14F30EF6751B}" srcOrd="1" destOrd="0" presId="urn:microsoft.com/office/officeart/2018/2/layout/IconLabelDescriptionList"/>
    <dgm:cxn modelId="{BFCF791C-6015-49EE-805B-196EB6B787B1}" type="presParOf" srcId="{E4C7D56D-2940-4FE6-950E-6DB664807C6B}" destId="{4FD0649B-1FEE-451D-8076-DFFA98AA498B}" srcOrd="2" destOrd="0" presId="urn:microsoft.com/office/officeart/2018/2/layout/IconLabelDescriptionList"/>
    <dgm:cxn modelId="{2564AF44-B991-4624-BE26-6D1BABCBF90E}" type="presParOf" srcId="{E4C7D56D-2940-4FE6-950E-6DB664807C6B}" destId="{A6D3D384-CA95-4578-9008-51A1DE76C3E8}" srcOrd="3" destOrd="0" presId="urn:microsoft.com/office/officeart/2018/2/layout/IconLabelDescriptionList"/>
    <dgm:cxn modelId="{F9A7AA6B-C8A6-4860-921D-07AC88919B69}" type="presParOf" srcId="{E4C7D56D-2940-4FE6-950E-6DB664807C6B}" destId="{32101429-5988-43A3-9C2E-2EC463FE1F02}" srcOrd="4" destOrd="0" presId="urn:microsoft.com/office/officeart/2018/2/layout/IconLabelDescriptionList"/>
    <dgm:cxn modelId="{776DD68A-D5D7-43E5-B8BC-70F3CAA9F291}" type="presParOf" srcId="{1A693F23-97B9-4470-AA99-EE496F52C68B}" destId="{83B4FFA4-65AD-4578-B454-4076190A0B94}" srcOrd="3" destOrd="0" presId="urn:microsoft.com/office/officeart/2018/2/layout/IconLabelDescriptionList"/>
    <dgm:cxn modelId="{BDFAF8D6-F533-445A-BA29-353DC2B7C629}" type="presParOf" srcId="{1A693F23-97B9-4470-AA99-EE496F52C68B}" destId="{8609D0A6-8F0E-4426-8A58-DB8996F161F6}" srcOrd="4" destOrd="0" presId="urn:microsoft.com/office/officeart/2018/2/layout/IconLabelDescriptionList"/>
    <dgm:cxn modelId="{C5909EA4-F6D8-4E35-B66E-D76C36E48AA7}" type="presParOf" srcId="{8609D0A6-8F0E-4426-8A58-DB8996F161F6}" destId="{4E17A4A6-9512-4176-BAA7-276B1507FFFB}" srcOrd="0" destOrd="0" presId="urn:microsoft.com/office/officeart/2018/2/layout/IconLabelDescriptionList"/>
    <dgm:cxn modelId="{5BDDF65C-C598-41D6-816B-B847C013DB91}" type="presParOf" srcId="{8609D0A6-8F0E-4426-8A58-DB8996F161F6}" destId="{093B0561-09E9-46D5-81DC-74B385D4A04C}" srcOrd="1" destOrd="0" presId="urn:microsoft.com/office/officeart/2018/2/layout/IconLabelDescriptionList"/>
    <dgm:cxn modelId="{DB6612C4-752E-4DC3-B282-CE4BD4B2A6BB}" type="presParOf" srcId="{8609D0A6-8F0E-4426-8A58-DB8996F161F6}" destId="{D51EC30A-DFF3-45DD-95DD-D63589DCF674}" srcOrd="2" destOrd="0" presId="urn:microsoft.com/office/officeart/2018/2/layout/IconLabelDescriptionList"/>
    <dgm:cxn modelId="{A005B3D4-C5F8-4DCC-B4CC-14FF8A61C012}" type="presParOf" srcId="{8609D0A6-8F0E-4426-8A58-DB8996F161F6}" destId="{0D46A043-703F-4D6E-813C-CCF5AFE006FC}" srcOrd="3" destOrd="0" presId="urn:microsoft.com/office/officeart/2018/2/layout/IconLabelDescriptionList"/>
    <dgm:cxn modelId="{AC413FAE-5A36-4F62-AB9C-D9A988DF13A7}" type="presParOf" srcId="{8609D0A6-8F0E-4426-8A58-DB8996F161F6}" destId="{0FCDCECE-75DE-499C-A076-E036F40E2DAC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3C32E-4665-48D9-90D3-10D10F38F727}">
      <dsp:nvSpPr>
        <dsp:cNvPr id="0" name=""/>
        <dsp:cNvSpPr/>
      </dsp:nvSpPr>
      <dsp:spPr>
        <a:xfrm>
          <a:off x="0" y="3571"/>
          <a:ext cx="8276253" cy="76080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B88135-448F-4B36-8751-F040B2671E54}">
      <dsp:nvSpPr>
        <dsp:cNvPr id="0" name=""/>
        <dsp:cNvSpPr/>
      </dsp:nvSpPr>
      <dsp:spPr>
        <a:xfrm>
          <a:off x="230144" y="174753"/>
          <a:ext cx="418445" cy="41844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0494D-6F6B-4468-AA54-0DEE4ABA4351}">
      <dsp:nvSpPr>
        <dsp:cNvPr id="0" name=""/>
        <dsp:cNvSpPr/>
      </dsp:nvSpPr>
      <dsp:spPr>
        <a:xfrm>
          <a:off x="878734" y="3571"/>
          <a:ext cx="7397518" cy="760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19" tIns="80519" rIns="80519" bIns="80519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Exact Sciences account managers will reach out to SNFs by the end of the week (5/15</a:t>
          </a:r>
          <a:r>
            <a:rPr lang="en-US" sz="1900" kern="1200" dirty="0" smtClean="0"/>
            <a:t>)</a:t>
          </a:r>
          <a:endParaRPr lang="en-US" sz="1900" kern="1200" dirty="0"/>
        </a:p>
      </dsp:txBody>
      <dsp:txXfrm>
        <a:off x="878734" y="3571"/>
        <a:ext cx="7397518" cy="760809"/>
      </dsp:txXfrm>
    </dsp:sp>
    <dsp:sp modelId="{A15B1493-9437-4D2F-B068-24C82B8F5EF8}">
      <dsp:nvSpPr>
        <dsp:cNvPr id="0" name=""/>
        <dsp:cNvSpPr/>
      </dsp:nvSpPr>
      <dsp:spPr>
        <a:xfrm>
          <a:off x="0" y="954583"/>
          <a:ext cx="8276253" cy="76080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7DAD0-C3A0-4B00-A213-C6B4DA1B5452}">
      <dsp:nvSpPr>
        <dsp:cNvPr id="0" name=""/>
        <dsp:cNvSpPr/>
      </dsp:nvSpPr>
      <dsp:spPr>
        <a:xfrm>
          <a:off x="230144" y="1125765"/>
          <a:ext cx="418445" cy="41844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D259D-D31C-44A8-BB51-B69F1E7B9A94}">
      <dsp:nvSpPr>
        <dsp:cNvPr id="0" name=""/>
        <dsp:cNvSpPr/>
      </dsp:nvSpPr>
      <dsp:spPr>
        <a:xfrm>
          <a:off x="878734" y="954583"/>
          <a:ext cx="7397518" cy="760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19" tIns="80519" rIns="80519" bIns="80519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Notify staff, residents, and the families and/or guardians of residents about the availability of testing</a:t>
          </a:r>
        </a:p>
      </dsp:txBody>
      <dsp:txXfrm>
        <a:off x="878734" y="954583"/>
        <a:ext cx="7397518" cy="760809"/>
      </dsp:txXfrm>
    </dsp:sp>
    <dsp:sp modelId="{FA65E3BF-24A5-49F2-9508-B39F7158D17C}">
      <dsp:nvSpPr>
        <dsp:cNvPr id="0" name=""/>
        <dsp:cNvSpPr/>
      </dsp:nvSpPr>
      <dsp:spPr>
        <a:xfrm>
          <a:off x="0" y="1905595"/>
          <a:ext cx="8276253" cy="76080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A94E1-D7A4-4128-841C-DF0C55DDB388}">
      <dsp:nvSpPr>
        <dsp:cNvPr id="0" name=""/>
        <dsp:cNvSpPr/>
      </dsp:nvSpPr>
      <dsp:spPr>
        <a:xfrm>
          <a:off x="230144" y="2076777"/>
          <a:ext cx="418445" cy="41844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02FFA-A681-491E-A536-9B37EE62DA4D}">
      <dsp:nvSpPr>
        <dsp:cNvPr id="0" name=""/>
        <dsp:cNvSpPr/>
      </dsp:nvSpPr>
      <dsp:spPr>
        <a:xfrm>
          <a:off x="878734" y="1905595"/>
          <a:ext cx="7397518" cy="760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19" tIns="80519" rIns="80519" bIns="80519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Provide an opportunity to answer questions</a:t>
          </a:r>
        </a:p>
      </dsp:txBody>
      <dsp:txXfrm>
        <a:off x="878734" y="1905595"/>
        <a:ext cx="7397518" cy="760809"/>
      </dsp:txXfrm>
    </dsp:sp>
    <dsp:sp modelId="{D06A5653-63D0-4426-9112-3D61BF5FFA7F}">
      <dsp:nvSpPr>
        <dsp:cNvPr id="0" name=""/>
        <dsp:cNvSpPr/>
      </dsp:nvSpPr>
      <dsp:spPr>
        <a:xfrm>
          <a:off x="0" y="2856607"/>
          <a:ext cx="8276253" cy="76080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B002FD-CDF3-4502-9706-2DDDC2C1F7B7}">
      <dsp:nvSpPr>
        <dsp:cNvPr id="0" name=""/>
        <dsp:cNvSpPr/>
      </dsp:nvSpPr>
      <dsp:spPr>
        <a:xfrm>
          <a:off x="230144" y="3027789"/>
          <a:ext cx="418445" cy="418445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0A3C8-1763-4D2B-BFC7-1643D6223E6C}">
      <dsp:nvSpPr>
        <dsp:cNvPr id="0" name=""/>
        <dsp:cNvSpPr/>
      </dsp:nvSpPr>
      <dsp:spPr>
        <a:xfrm>
          <a:off x="878734" y="2856607"/>
          <a:ext cx="7397518" cy="760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19" tIns="80519" rIns="80519" bIns="80519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Those who are interested in participating must consent to be tested</a:t>
          </a:r>
        </a:p>
      </dsp:txBody>
      <dsp:txXfrm>
        <a:off x="878734" y="2856607"/>
        <a:ext cx="7397518" cy="760809"/>
      </dsp:txXfrm>
    </dsp:sp>
    <dsp:sp modelId="{0518B10A-3767-4D12-B8BB-34B6C6E180B6}">
      <dsp:nvSpPr>
        <dsp:cNvPr id="0" name=""/>
        <dsp:cNvSpPr/>
      </dsp:nvSpPr>
      <dsp:spPr>
        <a:xfrm>
          <a:off x="0" y="3807618"/>
          <a:ext cx="8276253" cy="76080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9BCE7E-5EB2-4143-9113-92AF5B0A1906}">
      <dsp:nvSpPr>
        <dsp:cNvPr id="0" name=""/>
        <dsp:cNvSpPr/>
      </dsp:nvSpPr>
      <dsp:spPr>
        <a:xfrm>
          <a:off x="230144" y="3978800"/>
          <a:ext cx="418445" cy="418445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D8377-10C1-4F92-9714-4F44B2FA85B3}">
      <dsp:nvSpPr>
        <dsp:cNvPr id="0" name=""/>
        <dsp:cNvSpPr/>
      </dsp:nvSpPr>
      <dsp:spPr>
        <a:xfrm>
          <a:off x="878734" y="3807618"/>
          <a:ext cx="7397518" cy="760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19" tIns="80519" rIns="80519" bIns="80519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Inform SNF about how to request supplies</a:t>
          </a:r>
        </a:p>
      </dsp:txBody>
      <dsp:txXfrm>
        <a:off x="878734" y="3807618"/>
        <a:ext cx="7397518" cy="7608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7EBFC-1393-4C05-8770-923DC7D4B0C1}">
      <dsp:nvSpPr>
        <dsp:cNvPr id="0" name=""/>
        <dsp:cNvSpPr/>
      </dsp:nvSpPr>
      <dsp:spPr>
        <a:xfrm>
          <a:off x="0" y="35729"/>
          <a:ext cx="54864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Order supplies from </a:t>
          </a:r>
          <a:r>
            <a:rPr lang="en-US" sz="2200" kern="1200" dirty="0">
              <a:hlinkClick xmlns:r="http://schemas.openxmlformats.org/officeDocument/2006/relationships" r:id="rId1"/>
            </a:rPr>
            <a:t>https://covid19supplies.wi.gov/Testing</a:t>
          </a:r>
          <a:endParaRPr lang="en-US" sz="2200" kern="1200" dirty="0"/>
        </a:p>
      </dsp:txBody>
      <dsp:txXfrm>
        <a:off x="41465" y="77194"/>
        <a:ext cx="5403470" cy="766490"/>
      </dsp:txXfrm>
    </dsp:sp>
    <dsp:sp modelId="{67557EDE-8CC8-4BD3-9845-5E173716BC98}">
      <dsp:nvSpPr>
        <dsp:cNvPr id="0" name=""/>
        <dsp:cNvSpPr/>
      </dsp:nvSpPr>
      <dsp:spPr>
        <a:xfrm>
          <a:off x="0" y="948509"/>
          <a:ext cx="54864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Supplies provided at no cost</a:t>
          </a:r>
        </a:p>
      </dsp:txBody>
      <dsp:txXfrm>
        <a:off x="41465" y="989974"/>
        <a:ext cx="5403470" cy="766490"/>
      </dsp:txXfrm>
    </dsp:sp>
    <dsp:sp modelId="{DF5EB163-78A0-489A-99EE-6EA5BF59B9E5}">
      <dsp:nvSpPr>
        <dsp:cNvPr id="0" name=""/>
        <dsp:cNvSpPr/>
      </dsp:nvSpPr>
      <dsp:spPr>
        <a:xfrm>
          <a:off x="0" y="1861289"/>
          <a:ext cx="54864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Select Exact Sciences supplies if testing is performed by Exact Sciences</a:t>
          </a:r>
        </a:p>
      </dsp:txBody>
      <dsp:txXfrm>
        <a:off x="41465" y="1902754"/>
        <a:ext cx="5403470" cy="766490"/>
      </dsp:txXfrm>
    </dsp:sp>
    <dsp:sp modelId="{3DCDF5F7-290C-495C-804A-606583E78831}">
      <dsp:nvSpPr>
        <dsp:cNvPr id="0" name=""/>
        <dsp:cNvSpPr/>
      </dsp:nvSpPr>
      <dsp:spPr>
        <a:xfrm>
          <a:off x="0" y="2774070"/>
          <a:ext cx="54864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Exact Sciences account managers can provide guidance through website</a:t>
          </a:r>
        </a:p>
      </dsp:txBody>
      <dsp:txXfrm>
        <a:off x="41465" y="2815535"/>
        <a:ext cx="5403470" cy="766490"/>
      </dsp:txXfrm>
    </dsp:sp>
    <dsp:sp modelId="{52A5372C-5E5F-40F6-A393-CB7A3CAFAB5F}">
      <dsp:nvSpPr>
        <dsp:cNvPr id="0" name=""/>
        <dsp:cNvSpPr/>
      </dsp:nvSpPr>
      <dsp:spPr>
        <a:xfrm>
          <a:off x="0" y="3686850"/>
          <a:ext cx="54864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Allow 4 days to process requests</a:t>
          </a:r>
        </a:p>
      </dsp:txBody>
      <dsp:txXfrm>
        <a:off x="41465" y="3728315"/>
        <a:ext cx="5403470" cy="766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CB159-FEC7-480B-991A-5B36A92B5F94}">
      <dsp:nvSpPr>
        <dsp:cNvPr id="0" name=""/>
        <dsp:cNvSpPr/>
      </dsp:nvSpPr>
      <dsp:spPr>
        <a:xfrm>
          <a:off x="0" y="558"/>
          <a:ext cx="822960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2CC72-85BE-4154-85E7-E602A0B77C3D}">
      <dsp:nvSpPr>
        <dsp:cNvPr id="0" name=""/>
        <dsp:cNvSpPr/>
      </dsp:nvSpPr>
      <dsp:spPr>
        <a:xfrm>
          <a:off x="395054" y="294400"/>
          <a:ext cx="718281" cy="7182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874A1-CCE7-49B6-8063-475F1A2D45E6}">
      <dsp:nvSpPr>
        <dsp:cNvPr id="0" name=""/>
        <dsp:cNvSpPr/>
      </dsp:nvSpPr>
      <dsp:spPr>
        <a:xfrm>
          <a:off x="1508391" y="558"/>
          <a:ext cx="3703320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Engage with Exact Sciences to prepare for testing in 3 steps:</a:t>
          </a:r>
        </a:p>
      </dsp:txBody>
      <dsp:txXfrm>
        <a:off x="1508391" y="558"/>
        <a:ext cx="3703320" cy="1305966"/>
      </dsp:txXfrm>
    </dsp:sp>
    <dsp:sp modelId="{DD5C0852-04B7-4DD4-83C2-C9450B68DEE6}">
      <dsp:nvSpPr>
        <dsp:cNvPr id="0" name=""/>
        <dsp:cNvSpPr/>
      </dsp:nvSpPr>
      <dsp:spPr>
        <a:xfrm>
          <a:off x="5211711" y="558"/>
          <a:ext cx="301788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1. Account creation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2. Complete virtual training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3. Collect Samples</a:t>
          </a:r>
        </a:p>
      </dsp:txBody>
      <dsp:txXfrm>
        <a:off x="5211711" y="558"/>
        <a:ext cx="3017888" cy="1305966"/>
      </dsp:txXfrm>
    </dsp:sp>
    <dsp:sp modelId="{8F28FCD7-8209-4498-9578-4898E83DB283}">
      <dsp:nvSpPr>
        <dsp:cNvPr id="0" name=""/>
        <dsp:cNvSpPr/>
      </dsp:nvSpPr>
      <dsp:spPr>
        <a:xfrm>
          <a:off x="0" y="1633016"/>
          <a:ext cx="822960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A460EB-44DC-4B07-AC78-D46DB979FE18}">
      <dsp:nvSpPr>
        <dsp:cNvPr id="0" name=""/>
        <dsp:cNvSpPr/>
      </dsp:nvSpPr>
      <dsp:spPr>
        <a:xfrm>
          <a:off x="395054" y="1926859"/>
          <a:ext cx="718281" cy="718281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D01A7-0493-4EB7-8DD3-702F77370C72}">
      <dsp:nvSpPr>
        <dsp:cNvPr id="0" name=""/>
        <dsp:cNvSpPr/>
      </dsp:nvSpPr>
      <dsp:spPr>
        <a:xfrm>
          <a:off x="1508391" y="1633016"/>
          <a:ext cx="672120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All setup and detailed instructions are available here: </a:t>
          </a:r>
          <a:r>
            <a:rPr lang="en-US" sz="2500" u="sng" kern="1200" dirty="0">
              <a:hlinkClick xmlns:r="http://schemas.openxmlformats.org/officeDocument/2006/relationships" r:id="rId6"/>
            </a:rPr>
            <a:t>https://bit.ly/EXASCovidTest</a:t>
          </a:r>
          <a:endParaRPr lang="en-US" sz="2500" kern="1200" dirty="0"/>
        </a:p>
      </dsp:txBody>
      <dsp:txXfrm>
        <a:off x="1508391" y="1633016"/>
        <a:ext cx="6721208" cy="1305966"/>
      </dsp:txXfrm>
    </dsp:sp>
    <dsp:sp modelId="{738D9A61-9216-445A-825B-F15602744FBC}">
      <dsp:nvSpPr>
        <dsp:cNvPr id="0" name=""/>
        <dsp:cNvSpPr/>
      </dsp:nvSpPr>
      <dsp:spPr>
        <a:xfrm>
          <a:off x="0" y="3265475"/>
          <a:ext cx="822960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74782-F662-481A-AA44-DAF8F0FC5E55}">
      <dsp:nvSpPr>
        <dsp:cNvPr id="0" name=""/>
        <dsp:cNvSpPr/>
      </dsp:nvSpPr>
      <dsp:spPr>
        <a:xfrm>
          <a:off x="395054" y="3559317"/>
          <a:ext cx="718281" cy="718281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8710D-74CA-4E26-A51E-F29B1ADB8924}">
      <dsp:nvSpPr>
        <dsp:cNvPr id="0" name=""/>
        <dsp:cNvSpPr/>
      </dsp:nvSpPr>
      <dsp:spPr>
        <a:xfrm>
          <a:off x="1508391" y="3265475"/>
          <a:ext cx="672120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If a provider is unavailable to issue orders, standing medical order by Dr. Westergaard should be used</a:t>
          </a:r>
        </a:p>
      </dsp:txBody>
      <dsp:txXfrm>
        <a:off x="1508391" y="3265475"/>
        <a:ext cx="6721208" cy="13059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86C93-752D-4927-AD42-5B7B932EFE69}">
      <dsp:nvSpPr>
        <dsp:cNvPr id="0" name=""/>
        <dsp:cNvSpPr/>
      </dsp:nvSpPr>
      <dsp:spPr>
        <a:xfrm>
          <a:off x="761997" y="576072"/>
          <a:ext cx="859359" cy="8593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D130C3-1DC6-47DF-B2E3-A595A1E29937}">
      <dsp:nvSpPr>
        <dsp:cNvPr id="0" name=""/>
        <dsp:cNvSpPr/>
      </dsp:nvSpPr>
      <dsp:spPr>
        <a:xfrm>
          <a:off x="2151" y="1550454"/>
          <a:ext cx="2455312" cy="62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 dirty="0"/>
            <a:t>Notify Gold Cross Dispatch 715-839-9989 </a:t>
          </a:r>
          <a:r>
            <a:rPr lang="en-US" sz="1400" b="1" u="sng" kern="1200" dirty="0"/>
            <a:t>by noon</a:t>
          </a:r>
          <a:r>
            <a:rPr lang="en-US" sz="1400" kern="1200" dirty="0"/>
            <a:t> for same-day pickup</a:t>
          </a:r>
        </a:p>
      </dsp:txBody>
      <dsp:txXfrm>
        <a:off x="2151" y="1550454"/>
        <a:ext cx="2455312" cy="621500"/>
      </dsp:txXfrm>
    </dsp:sp>
    <dsp:sp modelId="{BE9203DD-677A-494E-8453-28A1DF16E91B}">
      <dsp:nvSpPr>
        <dsp:cNvPr id="0" name=""/>
        <dsp:cNvSpPr/>
      </dsp:nvSpPr>
      <dsp:spPr>
        <a:xfrm>
          <a:off x="76203" y="2481080"/>
          <a:ext cx="2455312" cy="178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Samples must be ready for pickup when the courier arrives.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Refrigerate specimens if received by Exact within 72 hours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Freeze specimens at </a:t>
          </a:r>
          <a:r>
            <a:rPr lang="en-US" sz="1100" u="sng" kern="1200" dirty="0"/>
            <a:t>&lt;</a:t>
          </a:r>
          <a:r>
            <a:rPr lang="en-US" sz="1100" kern="1200" dirty="0"/>
            <a:t> -70 degrees C if received by Exact longer than 72 hours from time of collection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Close time, contact name, phone number, and destination lab (Exact Sciences).</a:t>
          </a:r>
        </a:p>
      </dsp:txBody>
      <dsp:txXfrm>
        <a:off x="76203" y="2481080"/>
        <a:ext cx="2455312" cy="1789218"/>
      </dsp:txXfrm>
    </dsp:sp>
    <dsp:sp modelId="{8B4C6047-B37A-4533-B8C8-BDA4E837197A}">
      <dsp:nvSpPr>
        <dsp:cNvPr id="0" name=""/>
        <dsp:cNvSpPr/>
      </dsp:nvSpPr>
      <dsp:spPr>
        <a:xfrm>
          <a:off x="3685119" y="576072"/>
          <a:ext cx="859359" cy="859359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0649B-1FEE-451D-8076-DFFA98AA498B}">
      <dsp:nvSpPr>
        <dsp:cNvPr id="0" name=""/>
        <dsp:cNvSpPr/>
      </dsp:nvSpPr>
      <dsp:spPr>
        <a:xfrm>
          <a:off x="2887143" y="1550454"/>
          <a:ext cx="2455312" cy="62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 dirty="0"/>
            <a:t>Package samples according to Exact Sciences guidelines. </a:t>
          </a:r>
        </a:p>
      </dsp:txBody>
      <dsp:txXfrm>
        <a:off x="2887143" y="1550454"/>
        <a:ext cx="2455312" cy="621500"/>
      </dsp:txXfrm>
    </dsp:sp>
    <dsp:sp modelId="{32101429-5988-43A3-9C2E-2EC463FE1F02}">
      <dsp:nvSpPr>
        <dsp:cNvPr id="0" name=""/>
        <dsp:cNvSpPr/>
      </dsp:nvSpPr>
      <dsp:spPr>
        <a:xfrm>
          <a:off x="2887143" y="2481080"/>
          <a:ext cx="2455312" cy="178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All packaging must be labeled. 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Courier will not accept samples that are not packaged and labeled correctly.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/>
            <a:t>To: Exact Sciences</a:t>
          </a:r>
          <a:endParaRPr lang="en-US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/>
            <a:t>650 Forward Drive, Dock 14</a:t>
          </a:r>
          <a:endParaRPr lang="en-US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/>
            <a:t>Madison, WI 53711</a:t>
          </a:r>
          <a:endParaRPr lang="en-US" sz="1100" kern="1200" dirty="0"/>
        </a:p>
      </dsp:txBody>
      <dsp:txXfrm>
        <a:off x="2887143" y="2481080"/>
        <a:ext cx="2455312" cy="1789218"/>
      </dsp:txXfrm>
    </dsp:sp>
    <dsp:sp modelId="{4E17A4A6-9512-4176-BAA7-276B1507FFFB}">
      <dsp:nvSpPr>
        <dsp:cNvPr id="0" name=""/>
        <dsp:cNvSpPr/>
      </dsp:nvSpPr>
      <dsp:spPr>
        <a:xfrm>
          <a:off x="6629398" y="576072"/>
          <a:ext cx="859359" cy="8593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1EC30A-DFF3-45DD-95DD-D63589DCF674}">
      <dsp:nvSpPr>
        <dsp:cNvPr id="0" name=""/>
        <dsp:cNvSpPr/>
      </dsp:nvSpPr>
      <dsp:spPr>
        <a:xfrm>
          <a:off x="5772135" y="1550454"/>
          <a:ext cx="2455312" cy="62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 dirty="0"/>
            <a:t>Delivered next day</a:t>
          </a:r>
        </a:p>
      </dsp:txBody>
      <dsp:txXfrm>
        <a:off x="5772135" y="1550454"/>
        <a:ext cx="2455312" cy="621500"/>
      </dsp:txXfrm>
    </dsp:sp>
    <dsp:sp modelId="{0FCDCECE-75DE-499C-A076-E036F40E2DAC}">
      <dsp:nvSpPr>
        <dsp:cNvPr id="0" name=""/>
        <dsp:cNvSpPr/>
      </dsp:nvSpPr>
      <dsp:spPr>
        <a:xfrm>
          <a:off x="5774287" y="2481080"/>
          <a:ext cx="2455312" cy="178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Delivery available 7 days a week at 6AM and 8AM</a:t>
          </a:r>
        </a:p>
      </dsp:txBody>
      <dsp:txXfrm>
        <a:off x="5774287" y="2481080"/>
        <a:ext cx="2455312" cy="1789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FEC72-AE09-4BA1-BA84-257DE712CC5A}" type="datetimeFigureOut">
              <a:rPr lang="en-US" smtClean="0"/>
              <a:t>05/17/2020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BE21A-A0A0-48C9-96FA-F104BF0B2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70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F9E40-16DB-4AD9-A86A-B41992762713}" type="datetimeFigureOut">
              <a:rPr lang="en-US" smtClean="0"/>
              <a:t>05/17/2020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2FDF0-BE34-40E6-A70E-CBBA5B697A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2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vid19supplies.wi.gov/Testing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2FDF0-BE34-40E6-A70E-CBBA5B697AE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93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order to test, supplies to perform specimen collection must be requested by the SNF. These supplies can be requested by going to </a:t>
            </a:r>
            <a:r>
              <a:rPr lang="en-US" dirty="0">
                <a:hlinkClick r:id="rId3"/>
              </a:rPr>
              <a:t>https://covid19supplies.wi.gov/Testing</a:t>
            </a:r>
            <a:r>
              <a:rPr lang="en-US" dirty="0"/>
              <a:t> and filling out the requested fields. Supplies that are requested this way will be provided at no cost.</a:t>
            </a:r>
          </a:p>
          <a:p>
            <a:endParaRPr lang="en-US" dirty="0"/>
          </a:p>
          <a:p>
            <a:r>
              <a:rPr lang="en-US" dirty="0"/>
              <a:t>While this step is owned by the Wisconsin DHS, Exact Sciences account managers can assist with this process,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E2FDF0-BE34-40E6-A70E-CBBA5B697A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623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E2FDF0-BE34-40E6-A70E-CBBA5B697A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6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E2FDF0-BE34-40E6-A70E-CBBA5B697AE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44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Transport specimen: Ship or Courier to Exact Sciences</a:t>
            </a:r>
          </a:p>
          <a:p>
            <a:pPr lvl="1"/>
            <a:r>
              <a:rPr lang="en-US" sz="2600" dirty="0"/>
              <a:t>Ship: 650 Forward Drive, Dock 14, Madison, WI 53711</a:t>
            </a:r>
          </a:p>
          <a:p>
            <a:pPr lvl="1"/>
            <a:r>
              <a:rPr lang="en-US" sz="2600" dirty="0"/>
              <a:t>Gold Cross Couriers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E2FDF0-BE34-40E6-A70E-CBBA5B697AE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28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381000" y="990600"/>
            <a:ext cx="8412480" cy="2971801"/>
          </a:xfrm>
        </p:spPr>
        <p:txBody>
          <a:bodyPr/>
          <a:lstStyle>
            <a:lvl1pPr>
              <a:defRPr b="0"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987800"/>
            <a:ext cx="8412480" cy="2072640"/>
          </a:xfrm>
        </p:spPr>
        <p:txBody>
          <a:bodyPr anchor="ctr"/>
          <a:lstStyle>
            <a:lvl1pPr marL="0" indent="0" algn="ctr">
              <a:buNone/>
              <a:defRPr sz="2000">
                <a:solidFill>
                  <a:srgbClr val="58585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Job Title</a:t>
            </a:r>
            <a:br>
              <a:rPr lang="en-US" dirty="0"/>
            </a:br>
            <a:r>
              <a:rPr lang="en-US" dirty="0"/>
              <a:t>Date of Presentation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-304800" y="6473952"/>
            <a:ext cx="7916091" cy="300265"/>
          </a:xfrm>
          <a:prstGeom prst="rect">
            <a:avLst/>
          </a:prstGeom>
          <a:solidFill>
            <a:srgbClr val="003D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2" y="182880"/>
            <a:ext cx="3759396" cy="731520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>
            <a:off x="-304800" y="6472995"/>
            <a:ext cx="9235440" cy="304800"/>
            <a:chOff x="0" y="1866156"/>
            <a:chExt cx="5334000" cy="1410444"/>
          </a:xfrm>
          <a:solidFill>
            <a:srgbClr val="003D7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Chevron 10"/>
            <p:cNvSpPr/>
            <p:nvPr/>
          </p:nvSpPr>
          <p:spPr>
            <a:xfrm rot="10800000">
              <a:off x="3810000" y="1866156"/>
              <a:ext cx="1524000" cy="141044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1866156"/>
              <a:ext cx="4572000" cy="1410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20"/>
          <p:cNvSpPr/>
          <p:nvPr userDrawn="1"/>
        </p:nvSpPr>
        <p:spPr>
          <a:xfrm>
            <a:off x="76200" y="6471507"/>
            <a:ext cx="8930640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+mn-lt"/>
              </a:rPr>
              <a:t>To protect and promote the health and safety of the people of Wisconsin.</a:t>
            </a:r>
          </a:p>
        </p:txBody>
      </p:sp>
    </p:spTree>
    <p:extLst>
      <p:ext uri="{BB962C8B-B14F-4D97-AF65-F5344CB8AC3E}">
        <p14:creationId xmlns:p14="http://schemas.microsoft.com/office/powerpoint/2010/main" val="126437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52975"/>
            <a:ext cx="8229600" cy="566739"/>
          </a:xfrm>
        </p:spPr>
        <p:txBody>
          <a:bodyPr anchor="b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Add Caption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321302"/>
            <a:ext cx="8229600" cy="8048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457200" y="533400"/>
            <a:ext cx="82296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77034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274319"/>
            <a:ext cx="82296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media</a:t>
            </a:r>
          </a:p>
        </p:txBody>
      </p:sp>
    </p:spTree>
    <p:extLst>
      <p:ext uri="{BB962C8B-B14F-4D97-AF65-F5344CB8AC3E}">
        <p14:creationId xmlns:p14="http://schemas.microsoft.com/office/powerpoint/2010/main" val="164025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8229600" cy="4572000"/>
          </a:xfrm>
        </p:spPr>
        <p:txBody>
          <a:bodyPr/>
          <a:lstStyle/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080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092200"/>
            <a:ext cx="7772400" cy="3556000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62000" y="4648200"/>
            <a:ext cx="7772400" cy="10937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58585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21955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34611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 or type with bullets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004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 marL="233362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570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 marL="233362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59436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 or type with bullets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374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1800"/>
            <a:ext cx="402336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63440" y="1701800"/>
            <a:ext cx="402336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8420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1800"/>
            <a:ext cx="822960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212303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82880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 baseline="0"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74720" y="182880"/>
            <a:ext cx="5212080" cy="6094095"/>
          </a:xfrm>
        </p:spPr>
        <p:txBody>
          <a:bodyPr/>
          <a:lstStyle>
            <a:lvl1pPr marL="0" indent="0">
              <a:buNone/>
              <a:defRPr sz="2800"/>
            </a:lvl1pPr>
            <a:lvl2pPr marL="230187" indent="0">
              <a:buNone/>
              <a:defRPr sz="2400"/>
            </a:lvl2pPr>
            <a:lvl3pPr marL="457200" indent="0">
              <a:buNone/>
              <a:defRPr sz="2000"/>
            </a:lvl3pPr>
            <a:lvl4pPr marL="690563" indent="0">
              <a:buNone/>
              <a:defRPr sz="1800"/>
            </a:lvl4pPr>
            <a:lvl5pPr marL="914400" indent="0">
              <a:buNone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356359"/>
            <a:ext cx="3008313" cy="49206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84440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Slide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928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-304800" y="6469062"/>
            <a:ext cx="9235440" cy="304800"/>
            <a:chOff x="0" y="1866156"/>
            <a:chExt cx="5334000" cy="1410444"/>
          </a:xfrm>
          <a:solidFill>
            <a:srgbClr val="003D7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Chevron 17"/>
            <p:cNvSpPr/>
            <p:nvPr/>
          </p:nvSpPr>
          <p:spPr>
            <a:xfrm rot="10800000">
              <a:off x="3810000" y="1866156"/>
              <a:ext cx="1524000" cy="141044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1866156"/>
              <a:ext cx="4572000" cy="1410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Rectangle 19"/>
          <p:cNvSpPr/>
          <p:nvPr userDrawn="1"/>
        </p:nvSpPr>
        <p:spPr>
          <a:xfrm>
            <a:off x="0" y="6467574"/>
            <a:ext cx="89306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entury" panose="02040604050505020304" pitchFamily="18" charset="0"/>
              </a:rPr>
              <a:t>Wisconsin Department of Health Services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477000" y="6438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Century" panose="02040604050505020304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fld id="{04857C57-6D7C-4D28-99BB-4F87CEC48C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9" r:id="rId5"/>
    <p:sldLayoutId id="2147483670" r:id="rId6"/>
    <p:sldLayoutId id="2147483665" r:id="rId7"/>
    <p:sldLayoutId id="2147483671" r:id="rId8"/>
    <p:sldLayoutId id="2147483666" r:id="rId9"/>
    <p:sldLayoutId id="2147483667" r:id="rId10"/>
    <p:sldLayoutId id="2147483668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0" i="0" u="none" kern="1200">
          <a:solidFill>
            <a:srgbClr val="003D78"/>
          </a:solidFill>
          <a:latin typeface="+mj-lt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9pPr>
    </p:titleStyle>
    <p:bodyStyle>
      <a:lvl1pPr marL="231775" indent="-231775" algn="l" rtl="0" eaLnBrk="1" fontAlgn="base" hangingPunct="1">
        <a:spcBef>
          <a:spcPts val="0"/>
        </a:spcBef>
        <a:spcAft>
          <a:spcPct val="0"/>
        </a:spcAft>
        <a:buClr>
          <a:srgbClr val="003D78"/>
        </a:buClr>
        <a:buFont typeface="Arial" charset="0"/>
        <a:buChar char="•"/>
        <a:defRPr sz="3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1pPr>
      <a:lvl2pPr marL="457200" indent="-223838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SzPct val="85000"/>
        <a:buFont typeface="Courier New" pitchFamily="49" charset="0"/>
        <a:buChar char="o"/>
        <a:defRPr sz="2800" b="0" i="0" u="none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688975" indent="-23177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3pPr>
      <a:lvl4pPr marL="914400" indent="-22542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146175" indent="-23177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Arial" charset="0"/>
        <a:buChar char="»"/>
        <a:defRPr sz="18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1433579"/>
            <a:ext cx="8412480" cy="2503421"/>
          </a:xfrm>
        </p:spPr>
        <p:txBody>
          <a:bodyPr/>
          <a:lstStyle/>
          <a:p>
            <a:r>
              <a:rPr lang="en-US" b="1" dirty="0" smtClean="0"/>
              <a:t>Step by Step </a:t>
            </a:r>
            <a:br>
              <a:rPr lang="en-US" b="1" dirty="0" smtClean="0"/>
            </a:br>
            <a:r>
              <a:rPr lang="en-US" b="1" dirty="0" smtClean="0"/>
              <a:t>Testing Process</a:t>
            </a:r>
            <a:endParaRPr lang="en-US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81000" y="3987800"/>
            <a:ext cx="8412480" cy="2072640"/>
          </a:xfrm>
        </p:spPr>
        <p:txBody>
          <a:bodyPr/>
          <a:lstStyle/>
          <a:p>
            <a:r>
              <a:rPr lang="en-US" dirty="0"/>
              <a:t>14 May 2020</a:t>
            </a:r>
          </a:p>
        </p:txBody>
      </p:sp>
    </p:spTree>
    <p:extLst>
      <p:ext uri="{BB962C8B-B14F-4D97-AF65-F5344CB8AC3E}">
        <p14:creationId xmlns:p14="http://schemas.microsoft.com/office/powerpoint/2010/main" val="203690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524000"/>
          </a:xfrm>
        </p:spPr>
        <p:txBody>
          <a:bodyPr/>
          <a:lstStyle/>
          <a:p>
            <a:r>
              <a:rPr lang="en-US" b="1" dirty="0"/>
              <a:t>Process: Testing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52251" y="1295400"/>
            <a:ext cx="7848600" cy="4948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0CE4B0-61DA-4393-86DD-19378021BDCB}"/>
              </a:ext>
            </a:extLst>
          </p:cNvPr>
          <p:cNvSpPr txBox="1"/>
          <p:nvPr/>
        </p:nvSpPr>
        <p:spPr>
          <a:xfrm>
            <a:off x="7428411" y="1524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Outreach &amp; Supplies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D038C8-DDEE-43E8-9F9B-7F300FBA9CC5}"/>
              </a:ext>
            </a:extLst>
          </p:cNvPr>
          <p:cNvSpPr txBox="1"/>
          <p:nvPr/>
        </p:nvSpPr>
        <p:spPr>
          <a:xfrm>
            <a:off x="7364185" y="3400083"/>
            <a:ext cx="150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Patient Care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4A2983-ED90-4C8A-8D4B-880B0E45E268}"/>
              </a:ext>
            </a:extLst>
          </p:cNvPr>
          <p:cNvSpPr txBox="1"/>
          <p:nvPr/>
        </p:nvSpPr>
        <p:spPr>
          <a:xfrm>
            <a:off x="7635240" y="51932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744768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524000"/>
          </a:xfrm>
        </p:spPr>
        <p:txBody>
          <a:bodyPr wrap="square" anchor="ctr">
            <a:normAutofit/>
          </a:bodyPr>
          <a:lstStyle/>
          <a:p>
            <a:r>
              <a:rPr lang="en-US" sz="3600" b="1" dirty="0"/>
              <a:t>Phase 1: Outreach &amp; Supplies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62D6E4-D6B4-4A56-9F92-D7CC18DB6A6A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70263880"/>
              </p:ext>
            </p:extLst>
          </p:nvPr>
        </p:nvGraphicFramePr>
        <p:xfrm>
          <a:off x="410547" y="1709928"/>
          <a:ext cx="8276253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1837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524000"/>
          </a:xfrm>
        </p:spPr>
        <p:txBody>
          <a:bodyPr wrap="square" anchor="ctr">
            <a:normAutofit/>
          </a:bodyPr>
          <a:lstStyle/>
          <a:p>
            <a:r>
              <a:rPr lang="en-US" sz="3600" b="1" dirty="0"/>
              <a:t>Phase 1: Outreach &amp; Supplies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40C4ADD-1D81-41E9-952A-27AC3A7B2DC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3027596"/>
              </p:ext>
            </p:extLst>
          </p:nvPr>
        </p:nvGraphicFramePr>
        <p:xfrm>
          <a:off x="3200400" y="1709928"/>
          <a:ext cx="5486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6F65065-2C03-4285-AC71-52E0A2BC936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00" y="1871185"/>
            <a:ext cx="3025549" cy="20150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BDE050-953C-43CE-9C26-9D93F1EFBE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00" y="4191000"/>
            <a:ext cx="3028837" cy="20172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47673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77800"/>
            <a:ext cx="8610600" cy="1524000"/>
          </a:xfrm>
        </p:spPr>
        <p:txBody>
          <a:bodyPr/>
          <a:lstStyle/>
          <a:p>
            <a:r>
              <a:rPr lang="en-US" sz="3600" b="1" dirty="0"/>
              <a:t>Phase 1: Outreach &amp; Supplies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1059399" y="1295400"/>
            <a:ext cx="7025201" cy="499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9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524000"/>
          </a:xfrm>
        </p:spPr>
        <p:txBody>
          <a:bodyPr wrap="square" anchor="ctr">
            <a:normAutofit/>
          </a:bodyPr>
          <a:lstStyle/>
          <a:p>
            <a:r>
              <a:rPr lang="en-US" sz="3600" b="1" dirty="0"/>
              <a:t>Phase 2: Patient Care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B788F6-31E3-4DAD-97BD-098D7AE0A68E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280314592"/>
              </p:ext>
            </p:extLst>
          </p:nvPr>
        </p:nvGraphicFramePr>
        <p:xfrm>
          <a:off x="457200" y="170992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7075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524000"/>
          </a:xfrm>
        </p:spPr>
        <p:txBody>
          <a:bodyPr wrap="square" anchor="ctr">
            <a:normAutofit/>
          </a:bodyPr>
          <a:lstStyle/>
          <a:p>
            <a:r>
              <a:rPr lang="en-US" sz="3600" b="1" dirty="0"/>
              <a:t>Phase 2: Patient Care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74B668-95E4-4BBA-B77B-F5B36B7A7FD7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74123898"/>
              </p:ext>
            </p:extLst>
          </p:nvPr>
        </p:nvGraphicFramePr>
        <p:xfrm>
          <a:off x="457200" y="170992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476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F7B96D4-4D94-4269-AD88-46214F3332FC}"/>
              </a:ext>
            </a:extLst>
          </p:cNvPr>
          <p:cNvSpPr/>
          <p:nvPr/>
        </p:nvSpPr>
        <p:spPr>
          <a:xfrm>
            <a:off x="381000" y="5340660"/>
            <a:ext cx="8458200" cy="8817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D6EC39A-4A23-48A9-979C-FD3DF8404AF4}"/>
              </a:ext>
            </a:extLst>
          </p:cNvPr>
          <p:cNvSpPr/>
          <p:nvPr/>
        </p:nvSpPr>
        <p:spPr>
          <a:xfrm>
            <a:off x="381000" y="4232981"/>
            <a:ext cx="8458200" cy="104000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578A689-B468-4A83-B3CD-AAB1ED2D97DA}"/>
              </a:ext>
            </a:extLst>
          </p:cNvPr>
          <p:cNvSpPr/>
          <p:nvPr/>
        </p:nvSpPr>
        <p:spPr>
          <a:xfrm>
            <a:off x="381000" y="2743200"/>
            <a:ext cx="8458200" cy="14243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9543755-108B-468D-9E99-F4796C77FD9A}"/>
              </a:ext>
            </a:extLst>
          </p:cNvPr>
          <p:cNvSpPr/>
          <p:nvPr/>
        </p:nvSpPr>
        <p:spPr>
          <a:xfrm>
            <a:off x="381000" y="1600200"/>
            <a:ext cx="8458200" cy="10198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Phase 3: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Tests will be resulted by Exact Sciences within 48 hours of receiving specimens</a:t>
            </a:r>
          </a:p>
          <a:p>
            <a:r>
              <a:rPr lang="en-US" dirty="0"/>
              <a:t>Results will by:</a:t>
            </a:r>
          </a:p>
          <a:p>
            <a:pPr lvl="1"/>
            <a:r>
              <a:rPr lang="en-US" dirty="0"/>
              <a:t>EpicCare Link portal (digital results)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Paper fax</a:t>
            </a:r>
          </a:p>
          <a:p>
            <a:pPr>
              <a:spcAft>
                <a:spcPts val="1200"/>
              </a:spcAft>
            </a:pPr>
            <a:r>
              <a:rPr lang="en-US" dirty="0"/>
              <a:t>Fax is </a:t>
            </a:r>
            <a:r>
              <a:rPr lang="en-US" u="sng" dirty="0"/>
              <a:t>not</a:t>
            </a:r>
            <a:r>
              <a:rPr lang="en-US" dirty="0"/>
              <a:t> recommended as large result volumes can overwhelm SNF fax machines</a:t>
            </a:r>
          </a:p>
          <a:p>
            <a:r>
              <a:rPr lang="en-US" dirty="0"/>
              <a:t>Communication preference is indicated by the SNF during order entry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7BFDAE20-A187-44DD-8298-AEB6CBD95787}"/>
              </a:ext>
            </a:extLst>
          </p:cNvPr>
          <p:cNvSpPr/>
          <p:nvPr/>
        </p:nvSpPr>
        <p:spPr>
          <a:xfrm>
            <a:off x="6763294" y="3244334"/>
            <a:ext cx="399506" cy="36933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C3294E-7C76-4490-A105-EDA97EBD4CD8}"/>
              </a:ext>
            </a:extLst>
          </p:cNvPr>
          <p:cNvSpPr txBox="1"/>
          <p:nvPr/>
        </p:nvSpPr>
        <p:spPr>
          <a:xfrm>
            <a:off x="7162800" y="3244334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Recommended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CAAE5F6-0745-46FC-BEDD-6B7719BAC163}"/>
              </a:ext>
            </a:extLst>
          </p:cNvPr>
          <p:cNvSpPr/>
          <p:nvPr/>
        </p:nvSpPr>
        <p:spPr>
          <a:xfrm>
            <a:off x="685800" y="3200400"/>
            <a:ext cx="8077200" cy="4464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706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81051&quot;&gt;&lt;object type=&quot;3&quot; unique_id=&quot;81052&quot;&gt;&lt;property id=&quot;20148&quot; value=&quot;5&quot;/&gt;&lt;property id=&quot;20300&quot; value=&quot;Slide 1&quot;/&gt;&lt;property id=&quot;20307&quot; value=&quot;256&quot;/&gt;&lt;/object&gt;&lt;/object&gt;&lt;object type=&quot;8&quot; unique_id=&quot;8105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hsppt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HS PP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4 May 2020 Presentation to Skilled Nursing Facilities w DQA  -  Read-Only" id="{5036365A-FBB4-45C1-84F6-B539BDE6B45E}" vid="{FFDB3D6D-82E4-4289-BFBF-3F8A0AAC41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470</Words>
  <Application>Microsoft Office PowerPoint</Application>
  <PresentationFormat>On-screen Show (4:3)</PresentationFormat>
  <Paragraphs>60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</vt:lpstr>
      <vt:lpstr>Courier New</vt:lpstr>
      <vt:lpstr>Tunga</vt:lpstr>
      <vt:lpstr>Verdana</vt:lpstr>
      <vt:lpstr>Wingdings</vt:lpstr>
      <vt:lpstr>dhsppt2</vt:lpstr>
      <vt:lpstr>Step by Step  Testing Process</vt:lpstr>
      <vt:lpstr>Process: Testing</vt:lpstr>
      <vt:lpstr>Phase 1: Outreach &amp; Supplies</vt:lpstr>
      <vt:lpstr>Phase 1: Outreach &amp; Supplies</vt:lpstr>
      <vt:lpstr>Phase 1: Outreach &amp; Supplies</vt:lpstr>
      <vt:lpstr>Phase 2: Patient Care</vt:lpstr>
      <vt:lpstr>Phase 2: Patient Care</vt:lpstr>
      <vt:lpstr>Phase 3: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Skilled Nursing Facilities  Testing Initiative</dc:title>
  <dc:creator>Luke Schieve</dc:creator>
  <cp:lastModifiedBy>Klessig, Shari</cp:lastModifiedBy>
  <cp:revision>7</cp:revision>
  <dcterms:created xsi:type="dcterms:W3CDTF">2020-05-14T14:21:03Z</dcterms:created>
  <dcterms:modified xsi:type="dcterms:W3CDTF">2020-05-17T18:24:45Z</dcterms:modified>
</cp:coreProperties>
</file>