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58" r:id="rId2"/>
    <p:sldId id="459" r:id="rId3"/>
    <p:sldId id="460" r:id="rId4"/>
    <p:sldId id="463" r:id="rId5"/>
    <p:sldId id="461" r:id="rId6"/>
  </p:sldIdLst>
  <p:sldSz cx="9144000" cy="6858000" type="screen4x3"/>
  <p:notesSz cx="7010400" cy="92964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33CC33"/>
    <a:srgbClr val="FFFF00"/>
    <a:srgbClr val="FFFFCC"/>
    <a:srgbClr val="0033CC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5" autoAdjust="0"/>
    <p:restoredTop sz="89189" autoAdjust="0"/>
  </p:normalViewPr>
  <p:slideViewPr>
    <p:cSldViewPr>
      <p:cViewPr varScale="1">
        <p:scale>
          <a:sx n="95" d="100"/>
          <a:sy n="95" d="100"/>
        </p:scale>
        <p:origin x="12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notesViewPr>
    <p:cSldViewPr>
      <p:cViewPr varScale="1">
        <p:scale>
          <a:sx n="83" d="100"/>
          <a:sy n="83" d="100"/>
        </p:scale>
        <p:origin x="-1998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D1A3159-CB35-4150-9ACB-A515A6B8BC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4838"/>
            <a:ext cx="5607050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603144-0C28-4C24-AA48-6FB0EBBE45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46B32-3495-4D31-B99E-D10FE602EA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81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417F4-BF29-40CE-B648-F53612FE62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74638"/>
            <a:ext cx="1981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791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EDCC5-992A-44A8-804C-B69EAEE40D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10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36A34-9722-4753-8B53-E2DAF6699C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33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E71CB-1157-46F1-A8CD-B7D41EF938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05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D74C7-A468-4F93-B531-396448A168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1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9B3A9-5519-4915-B678-5EAE763B5A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574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7ED35-24B2-4A19-82BE-E822411E4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70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3A344-2DCB-4F7A-867A-A33E148D8A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03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1B930-3B72-46A3-A314-447AA4C9AC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91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1A6C2-B76D-490B-92A5-83990983EB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15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74638"/>
            <a:ext cx="792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620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  Click to edit Master text styles</a:t>
            </a:r>
          </a:p>
          <a:p>
            <a:pPr lvl="1"/>
            <a:r>
              <a:rPr lang="en-US" altLang="en-US" smtClean="0"/>
              <a:t>  Second level</a:t>
            </a:r>
          </a:p>
          <a:p>
            <a:pPr lvl="2"/>
            <a:r>
              <a:rPr lang="en-US" altLang="en-US" smtClean="0"/>
              <a:t> Third level</a:t>
            </a:r>
          </a:p>
          <a:p>
            <a:pPr lvl="3"/>
            <a:r>
              <a:rPr lang="en-US" altLang="en-US" smtClean="0"/>
              <a:t> 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F6C912-5CF0-4FC6-9197-C719AF406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AutoShape 8"/>
          <p:cNvSpPr>
            <a:spLocks noChangeAspect="1" noChangeArrowheads="1" noTextEdit="1"/>
          </p:cNvSpPr>
          <p:nvPr/>
        </p:nvSpPr>
        <p:spPr bwMode="auto">
          <a:xfrm>
            <a:off x="3124200" y="3886200"/>
            <a:ext cx="18192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Wingdings" panose="05000000000000000000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Wingdings" panose="05000000000000000000" pitchFamily="2" charset="2"/>
        <a:buChar char="ü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08175"/>
          </a:xfrm>
        </p:spPr>
        <p:txBody>
          <a:bodyPr/>
          <a:lstStyle/>
          <a:p>
            <a:pPr algn="l" eaLnBrk="1" hangingPunct="1"/>
            <a:r>
              <a:rPr lang="en-US" altLang="en-US" sz="2400" b="1" smtClean="0">
                <a:latin typeface="Century Gothic" panose="020B0502020202020204" pitchFamily="34" charset="0"/>
              </a:rPr>
              <a:t>IRIS Performance Improvement Project Annual Report</a:t>
            </a:r>
            <a:r>
              <a:rPr lang="en-US" altLang="en-US" sz="2400" smtClean="0">
                <a:latin typeface="Century Gothic" panose="020B0502020202020204" pitchFamily="34" charset="0"/>
              </a:rPr>
              <a:t/>
            </a:r>
            <a:br>
              <a:rPr lang="en-US" altLang="en-US" sz="2400" smtClean="0">
                <a:latin typeface="Century Gothic" panose="020B0502020202020204" pitchFamily="34" charset="0"/>
              </a:rPr>
            </a:br>
            <a:r>
              <a:rPr lang="en-US" altLang="en-US" sz="1800" smtClean="0">
                <a:latin typeface="Century Gothic" panose="020B0502020202020204" pitchFamily="34" charset="0"/>
              </a:rPr>
              <a:t>&lt;Insert title of PIP project&gt;</a:t>
            </a:r>
            <a:br>
              <a:rPr lang="en-US" altLang="en-US" sz="1800" smtClean="0">
                <a:latin typeface="Century Gothic" panose="020B0502020202020204" pitchFamily="34" charset="0"/>
              </a:rPr>
            </a:br>
            <a:r>
              <a:rPr lang="en-US" altLang="en-US" sz="1800" smtClean="0">
                <a:latin typeface="Century Gothic" panose="020B0502020202020204" pitchFamily="34" charset="0"/>
              </a:rPr>
              <a:t>&lt;Insert YYYY&gt;</a:t>
            </a:r>
            <a:br>
              <a:rPr lang="en-US" altLang="en-US" sz="1800" smtClean="0">
                <a:latin typeface="Century Gothic" panose="020B0502020202020204" pitchFamily="34" charset="0"/>
              </a:rPr>
            </a:br>
            <a:r>
              <a:rPr lang="en-US" altLang="en-US" sz="1800" smtClean="0">
                <a:solidFill>
                  <a:srgbClr val="000000"/>
                </a:solidFill>
                <a:latin typeface="Century Gothic" panose="020B0502020202020204" pitchFamily="34" charset="0"/>
              </a:rPr>
              <a:t>&lt;Insert agency name&gt;</a:t>
            </a:r>
            <a:r>
              <a:rPr lang="en-US" altLang="en-US" sz="1800" smtClean="0">
                <a:latin typeface="Century Gothic" panose="020B0502020202020204" pitchFamily="34" charset="0"/>
              </a:rPr>
              <a:t/>
            </a:r>
            <a:br>
              <a:rPr lang="en-US" altLang="en-US" sz="1800" smtClean="0">
                <a:latin typeface="Century Gothic" panose="020B0502020202020204" pitchFamily="34" charset="0"/>
              </a:rPr>
            </a:br>
            <a:r>
              <a:rPr lang="en-US" altLang="en-US" sz="1400" smtClean="0">
                <a:latin typeface="Century Gothic" panose="020B0502020202020204" pitchFamily="34" charset="0"/>
              </a:rPr>
              <a:t>Please do not include any PHI or PII in this report.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667000"/>
            <a:ext cx="8763000" cy="3390900"/>
          </a:xfrm>
        </p:spPr>
        <p:txBody>
          <a:bodyPr/>
          <a:lstStyle/>
          <a:p>
            <a:pPr eaLnBrk="1" hangingPunct="1"/>
            <a:endParaRPr lang="en-US" altLang="en-US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2400" y="1968500"/>
            <a:ext cx="88392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08000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CC33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800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Century Gothic" panose="020B0502020202020204" pitchFamily="34" charset="0"/>
              </a:rPr>
              <a:t>Aim Statement </a:t>
            </a:r>
            <a:r>
              <a:rPr lang="en-US" altLang="en-US" sz="1600">
                <a:solidFill>
                  <a:schemeClr val="tx2"/>
                </a:solidFill>
                <a:latin typeface="Century Gothic" panose="020B0502020202020204" pitchFamily="34" charset="0"/>
              </a:rPr>
              <a:t>(</a:t>
            </a:r>
            <a:r>
              <a:rPr lang="en-US" altLang="en-US" sz="1600" u="sng">
                <a:solidFill>
                  <a:schemeClr val="tx2"/>
                </a:solidFill>
                <a:latin typeface="Century Gothic" panose="020B0502020202020204" pitchFamily="34" charset="0"/>
              </a:rPr>
              <a:t>PLAN</a:t>
            </a:r>
            <a:r>
              <a:rPr lang="en-US" altLang="en-US" sz="1600">
                <a:solidFill>
                  <a:schemeClr val="tx2"/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1143000" y="6400800"/>
            <a:ext cx="52578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102" name="TextBox 2"/>
          <p:cNvSpPr txBox="1">
            <a:spLocks noChangeArrowheads="1"/>
          </p:cNvSpPr>
          <p:nvPr/>
        </p:nvSpPr>
        <p:spPr bwMode="auto">
          <a:xfrm>
            <a:off x="152400" y="6057900"/>
            <a:ext cx="876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10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DEPARTMENT OF HEALTH SERVICES</a:t>
            </a:r>
            <a:r>
              <a:rPr lang="en-US" altLang="en-US" sz="1000" dirty="0">
                <a:latin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en-US" altLang="en-US" sz="10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                                                            STATE OF WISCONSIN</a:t>
            </a:r>
          </a:p>
          <a:p>
            <a:r>
              <a:rPr lang="en-US" altLang="en-US" sz="1000" dirty="0" smtClean="0">
                <a:latin typeface="Tahoma" panose="020B0604030504040204" pitchFamily="34" charset="0"/>
                <a:cs typeface="Tahoma" panose="020B0604030504040204" pitchFamily="34" charset="0"/>
              </a:rPr>
              <a:t>F-02833  (07/2021</a:t>
            </a:r>
            <a:r>
              <a:rPr lang="en-US" altLang="en-US" sz="1000" dirty="0"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0000FF"/>
                </a:solidFill>
                <a:latin typeface="Century Gothic" panose="020B0502020202020204" pitchFamily="34" charset="0"/>
              </a:rPr>
              <a:t>Changes Made </a:t>
            </a:r>
            <a:r>
              <a:rPr lang="en-US" altLang="en-US" sz="1600" smtClean="0">
                <a:latin typeface="Century Gothic" panose="020B0502020202020204" pitchFamily="34" charset="0"/>
              </a:rPr>
              <a:t>(</a:t>
            </a:r>
            <a:r>
              <a:rPr lang="en-US" altLang="en-US" sz="1600" u="sng" smtClean="0">
                <a:latin typeface="Century Gothic" panose="020B0502020202020204" pitchFamily="34" charset="0"/>
              </a:rPr>
              <a:t>DO</a:t>
            </a:r>
            <a:r>
              <a:rPr lang="en-US" altLang="en-US" sz="1600" smtClean="0">
                <a:latin typeface="Century Gothic" panose="020B0502020202020204" pitchFamily="34" charset="0"/>
              </a:rPr>
              <a:t> –  Strategies implemented to achieve aim)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5486400"/>
          </a:xfrm>
        </p:spPr>
        <p:txBody>
          <a:bodyPr/>
          <a:lstStyle/>
          <a:p>
            <a:pPr eaLnBrk="1" hangingPunct="1"/>
            <a:endParaRPr lang="en-US" altLang="en-US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0000FF"/>
                </a:solidFill>
                <a:latin typeface="Century Gothic" panose="020B0502020202020204" pitchFamily="34" charset="0"/>
              </a:rPr>
              <a:t>Results</a:t>
            </a:r>
            <a:r>
              <a:rPr lang="en-US" altLang="en-US" sz="2800" smtClean="0">
                <a:latin typeface="Century Gothic" panose="020B0502020202020204" pitchFamily="34" charset="0"/>
              </a:rPr>
              <a:t> </a:t>
            </a:r>
            <a:r>
              <a:rPr lang="en-US" altLang="en-US" sz="1600" smtClean="0">
                <a:latin typeface="Century Gothic" panose="020B0502020202020204" pitchFamily="34" charset="0"/>
              </a:rPr>
              <a:t>(</a:t>
            </a:r>
            <a:r>
              <a:rPr lang="en-US" altLang="en-US" sz="1600" u="sng" smtClean="0">
                <a:latin typeface="Century Gothic" panose="020B0502020202020204" pitchFamily="34" charset="0"/>
              </a:rPr>
              <a:t>CHECK</a:t>
            </a:r>
            <a:r>
              <a:rPr lang="en-US" altLang="en-US" sz="1600" smtClean="0">
                <a:latin typeface="Century Gothic" panose="020B0502020202020204" pitchFamily="34" charset="0"/>
              </a:rPr>
              <a:t> – Before and after info or data about what agency learned)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5486400"/>
          </a:xfrm>
        </p:spPr>
        <p:txBody>
          <a:bodyPr/>
          <a:lstStyle/>
          <a:p>
            <a:pPr eaLnBrk="1" hangingPunct="1"/>
            <a:endParaRPr lang="en-US" altLang="en-US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0000FF"/>
                </a:solidFill>
                <a:latin typeface="Century Gothic" panose="020B0502020202020204" pitchFamily="34" charset="0"/>
              </a:rPr>
              <a:t>Impact</a:t>
            </a:r>
            <a:r>
              <a:rPr lang="en-US" altLang="en-US" sz="2800" smtClean="0">
                <a:latin typeface="Century Gothic" panose="020B0502020202020204" pitchFamily="34" charset="0"/>
              </a:rPr>
              <a:t> </a:t>
            </a:r>
            <a:r>
              <a:rPr lang="en-US" altLang="en-US" sz="1600" smtClean="0">
                <a:latin typeface="Century Gothic" panose="020B0502020202020204" pitchFamily="34" charset="0"/>
              </a:rPr>
              <a:t>(</a:t>
            </a:r>
            <a:r>
              <a:rPr lang="en-US" altLang="en-US" sz="1600" u="sng" smtClean="0">
                <a:latin typeface="Century Gothic" panose="020B0502020202020204" pitchFamily="34" charset="0"/>
              </a:rPr>
              <a:t>ACT</a:t>
            </a:r>
            <a:r>
              <a:rPr lang="en-US" altLang="en-US" sz="1600" smtClean="0">
                <a:latin typeface="Century Gothic" panose="020B0502020202020204" pitchFamily="34" charset="0"/>
              </a:rPr>
              <a:t> – Improved outcome, efficiency, lessons learned, etc.)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5486400"/>
          </a:xfrm>
        </p:spPr>
        <p:txBody>
          <a:bodyPr/>
          <a:lstStyle/>
          <a:p>
            <a:pPr eaLnBrk="1" hangingPunct="1"/>
            <a:endParaRPr lang="en-US" altLang="en-US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0000FF"/>
                </a:solidFill>
                <a:latin typeface="Century Gothic" panose="020B0502020202020204" pitchFamily="34" charset="0"/>
              </a:rPr>
              <a:t>Next Steps </a:t>
            </a:r>
            <a:r>
              <a:rPr lang="en-US" altLang="en-US" sz="1600" smtClean="0">
                <a:latin typeface="Century Gothic" panose="020B0502020202020204" pitchFamily="34" charset="0"/>
              </a:rPr>
              <a:t>(</a:t>
            </a:r>
            <a:r>
              <a:rPr lang="en-US" altLang="en-US" sz="1600" u="sng" smtClean="0">
                <a:latin typeface="Century Gothic" panose="020B0502020202020204" pitchFamily="34" charset="0"/>
              </a:rPr>
              <a:t>ACT</a:t>
            </a:r>
            <a:r>
              <a:rPr lang="en-US" altLang="en-US" sz="1600" smtClean="0">
                <a:latin typeface="Century Gothic" panose="020B0502020202020204" pitchFamily="34" charset="0"/>
              </a:rPr>
              <a:t> – Changes agency will discard, keep, adjust, or expand 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5486400"/>
          </a:xfrm>
        </p:spPr>
        <p:txBody>
          <a:bodyPr/>
          <a:lstStyle/>
          <a:p>
            <a:pPr eaLnBrk="1" hangingPunct="1"/>
            <a:endParaRPr lang="en-US" altLang="en-US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135&quot;&gt;&lt;property id=&quot;20148&quot; value=&quot;5&quot;/&gt;&lt;property id=&quot;20300&quot; value=&quot;Slide 1 - &amp;quot;Change project title&amp;quot;&quot;/&gt;&lt;property id=&quot;20307&quot; value=&quot;458&quot;/&gt;&lt;/object&gt;&lt;object type=&quot;3&quot; unique_id=&quot;10136&quot;&gt;&lt;property id=&quot;20148&quot; value=&quot;5&quot;/&gt;&lt;property id=&quot;20300&quot; value=&quot;Slide 2 - &amp;quot;Changes Made (DO – what changes you made to improve)&amp;quot;&quot;/&gt;&lt;property id=&quot;20307&quot; value=&quot;459&quot;/&gt;&lt;/object&gt;&lt;object type=&quot;3&quot; unique_id=&quot;10137&quot;&gt;&lt;property id=&quot;20148&quot; value=&quot;5&quot;/&gt;&lt;property id=&quot;20300&quot; value=&quot;Slide 3 - &amp;quot;Results (Check – add before and after info or data about what you learned)&amp;quot;&quot;/&gt;&lt;property id=&quot;20307&quot; value=&quot;460&quot;/&gt;&lt;/object&gt;&lt;object type=&quot;3&quot; unique_id=&quot;10138&quot;&gt;&lt;property id=&quot;20148&quot; value=&quot;5&quot;/&gt;&lt;property id=&quot;20300&quot; value=&quot;Slide 4 - &amp;quot;Next Steps (ACT – what changes you will keep, expand and/or sustain )&amp;quot;&quot;/&gt;&lt;property id=&quot;20307&quot; value=&quot;461&quot;/&gt;&lt;/object&gt;&lt;object type=&quot;3&quot; unique_id=&quot;10139&quot;&gt;&lt;property id=&quot;20148&quot; value=&quot;5&quot;/&gt;&lt;property id=&quot;20300&quot; value=&quot;Slide 5 - &amp;quot;Impact (ACT – Improved Outcome, Efficiency, Lessons Learned, Etc.)&amp;quot;&quot;/&gt;&lt;property id=&quot;20307&quot; value=&quot;4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3258</TotalTime>
  <Words>114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Comic Sans MS</vt:lpstr>
      <vt:lpstr>Tahoma</vt:lpstr>
      <vt:lpstr>Wingdings</vt:lpstr>
      <vt:lpstr>Default Design</vt:lpstr>
      <vt:lpstr>IRIS Performance Improvement Project Annual Report &lt;Insert title of PIP project&gt; &lt;Insert YYYY&gt; &lt;Insert agency name&gt; Please do not include any PHI or PII in this report.</vt:lpstr>
      <vt:lpstr>Changes Made (DO –  Strategies implemented to achieve aim)</vt:lpstr>
      <vt:lpstr>Results (CHECK – Before and after info or data about what agency learned)</vt:lpstr>
      <vt:lpstr>Impact (ACT – Improved outcome, efficiency, lessons learned, etc.)</vt:lpstr>
      <vt:lpstr>Next Steps (ACT – Changes agency will discard, keep, adjust, or expand )</vt:lpstr>
    </vt:vector>
  </TitlesOfParts>
  <Company>WI DHS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IRIS Performance Improvement Project Annual Report (5x5)</dc:title>
  <dc:subject>IRIS Performance Improvement Project Annual Report (5x5)</dc:subject>
  <dc:creator>IRIS</dc:creator>
  <cp:lastModifiedBy>Pritchard, James B</cp:lastModifiedBy>
  <cp:revision>95</cp:revision>
  <dcterms:created xsi:type="dcterms:W3CDTF">2010-06-25T12:16:43Z</dcterms:created>
  <dcterms:modified xsi:type="dcterms:W3CDTF">2021-07-07T16:58:02Z</dcterms:modified>
</cp:coreProperties>
</file>