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6"/>
  </p:notesMasterIdLst>
  <p:handoutMasterIdLst>
    <p:handoutMasterId r:id="rId17"/>
  </p:handoutMasterIdLst>
  <p:sldIdLst>
    <p:sldId id="271" r:id="rId5"/>
    <p:sldId id="263" r:id="rId6"/>
    <p:sldId id="264" r:id="rId7"/>
    <p:sldId id="261" r:id="rId8"/>
    <p:sldId id="262" r:id="rId9"/>
    <p:sldId id="265" r:id="rId10"/>
    <p:sldId id="266" r:id="rId11"/>
    <p:sldId id="267" r:id="rId12"/>
    <p:sldId id="268" r:id="rId13"/>
    <p:sldId id="269" r:id="rId14"/>
    <p:sldId id="270" r:id="rId15"/>
  </p:sldIdLst>
  <p:sldSz cx="4572000" cy="2743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structions" id="{FB2114C0-4DDA-443B-924E-E5839FD8055E}">
          <p14:sldIdLst>
            <p14:sldId id="271"/>
            <p14:sldId id="263"/>
            <p14:sldId id="264"/>
          </p14:sldIdLst>
        </p14:section>
        <p14:section name="Example" id="{A4007EE4-1501-4944-8FED-92B690344D9B}">
          <p14:sldIdLst>
            <p14:sldId id="261"/>
          </p14:sldIdLst>
        </p14:section>
        <p14:section name="Blank Templates" id="{F9AA6172-F151-4980-933C-0F7FCFF434AA}">
          <p14:sldIdLst>
            <p14:sldId id="262"/>
            <p14:sldId id="265"/>
            <p14:sldId id="266"/>
            <p14:sldId id="267"/>
            <p14:sldId id="268"/>
            <p14:sldId id="269"/>
            <p14:sldId id="27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6F5663C-1398-812E-FC0B-E90043811DCC}" name="Bieber, Molly - DHS" initials="MB" userId="S::molly.bieber@dhs.wisconsin.gov::1ba69d75-5f62-44a0-9708-528af0aeb23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F6BBD9-A05E-B783-DA31-9A56396FD27B}" v="5" dt="2025-08-06T18:32:25.105"/>
    <p1510:client id="{AC415B86-C342-4F32-9FCE-CFB7244846B2}" v="2008" dt="2025-08-06T17:12:06.5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88" d="100"/>
          <a:sy n="188" d="100"/>
        </p:scale>
        <p:origin x="1128" y="12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7E6887E-E523-4000-AA80-E135AA4F183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A3D902A-5384-52C1-792D-477F36893F5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BEE037-0DF0-43CA-A358-56600EF3A856}" type="datetimeFigureOut">
              <a:rPr lang="en-US" smtClean="0"/>
              <a:t>8/27/2025</a:t>
            </a:fld>
            <a:endParaRPr lang="en-US"/>
          </a:p>
        </p:txBody>
      </p:sp>
      <p:sp>
        <p:nvSpPr>
          <p:cNvPr id="4" name="Footer Placeholder 3">
            <a:extLst>
              <a:ext uri="{FF2B5EF4-FFF2-40B4-BE49-F238E27FC236}">
                <a16:creationId xmlns:a16="http://schemas.microsoft.com/office/drawing/2014/main" id="{9FC777E1-9598-8758-611C-6114E9AA344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53D3F70-1A5D-E5B6-7A98-3C9B95A797B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C540F58-39E6-472E-8166-D9BDD314F389}" type="slidenum">
              <a:rPr lang="en-US" smtClean="0"/>
              <a:t>‹#›</a:t>
            </a:fld>
            <a:endParaRPr lang="en-US"/>
          </a:p>
        </p:txBody>
      </p:sp>
    </p:spTree>
    <p:extLst>
      <p:ext uri="{BB962C8B-B14F-4D97-AF65-F5344CB8AC3E}">
        <p14:creationId xmlns:p14="http://schemas.microsoft.com/office/powerpoint/2010/main" val="29022956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8E4193-20F4-4F0E-B05E-EA1F23740850}" type="datetimeFigureOut">
              <a:rPr lang="en-US" smtClean="0"/>
              <a:t>8/27/2025</a:t>
            </a:fld>
            <a:endParaRPr lang="en-US"/>
          </a:p>
        </p:txBody>
      </p:sp>
      <p:sp>
        <p:nvSpPr>
          <p:cNvPr id="4" name="Slide Image Placeholder 3"/>
          <p:cNvSpPr>
            <a:spLocks noGrp="1" noRot="1" noChangeAspect="1"/>
          </p:cNvSpPr>
          <p:nvPr>
            <p:ph type="sldImg" idx="2"/>
          </p:nvPr>
        </p:nvSpPr>
        <p:spPr>
          <a:xfrm>
            <a:off x="857250" y="1143000"/>
            <a:ext cx="51435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1097C9-DBCA-43DF-A421-DE3E0803CE62}" type="slidenum">
              <a:rPr lang="en-US" smtClean="0"/>
              <a:t>‹#›</a:t>
            </a:fld>
            <a:endParaRPr lang="en-US"/>
          </a:p>
        </p:txBody>
      </p:sp>
    </p:spTree>
    <p:extLst>
      <p:ext uri="{BB962C8B-B14F-4D97-AF65-F5344CB8AC3E}">
        <p14:creationId xmlns:p14="http://schemas.microsoft.com/office/powerpoint/2010/main" val="2992350349"/>
      </p:ext>
    </p:extLst>
  </p:cSld>
  <p:clrMap bg1="lt1" tx1="dk1" bg2="lt2" tx2="dk2" accent1="accent1" accent2="accent2" accent3="accent3" accent4="accent4" accent5="accent5" accent6="accent6" hlink="hlink" folHlink="folHlink"/>
  <p:notesStyle>
    <a:lvl1pPr marL="0" algn="l" defTabSz="351130" rtl="0" eaLnBrk="1" latinLnBrk="0" hangingPunct="1">
      <a:defRPr sz="461" kern="1200">
        <a:solidFill>
          <a:schemeClr val="tx1"/>
        </a:solidFill>
        <a:latin typeface="+mn-lt"/>
        <a:ea typeface="+mn-ea"/>
        <a:cs typeface="+mn-cs"/>
      </a:defRPr>
    </a:lvl1pPr>
    <a:lvl2pPr marL="175565" algn="l" defTabSz="351130" rtl="0" eaLnBrk="1" latinLnBrk="0" hangingPunct="1">
      <a:defRPr sz="461" kern="1200">
        <a:solidFill>
          <a:schemeClr val="tx1"/>
        </a:solidFill>
        <a:latin typeface="+mn-lt"/>
        <a:ea typeface="+mn-ea"/>
        <a:cs typeface="+mn-cs"/>
      </a:defRPr>
    </a:lvl2pPr>
    <a:lvl3pPr marL="351130" algn="l" defTabSz="351130" rtl="0" eaLnBrk="1" latinLnBrk="0" hangingPunct="1">
      <a:defRPr sz="461" kern="1200">
        <a:solidFill>
          <a:schemeClr val="tx1"/>
        </a:solidFill>
        <a:latin typeface="+mn-lt"/>
        <a:ea typeface="+mn-ea"/>
        <a:cs typeface="+mn-cs"/>
      </a:defRPr>
    </a:lvl3pPr>
    <a:lvl4pPr marL="526694" algn="l" defTabSz="351130" rtl="0" eaLnBrk="1" latinLnBrk="0" hangingPunct="1">
      <a:defRPr sz="461" kern="1200">
        <a:solidFill>
          <a:schemeClr val="tx1"/>
        </a:solidFill>
        <a:latin typeface="+mn-lt"/>
        <a:ea typeface="+mn-ea"/>
        <a:cs typeface="+mn-cs"/>
      </a:defRPr>
    </a:lvl4pPr>
    <a:lvl5pPr marL="702259" algn="l" defTabSz="351130" rtl="0" eaLnBrk="1" latinLnBrk="0" hangingPunct="1">
      <a:defRPr sz="461" kern="1200">
        <a:solidFill>
          <a:schemeClr val="tx1"/>
        </a:solidFill>
        <a:latin typeface="+mn-lt"/>
        <a:ea typeface="+mn-ea"/>
        <a:cs typeface="+mn-cs"/>
      </a:defRPr>
    </a:lvl5pPr>
    <a:lvl6pPr marL="877824" algn="l" defTabSz="351130" rtl="0" eaLnBrk="1" latinLnBrk="0" hangingPunct="1">
      <a:defRPr sz="461" kern="1200">
        <a:solidFill>
          <a:schemeClr val="tx1"/>
        </a:solidFill>
        <a:latin typeface="+mn-lt"/>
        <a:ea typeface="+mn-ea"/>
        <a:cs typeface="+mn-cs"/>
      </a:defRPr>
    </a:lvl6pPr>
    <a:lvl7pPr marL="1053389" algn="l" defTabSz="351130" rtl="0" eaLnBrk="1" latinLnBrk="0" hangingPunct="1">
      <a:defRPr sz="461" kern="1200">
        <a:solidFill>
          <a:schemeClr val="tx1"/>
        </a:solidFill>
        <a:latin typeface="+mn-lt"/>
        <a:ea typeface="+mn-ea"/>
        <a:cs typeface="+mn-cs"/>
      </a:defRPr>
    </a:lvl7pPr>
    <a:lvl8pPr marL="1228954" algn="l" defTabSz="351130" rtl="0" eaLnBrk="1" latinLnBrk="0" hangingPunct="1">
      <a:defRPr sz="461" kern="1200">
        <a:solidFill>
          <a:schemeClr val="tx1"/>
        </a:solidFill>
        <a:latin typeface="+mn-lt"/>
        <a:ea typeface="+mn-ea"/>
        <a:cs typeface="+mn-cs"/>
      </a:defRPr>
    </a:lvl8pPr>
    <a:lvl9pPr marL="1404518" algn="l" defTabSz="351130" rtl="0" eaLnBrk="1" latinLnBrk="0" hangingPunct="1">
      <a:defRPr sz="46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1097C9-DBCA-43DF-A421-DE3E0803CE62}" type="slidenum">
              <a:rPr lang="en-US" smtClean="0"/>
              <a:t>4</a:t>
            </a:fld>
            <a:endParaRPr lang="en-US"/>
          </a:p>
        </p:txBody>
      </p:sp>
    </p:spTree>
    <p:extLst>
      <p:ext uri="{BB962C8B-B14F-4D97-AF65-F5344CB8AC3E}">
        <p14:creationId xmlns:p14="http://schemas.microsoft.com/office/powerpoint/2010/main" val="23962119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DHSWIHAIPreventionProgram@dhs.wisconsin.gov"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svg"/><Relationship Id="rId3" Type="http://schemas.openxmlformats.org/officeDocument/2006/relationships/image" Target="../media/image4.svg"/><Relationship Id="rId7" Type="http://schemas.openxmlformats.org/officeDocument/2006/relationships/image" Target="../media/image14.svg"/><Relationship Id="rId12" Type="http://schemas.openxmlformats.org/officeDocument/2006/relationships/image" Target="../media/image19.png"/><Relationship Id="rId2" Type="http://schemas.openxmlformats.org/officeDocument/2006/relationships/image" Target="../media/image3.png"/><Relationship Id="rId16" Type="http://schemas.openxmlformats.org/officeDocument/2006/relationships/image" Target="../media/image22.png"/><Relationship Id="rId1" Type="http://schemas.openxmlformats.org/officeDocument/2006/relationships/slideMaster" Target="../slideMasters/slideMaster1.xml"/><Relationship Id="rId6" Type="http://schemas.openxmlformats.org/officeDocument/2006/relationships/image" Target="../media/image13.png"/><Relationship Id="rId11" Type="http://schemas.openxmlformats.org/officeDocument/2006/relationships/image" Target="../media/image18.svg"/><Relationship Id="rId5" Type="http://schemas.openxmlformats.org/officeDocument/2006/relationships/image" Target="../media/image12.svg"/><Relationship Id="rId15" Type="http://schemas.microsoft.com/office/2007/relationships/hdphoto" Target="../media/hdphoto1.wdp"/><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svg"/><Relationship Id="rId14" Type="http://schemas.openxmlformats.org/officeDocument/2006/relationships/image" Target="../media/image21.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2042836-07A3-1558-DD34-30B5A7D17011}"/>
              </a:ext>
            </a:extLst>
          </p:cNvPr>
          <p:cNvSpPr/>
          <p:nvPr userDrawn="1"/>
        </p:nvSpPr>
        <p:spPr>
          <a:xfrm>
            <a:off x="0" y="567690"/>
            <a:ext cx="4572000" cy="129921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F2943C56-4FA8-183A-E842-4BCA3D095D63}"/>
              </a:ext>
            </a:extLst>
          </p:cNvPr>
          <p:cNvSpPr txBox="1">
            <a:spLocks/>
          </p:cNvSpPr>
          <p:nvPr userDrawn="1"/>
        </p:nvSpPr>
        <p:spPr>
          <a:xfrm>
            <a:off x="198121" y="1209675"/>
            <a:ext cx="3943350" cy="405765"/>
          </a:xfrm>
          <a:prstGeom prst="rect">
            <a:avLst/>
          </a:prstGeom>
        </p:spPr>
        <p:txBody>
          <a:bodyPr/>
          <a:lstStyle>
            <a:lvl1pPr algn="l" defTabSz="342900" rtl="0" eaLnBrk="1" latinLnBrk="0" hangingPunct="1">
              <a:lnSpc>
                <a:spcPct val="90000"/>
              </a:lnSpc>
              <a:spcBef>
                <a:spcPct val="0"/>
              </a:spcBef>
              <a:buNone/>
              <a:defRPr sz="1650" b="1" kern="1200">
                <a:solidFill>
                  <a:schemeClr val="tx1"/>
                </a:solidFill>
                <a:latin typeface="+mj-lt"/>
                <a:ea typeface="+mj-ea"/>
                <a:cs typeface="+mj-cs"/>
              </a:defRPr>
            </a:lvl1pPr>
          </a:lstStyle>
          <a:p>
            <a:r>
              <a:rPr lang="en-US" sz="1400" b="0">
                <a:solidFill>
                  <a:schemeClr val="bg1"/>
                </a:solidFill>
              </a:rPr>
              <a:t>Editable Templates for EVS Managers and Staff</a:t>
            </a:r>
          </a:p>
        </p:txBody>
      </p:sp>
      <p:sp>
        <p:nvSpPr>
          <p:cNvPr id="5" name="Title 1">
            <a:extLst>
              <a:ext uri="{FF2B5EF4-FFF2-40B4-BE49-F238E27FC236}">
                <a16:creationId xmlns:a16="http://schemas.microsoft.com/office/drawing/2014/main" id="{4E89BE21-D9B0-D9B5-2002-CCD4F2594638}"/>
              </a:ext>
            </a:extLst>
          </p:cNvPr>
          <p:cNvSpPr txBox="1">
            <a:spLocks/>
          </p:cNvSpPr>
          <p:nvPr userDrawn="1"/>
        </p:nvSpPr>
        <p:spPr>
          <a:xfrm>
            <a:off x="293371" y="2335530"/>
            <a:ext cx="4373879" cy="405765"/>
          </a:xfrm>
          <a:prstGeom prst="rect">
            <a:avLst/>
          </a:prstGeom>
        </p:spPr>
        <p:txBody>
          <a:bodyPr/>
          <a:lstStyle>
            <a:lvl1pPr algn="l" defTabSz="342900" rtl="0" eaLnBrk="1" latinLnBrk="0" hangingPunct="1">
              <a:lnSpc>
                <a:spcPct val="90000"/>
              </a:lnSpc>
              <a:spcBef>
                <a:spcPct val="0"/>
              </a:spcBef>
              <a:buNone/>
              <a:defRPr sz="1650" b="1" kern="1200">
                <a:solidFill>
                  <a:schemeClr val="tx1"/>
                </a:solidFill>
                <a:latin typeface="+mj-lt"/>
                <a:ea typeface="+mj-ea"/>
                <a:cs typeface="+mj-cs"/>
              </a:defRPr>
            </a:lvl1pPr>
          </a:lstStyle>
          <a:p>
            <a:r>
              <a:rPr lang="en-US" sz="800" b="1"/>
              <a:t>Need assistance? </a:t>
            </a:r>
            <a:r>
              <a:rPr lang="en-US" sz="800" b="0"/>
              <a:t>Email the Wisconsin Healthcare-Associated Infections Prevention Program at </a:t>
            </a:r>
            <a:r>
              <a:rPr lang="en-US" sz="800" b="0">
                <a:hlinkClick r:id="rId2"/>
              </a:rPr>
              <a:t>DHSWIHAIPreventionProgram@dhs.wisconsin.gov</a:t>
            </a:r>
            <a:r>
              <a:rPr lang="en-US" sz="800" b="0"/>
              <a:t>. </a:t>
            </a:r>
          </a:p>
        </p:txBody>
      </p:sp>
      <p:sp>
        <p:nvSpPr>
          <p:cNvPr id="7" name="TextBox 6">
            <a:extLst>
              <a:ext uri="{FF2B5EF4-FFF2-40B4-BE49-F238E27FC236}">
                <a16:creationId xmlns:a16="http://schemas.microsoft.com/office/drawing/2014/main" id="{5138286B-2547-030E-0891-591764AA1DEC}"/>
              </a:ext>
            </a:extLst>
          </p:cNvPr>
          <p:cNvSpPr txBox="1"/>
          <p:nvPr userDrawn="1"/>
        </p:nvSpPr>
        <p:spPr>
          <a:xfrm>
            <a:off x="198121" y="898505"/>
            <a:ext cx="4621530" cy="369332"/>
          </a:xfrm>
          <a:prstGeom prst="rect">
            <a:avLst/>
          </a:prstGeom>
          <a:noFill/>
        </p:spPr>
        <p:txBody>
          <a:bodyPr wrap="square">
            <a:spAutoFit/>
          </a:bodyPr>
          <a:lstStyle/>
          <a:p>
            <a:r>
              <a:rPr lang="en-US" b="1">
                <a:solidFill>
                  <a:schemeClr val="bg1"/>
                </a:solidFill>
              </a:rPr>
              <a:t>Environmental Cleaning Product Cards</a:t>
            </a:r>
          </a:p>
        </p:txBody>
      </p:sp>
      <p:pic>
        <p:nvPicPr>
          <p:cNvPr id="9" name="Picture 8" descr="Icon&#10;&#10;AI-generated content may be incorrect.">
            <a:extLst>
              <a:ext uri="{FF2B5EF4-FFF2-40B4-BE49-F238E27FC236}">
                <a16:creationId xmlns:a16="http://schemas.microsoft.com/office/drawing/2014/main" id="{C269487C-885F-5C27-A71D-E9D7913F238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999" y="2335530"/>
            <a:ext cx="288243" cy="289559"/>
          </a:xfrm>
          <a:prstGeom prst="rect">
            <a:avLst/>
          </a:prstGeom>
        </p:spPr>
      </p:pic>
    </p:spTree>
    <p:extLst>
      <p:ext uri="{BB962C8B-B14F-4D97-AF65-F5344CB8AC3E}">
        <p14:creationId xmlns:p14="http://schemas.microsoft.com/office/powerpoint/2010/main" val="1372110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C4454F6-2206-A448-A748-E7002ACC4D51}"/>
              </a:ext>
            </a:extLst>
          </p:cNvPr>
          <p:cNvSpPr/>
          <p:nvPr userDrawn="1"/>
        </p:nvSpPr>
        <p:spPr>
          <a:xfrm>
            <a:off x="0" y="0"/>
            <a:ext cx="4572000" cy="6477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A4148355-8EC2-36DE-76C7-2471DBD8F0EB}"/>
              </a:ext>
            </a:extLst>
          </p:cNvPr>
          <p:cNvSpPr txBox="1"/>
          <p:nvPr userDrawn="1"/>
        </p:nvSpPr>
        <p:spPr>
          <a:xfrm>
            <a:off x="109220" y="157955"/>
            <a:ext cx="2999740" cy="369332"/>
          </a:xfrm>
          <a:prstGeom prst="rect">
            <a:avLst/>
          </a:prstGeom>
          <a:noFill/>
        </p:spPr>
        <p:txBody>
          <a:bodyPr wrap="square">
            <a:spAutoFit/>
          </a:bodyPr>
          <a:lstStyle/>
          <a:p>
            <a:r>
              <a:rPr lang="en-US" b="1"/>
              <a:t>         How to Use this Tool</a:t>
            </a:r>
          </a:p>
        </p:txBody>
      </p:sp>
      <p:sp>
        <p:nvSpPr>
          <p:cNvPr id="3" name="Title 1">
            <a:extLst>
              <a:ext uri="{FF2B5EF4-FFF2-40B4-BE49-F238E27FC236}">
                <a16:creationId xmlns:a16="http://schemas.microsoft.com/office/drawing/2014/main" id="{2657A31B-F8CD-CDE8-7D6A-1311AEFF5313}"/>
              </a:ext>
            </a:extLst>
          </p:cNvPr>
          <p:cNvSpPr txBox="1">
            <a:spLocks/>
          </p:cNvSpPr>
          <p:nvPr userDrawn="1"/>
        </p:nvSpPr>
        <p:spPr>
          <a:xfrm>
            <a:off x="314325" y="751840"/>
            <a:ext cx="3943350" cy="530225"/>
          </a:xfrm>
          <a:prstGeom prst="rect">
            <a:avLst/>
          </a:prstGeom>
        </p:spPr>
        <p:txBody>
          <a:bodyPr vert="horz" lIns="91440" tIns="45720" rIns="91440" bIns="45720" rtlCol="0" anchor="ctr">
            <a:normAutofit/>
          </a:bodyPr>
          <a:lstStyle>
            <a:lvl1pPr algn="l" defTabSz="342900" rtl="0" eaLnBrk="1" latinLnBrk="0" hangingPunct="1">
              <a:lnSpc>
                <a:spcPct val="90000"/>
              </a:lnSpc>
              <a:spcBef>
                <a:spcPct val="0"/>
              </a:spcBef>
              <a:buNone/>
              <a:defRPr sz="1650" b="1" i="0" kern="1200">
                <a:solidFill>
                  <a:schemeClr val="tx1"/>
                </a:solidFill>
                <a:latin typeface="+mj-lt"/>
                <a:ea typeface="+mj-ea"/>
                <a:cs typeface="+mj-cs"/>
              </a:defRPr>
            </a:lvl1pPr>
          </a:lstStyle>
          <a:p>
            <a:endParaRPr lang="en-US" sz="1200" b="0"/>
          </a:p>
        </p:txBody>
      </p:sp>
      <p:sp>
        <p:nvSpPr>
          <p:cNvPr id="4" name="Title 1">
            <a:extLst>
              <a:ext uri="{FF2B5EF4-FFF2-40B4-BE49-F238E27FC236}">
                <a16:creationId xmlns:a16="http://schemas.microsoft.com/office/drawing/2014/main" id="{8398D13D-0A99-A4A8-5B41-217F319F021C}"/>
              </a:ext>
            </a:extLst>
          </p:cNvPr>
          <p:cNvSpPr txBox="1">
            <a:spLocks/>
          </p:cNvSpPr>
          <p:nvPr userDrawn="1"/>
        </p:nvSpPr>
        <p:spPr>
          <a:xfrm>
            <a:off x="109220" y="724486"/>
            <a:ext cx="2744029" cy="2066925"/>
          </a:xfrm>
          <a:prstGeom prst="rect">
            <a:avLst/>
          </a:prstGeom>
        </p:spPr>
        <p:txBody>
          <a:bodyPr vert="horz" lIns="91440" tIns="45720" rIns="91440" bIns="45720" rtlCol="0" anchor="t">
            <a:normAutofit lnSpcReduction="10000"/>
          </a:bodyPr>
          <a:lstStyle>
            <a:lvl1pPr algn="l" defTabSz="342900" rtl="0" eaLnBrk="1" latinLnBrk="0" hangingPunct="1">
              <a:lnSpc>
                <a:spcPct val="90000"/>
              </a:lnSpc>
              <a:spcBef>
                <a:spcPct val="0"/>
              </a:spcBef>
              <a:buNone/>
              <a:defRPr sz="1650" b="1" i="0" kern="1200">
                <a:solidFill>
                  <a:schemeClr val="tx1"/>
                </a:solidFill>
                <a:latin typeface="+mj-lt"/>
                <a:ea typeface="+mj-ea"/>
                <a:cs typeface="+mj-cs"/>
              </a:defRPr>
            </a:lvl1pPr>
          </a:lstStyle>
          <a:p>
            <a:r>
              <a:rPr lang="en-US" sz="1200" b="0"/>
              <a:t>Use this template to create printable product reference cards to be used by environmental services (EVS) staff. Cards may be printed and laminated, then placed on EVS carts for easy reference. Cards include a product’s intended use, any personal protective equipment (PPE) required, contact time, and other notes you choose to include. </a:t>
            </a:r>
          </a:p>
          <a:p>
            <a:endParaRPr lang="en-US" sz="800" b="0"/>
          </a:p>
          <a:p>
            <a:r>
              <a:rPr lang="en-US" sz="1200" b="0"/>
              <a:t>Please note these cards should be laminated or placed in a protective, wipeable sheet. </a:t>
            </a:r>
          </a:p>
          <a:p>
            <a:endParaRPr lang="en-US" sz="1200" b="0"/>
          </a:p>
        </p:txBody>
      </p:sp>
      <p:pic>
        <p:nvPicPr>
          <p:cNvPr id="16" name="Picture 15">
            <a:extLst>
              <a:ext uri="{FF2B5EF4-FFF2-40B4-BE49-F238E27FC236}">
                <a16:creationId xmlns:a16="http://schemas.microsoft.com/office/drawing/2014/main" id="{A7862698-1ACA-5902-6238-C6D7686F3EA3}"/>
              </a:ext>
            </a:extLst>
          </p:cNvPr>
          <p:cNvPicPr>
            <a:picLocks noChangeAspect="1"/>
          </p:cNvPicPr>
          <p:nvPr userDrawn="1"/>
        </p:nvPicPr>
        <p:blipFill>
          <a:blip r:embed="rId2">
            <a:extLst>
              <a:ext uri="{28A0092B-C50C-407E-A947-70E740481C1C}">
                <a14:useLocalDpi xmlns:a14="http://schemas.microsoft.com/office/drawing/2010/main" val="0"/>
              </a:ext>
            </a:extLst>
          </a:blip>
          <a:srcRect l="4878" t="5165" r="5856" b="53794"/>
          <a:stretch/>
        </p:blipFill>
        <p:spPr>
          <a:xfrm>
            <a:off x="2853249" y="1064260"/>
            <a:ext cx="1461576" cy="845675"/>
          </a:xfrm>
          <a:prstGeom prst="rect">
            <a:avLst/>
          </a:prstGeom>
        </p:spPr>
      </p:pic>
      <p:pic>
        <p:nvPicPr>
          <p:cNvPr id="13" name="Picture 12">
            <a:extLst>
              <a:ext uri="{FF2B5EF4-FFF2-40B4-BE49-F238E27FC236}">
                <a16:creationId xmlns:a16="http://schemas.microsoft.com/office/drawing/2014/main" id="{83366BD1-8A04-C800-0FA1-3A4186396299}"/>
              </a:ext>
            </a:extLst>
          </p:cNvPr>
          <p:cNvPicPr>
            <a:picLocks noChangeAspect="1"/>
          </p:cNvPicPr>
          <p:nvPr userDrawn="1"/>
        </p:nvPicPr>
        <p:blipFill>
          <a:blip r:embed="rId2">
            <a:extLst>
              <a:ext uri="{28A0092B-C50C-407E-A947-70E740481C1C}">
                <a14:useLocalDpi xmlns:a14="http://schemas.microsoft.com/office/drawing/2010/main" val="0"/>
              </a:ext>
            </a:extLst>
          </a:blip>
          <a:srcRect l="4878" t="5165" r="5856" b="53794"/>
          <a:stretch/>
        </p:blipFill>
        <p:spPr>
          <a:xfrm rot="302399">
            <a:off x="3055697" y="1291957"/>
            <a:ext cx="1461576" cy="845675"/>
          </a:xfrm>
          <a:prstGeom prst="rect">
            <a:avLst/>
          </a:prstGeom>
        </p:spPr>
      </p:pic>
      <p:pic>
        <p:nvPicPr>
          <p:cNvPr id="15" name="Graphic 14" descr="Information with solid fill">
            <a:extLst>
              <a:ext uri="{FF2B5EF4-FFF2-40B4-BE49-F238E27FC236}">
                <a16:creationId xmlns:a16="http://schemas.microsoft.com/office/drawing/2014/main" id="{299CAF6F-459A-E4AA-47C0-5E3E7EE1CF19}"/>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9220" y="121324"/>
            <a:ext cx="442595" cy="442595"/>
          </a:xfrm>
          <a:prstGeom prst="rect">
            <a:avLst/>
          </a:prstGeom>
        </p:spPr>
      </p:pic>
    </p:spTree>
    <p:extLst>
      <p:ext uri="{BB962C8B-B14F-4D97-AF65-F5344CB8AC3E}">
        <p14:creationId xmlns:p14="http://schemas.microsoft.com/office/powerpoint/2010/main" val="3869776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C4454F6-2206-A448-A748-E7002ACC4D51}"/>
              </a:ext>
            </a:extLst>
          </p:cNvPr>
          <p:cNvSpPr/>
          <p:nvPr userDrawn="1"/>
        </p:nvSpPr>
        <p:spPr>
          <a:xfrm>
            <a:off x="0" y="-8136"/>
            <a:ext cx="4572000" cy="6477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2657A31B-F8CD-CDE8-7D6A-1311AEFF5313}"/>
              </a:ext>
            </a:extLst>
          </p:cNvPr>
          <p:cNvSpPr txBox="1">
            <a:spLocks/>
          </p:cNvSpPr>
          <p:nvPr userDrawn="1"/>
        </p:nvSpPr>
        <p:spPr>
          <a:xfrm>
            <a:off x="314325" y="751840"/>
            <a:ext cx="3943350" cy="530225"/>
          </a:xfrm>
          <a:prstGeom prst="rect">
            <a:avLst/>
          </a:prstGeom>
        </p:spPr>
        <p:txBody>
          <a:bodyPr vert="horz" lIns="91440" tIns="45720" rIns="91440" bIns="45720" rtlCol="0" anchor="ctr">
            <a:normAutofit/>
          </a:bodyPr>
          <a:lstStyle>
            <a:lvl1pPr algn="l" defTabSz="342900" rtl="0" eaLnBrk="1" latinLnBrk="0" hangingPunct="1">
              <a:lnSpc>
                <a:spcPct val="90000"/>
              </a:lnSpc>
              <a:spcBef>
                <a:spcPct val="0"/>
              </a:spcBef>
              <a:buNone/>
              <a:defRPr sz="1650" b="1" i="0" kern="1200">
                <a:solidFill>
                  <a:schemeClr val="tx1"/>
                </a:solidFill>
                <a:latin typeface="+mj-lt"/>
                <a:ea typeface="+mj-ea"/>
                <a:cs typeface="+mj-cs"/>
              </a:defRPr>
            </a:lvl1pPr>
          </a:lstStyle>
          <a:p>
            <a:endParaRPr lang="en-US" sz="1200" b="0"/>
          </a:p>
        </p:txBody>
      </p:sp>
      <p:sp>
        <p:nvSpPr>
          <p:cNvPr id="4" name="Title 1">
            <a:extLst>
              <a:ext uri="{FF2B5EF4-FFF2-40B4-BE49-F238E27FC236}">
                <a16:creationId xmlns:a16="http://schemas.microsoft.com/office/drawing/2014/main" id="{8398D13D-0A99-A4A8-5B41-217F319F021C}"/>
              </a:ext>
            </a:extLst>
          </p:cNvPr>
          <p:cNvSpPr txBox="1">
            <a:spLocks/>
          </p:cNvSpPr>
          <p:nvPr userDrawn="1"/>
        </p:nvSpPr>
        <p:spPr>
          <a:xfrm>
            <a:off x="52070" y="751840"/>
            <a:ext cx="4436110" cy="2066925"/>
          </a:xfrm>
          <a:prstGeom prst="rect">
            <a:avLst/>
          </a:prstGeom>
        </p:spPr>
        <p:txBody>
          <a:bodyPr vert="horz" lIns="91440" tIns="45720" rIns="91440" bIns="45720" rtlCol="0" anchor="t">
            <a:normAutofit/>
          </a:bodyPr>
          <a:lstStyle>
            <a:lvl1pPr algn="l" defTabSz="342900" rtl="0" eaLnBrk="1" latinLnBrk="0" hangingPunct="1">
              <a:lnSpc>
                <a:spcPct val="90000"/>
              </a:lnSpc>
              <a:spcBef>
                <a:spcPct val="0"/>
              </a:spcBef>
              <a:buNone/>
              <a:defRPr sz="1650" b="1" i="0" kern="1200">
                <a:solidFill>
                  <a:schemeClr val="tx1"/>
                </a:solidFill>
                <a:latin typeface="+mj-lt"/>
                <a:ea typeface="+mj-ea"/>
                <a:cs typeface="+mj-cs"/>
              </a:defRPr>
            </a:lvl1pPr>
          </a:lstStyle>
          <a:p>
            <a:r>
              <a:rPr lang="en-US" sz="1200" b="0"/>
              <a:t>After you’ve filled in the desired number of card templates with your facility’s products and notes, you can choose to print them. </a:t>
            </a:r>
          </a:p>
          <a:p>
            <a:endParaRPr lang="en-US" sz="500" b="0"/>
          </a:p>
          <a:p>
            <a:pPr marL="0" indent="0">
              <a:buNone/>
            </a:pPr>
            <a:r>
              <a:rPr lang="en-US" sz="1200" b="1"/>
              <a:t>1. </a:t>
            </a:r>
            <a:r>
              <a:rPr lang="en-US" sz="1200" b="0"/>
              <a:t>In the top ribbon of PowerPoint, select “File.” </a:t>
            </a:r>
          </a:p>
          <a:p>
            <a:pPr marL="0" indent="0">
              <a:buNone/>
            </a:pPr>
            <a:endParaRPr lang="en-US" sz="500" b="0"/>
          </a:p>
          <a:p>
            <a:pPr marL="0" indent="0">
              <a:buNone/>
            </a:pPr>
            <a:r>
              <a:rPr lang="en-US" sz="1200" b="1"/>
              <a:t>2. </a:t>
            </a:r>
            <a:r>
              <a:rPr lang="en-US" sz="1200" b="0"/>
              <a:t>Select “Print” from the left menu. </a:t>
            </a:r>
          </a:p>
          <a:p>
            <a:pPr marL="0" indent="0">
              <a:buNone/>
            </a:pPr>
            <a:endParaRPr lang="en-US" sz="500" b="0"/>
          </a:p>
          <a:p>
            <a:pPr marL="0" indent="0">
              <a:buNone/>
            </a:pPr>
            <a:r>
              <a:rPr lang="en-US" sz="1200" b="1"/>
              <a:t>3. </a:t>
            </a:r>
            <a:r>
              <a:rPr lang="en-US" sz="1200" b="0"/>
              <a:t>Chose the layout you’d like to print. Handouts                                                        (2 slides per page) are recommended. </a:t>
            </a:r>
          </a:p>
          <a:p>
            <a:pPr marL="0" indent="0">
              <a:buNone/>
            </a:pPr>
            <a:endParaRPr lang="en-US" sz="500" b="0"/>
          </a:p>
          <a:p>
            <a:pPr marL="0" indent="0">
              <a:buNone/>
            </a:pPr>
            <a:r>
              <a:rPr lang="en-US" sz="1200" b="1"/>
              <a:t>4. </a:t>
            </a:r>
            <a:r>
              <a:rPr lang="en-US" sz="1200" b="0"/>
              <a:t>Select “Print.” Make sure to laminate or place                                                     the cards in a protective, plastic sheet. </a:t>
            </a:r>
          </a:p>
          <a:p>
            <a:pPr marL="0" indent="0">
              <a:buNone/>
            </a:pPr>
            <a:endParaRPr lang="en-US" sz="1200" b="0"/>
          </a:p>
          <a:p>
            <a:pPr marL="228600" indent="-228600">
              <a:buAutoNum type="arabicPeriod"/>
            </a:pPr>
            <a:endParaRPr lang="en-US" sz="1200" b="0"/>
          </a:p>
          <a:p>
            <a:pPr marL="0" indent="0">
              <a:buNone/>
            </a:pPr>
            <a:endParaRPr lang="en-US" sz="1200" b="0"/>
          </a:p>
        </p:txBody>
      </p:sp>
      <p:pic>
        <p:nvPicPr>
          <p:cNvPr id="9" name="Picture 8" descr="Graphical user interface, text, email&#10;&#10;AI-generated content may be incorrect.">
            <a:extLst>
              <a:ext uri="{FF2B5EF4-FFF2-40B4-BE49-F238E27FC236}">
                <a16:creationId xmlns:a16="http://schemas.microsoft.com/office/drawing/2014/main" id="{F403CFAB-1132-1DDF-794E-72FA73EF85C7}"/>
              </a:ext>
            </a:extLst>
          </p:cNvPr>
          <p:cNvPicPr>
            <a:picLocks noChangeAspect="1"/>
          </p:cNvPicPr>
          <p:nvPr userDrawn="1"/>
        </p:nvPicPr>
        <p:blipFill>
          <a:blip r:embed="rId2">
            <a:extLst>
              <a:ext uri="{28A0092B-C50C-407E-A947-70E740481C1C}">
                <a14:useLocalDpi xmlns:a14="http://schemas.microsoft.com/office/drawing/2010/main" val="0"/>
              </a:ext>
            </a:extLst>
          </a:blip>
          <a:srcRect l="5204" t="11586" r="8784"/>
          <a:stretch/>
        </p:blipFill>
        <p:spPr>
          <a:xfrm>
            <a:off x="3123358" y="1648675"/>
            <a:ext cx="1294976" cy="273253"/>
          </a:xfrm>
          <a:prstGeom prst="rect">
            <a:avLst/>
          </a:prstGeom>
        </p:spPr>
      </p:pic>
      <p:pic>
        <p:nvPicPr>
          <p:cNvPr id="7" name="Picture 6">
            <a:extLst>
              <a:ext uri="{FF2B5EF4-FFF2-40B4-BE49-F238E27FC236}">
                <a16:creationId xmlns:a16="http://schemas.microsoft.com/office/drawing/2014/main" id="{C58A1250-4EF7-D3E0-215A-D69D6FF721F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063435" y="1158226"/>
            <a:ext cx="360703" cy="213374"/>
          </a:xfrm>
          <a:prstGeom prst="rect">
            <a:avLst/>
          </a:prstGeom>
        </p:spPr>
      </p:pic>
      <p:pic>
        <p:nvPicPr>
          <p:cNvPr id="12" name="Picture 11" descr="A picture containing logo&#10;&#10;AI-generated content may be incorrect.">
            <a:extLst>
              <a:ext uri="{FF2B5EF4-FFF2-40B4-BE49-F238E27FC236}">
                <a16:creationId xmlns:a16="http://schemas.microsoft.com/office/drawing/2014/main" id="{CA625C9A-11E7-B87C-6907-5DDCC248F4B2}"/>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353713" y="1417155"/>
            <a:ext cx="382345" cy="191173"/>
          </a:xfrm>
          <a:prstGeom prst="rect">
            <a:avLst/>
          </a:prstGeom>
        </p:spPr>
      </p:pic>
      <p:sp>
        <p:nvSpPr>
          <p:cNvPr id="18" name="TextBox 17">
            <a:extLst>
              <a:ext uri="{FF2B5EF4-FFF2-40B4-BE49-F238E27FC236}">
                <a16:creationId xmlns:a16="http://schemas.microsoft.com/office/drawing/2014/main" id="{B3DDC3A6-BDCD-39A5-A344-5A46D524E0C3}"/>
              </a:ext>
            </a:extLst>
          </p:cNvPr>
          <p:cNvSpPr txBox="1"/>
          <p:nvPr userDrawn="1"/>
        </p:nvSpPr>
        <p:spPr>
          <a:xfrm>
            <a:off x="52070" y="157956"/>
            <a:ext cx="2942590" cy="369332"/>
          </a:xfrm>
          <a:prstGeom prst="rect">
            <a:avLst/>
          </a:prstGeom>
          <a:noFill/>
        </p:spPr>
        <p:txBody>
          <a:bodyPr wrap="square">
            <a:spAutoFit/>
          </a:bodyPr>
          <a:lstStyle/>
          <a:p>
            <a:r>
              <a:rPr lang="en-US" b="1"/>
              <a:t>           Printing Instructions</a:t>
            </a:r>
          </a:p>
        </p:txBody>
      </p:sp>
      <p:pic>
        <p:nvPicPr>
          <p:cNvPr id="14" name="Picture 13" descr="A picture containing square&#10;&#10;AI-generated content may be incorrect.">
            <a:extLst>
              <a:ext uri="{FF2B5EF4-FFF2-40B4-BE49-F238E27FC236}">
                <a16:creationId xmlns:a16="http://schemas.microsoft.com/office/drawing/2014/main" id="{CB5FEA9E-E2BB-EC8B-589A-6E218D757ED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063434" y="2061703"/>
            <a:ext cx="360703" cy="354885"/>
          </a:xfrm>
          <a:prstGeom prst="rect">
            <a:avLst/>
          </a:prstGeom>
        </p:spPr>
      </p:pic>
      <p:pic>
        <p:nvPicPr>
          <p:cNvPr id="19" name="Graphic 18" descr="Printer with solid fill">
            <a:extLst>
              <a:ext uri="{FF2B5EF4-FFF2-40B4-BE49-F238E27FC236}">
                <a16:creationId xmlns:a16="http://schemas.microsoft.com/office/drawing/2014/main" id="{377DFDB4-2171-D05E-AA45-45B9CFC9C208}"/>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02870" y="73779"/>
            <a:ext cx="483870" cy="483870"/>
          </a:xfrm>
          <a:prstGeom prst="rect">
            <a:avLst/>
          </a:prstGeom>
        </p:spPr>
      </p:pic>
    </p:spTree>
    <p:extLst>
      <p:ext uri="{BB962C8B-B14F-4D97-AF65-F5344CB8AC3E}">
        <p14:creationId xmlns:p14="http://schemas.microsoft.com/office/powerpoint/2010/main" val="3641103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9E853E57-A1EA-93BC-43DF-E5A6A2552811}"/>
              </a:ext>
            </a:extLst>
          </p:cNvPr>
          <p:cNvSpPr/>
          <p:nvPr userDrawn="1"/>
        </p:nvSpPr>
        <p:spPr>
          <a:xfrm>
            <a:off x="0" y="0"/>
            <a:ext cx="4572000" cy="446956"/>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F2D0B9-9BD4-EC3B-C178-1FD437022390}"/>
              </a:ext>
            </a:extLst>
          </p:cNvPr>
          <p:cNvSpPr>
            <a:spLocks noGrp="1"/>
          </p:cNvSpPr>
          <p:nvPr>
            <p:ph type="title" hasCustomPrompt="1"/>
          </p:nvPr>
        </p:nvSpPr>
        <p:spPr>
          <a:xfrm>
            <a:off x="1550791" y="114806"/>
            <a:ext cx="2370137" cy="261610"/>
          </a:xfrm>
          <a:prstGeom prst="rect">
            <a:avLst/>
          </a:prstGeom>
        </p:spPr>
        <p:txBody>
          <a:bodyPr>
            <a:noAutofit/>
          </a:bodyPr>
          <a:lstStyle>
            <a:lvl1pPr>
              <a:defRPr sz="1600" b="0" i="1">
                <a:solidFill>
                  <a:schemeClr val="tx1"/>
                </a:solidFill>
              </a:defRPr>
            </a:lvl1pPr>
          </a:lstStyle>
          <a:p>
            <a:r>
              <a:rPr lang="en-US"/>
              <a:t>Product name</a:t>
            </a:r>
          </a:p>
        </p:txBody>
      </p:sp>
      <p:sp>
        <p:nvSpPr>
          <p:cNvPr id="7" name="Picture Placeholder 6">
            <a:extLst>
              <a:ext uri="{FF2B5EF4-FFF2-40B4-BE49-F238E27FC236}">
                <a16:creationId xmlns:a16="http://schemas.microsoft.com/office/drawing/2014/main" id="{61A2129A-2081-762C-5303-085B9C747850}"/>
              </a:ext>
            </a:extLst>
          </p:cNvPr>
          <p:cNvSpPr>
            <a:spLocks noGrp="1"/>
          </p:cNvSpPr>
          <p:nvPr>
            <p:ph type="pic" sz="quarter" idx="13" hasCustomPrompt="1"/>
          </p:nvPr>
        </p:nvSpPr>
        <p:spPr>
          <a:xfrm>
            <a:off x="114300" y="526250"/>
            <a:ext cx="1717953" cy="2075604"/>
          </a:xfrm>
          <a:prstGeom prst="rect">
            <a:avLst/>
          </a:prstGeom>
          <a:ln>
            <a:solidFill>
              <a:schemeClr val="tx1"/>
            </a:solidFill>
          </a:ln>
        </p:spPr>
        <p:txBody>
          <a:bodyPr anchor="ctr"/>
          <a:lstStyle>
            <a:lvl1pPr marL="0" indent="0" algn="ctr">
              <a:buNone/>
              <a:defRPr i="1">
                <a:solidFill>
                  <a:schemeClr val="tx1"/>
                </a:solidFill>
              </a:defRPr>
            </a:lvl1pPr>
          </a:lstStyle>
          <a:p>
            <a:r>
              <a:rPr lang="en-US"/>
              <a:t>Insert picture of product</a:t>
            </a:r>
          </a:p>
        </p:txBody>
      </p:sp>
      <p:sp>
        <p:nvSpPr>
          <p:cNvPr id="9" name="Text Placeholder 8">
            <a:extLst>
              <a:ext uri="{FF2B5EF4-FFF2-40B4-BE49-F238E27FC236}">
                <a16:creationId xmlns:a16="http://schemas.microsoft.com/office/drawing/2014/main" id="{B59D106D-FD9F-8FC9-1AF9-CADA4650C44A}"/>
              </a:ext>
            </a:extLst>
          </p:cNvPr>
          <p:cNvSpPr>
            <a:spLocks noGrp="1"/>
          </p:cNvSpPr>
          <p:nvPr>
            <p:ph type="body" sz="quarter" idx="14" hasCustomPrompt="1"/>
          </p:nvPr>
        </p:nvSpPr>
        <p:spPr>
          <a:xfrm>
            <a:off x="1965050" y="674435"/>
            <a:ext cx="2534559" cy="217610"/>
          </a:xfrm>
          <a:prstGeom prst="rect">
            <a:avLst/>
          </a:prstGeom>
        </p:spPr>
        <p:txBody>
          <a:bodyPr/>
          <a:lstStyle>
            <a:lvl1pPr marL="0" indent="0">
              <a:buNone/>
              <a:defRPr sz="800" i="1">
                <a:solidFill>
                  <a:schemeClr val="tx1"/>
                </a:solidFill>
              </a:defRPr>
            </a:lvl1pPr>
          </a:lstStyle>
          <a:p>
            <a:pPr lvl="0"/>
            <a:r>
              <a:rPr lang="en-US"/>
              <a:t>Describe how the product should be used, including what surfaces or equipment it may be used on.</a:t>
            </a:r>
          </a:p>
        </p:txBody>
      </p:sp>
      <p:sp>
        <p:nvSpPr>
          <p:cNvPr id="11" name="TextBox 10">
            <a:extLst>
              <a:ext uri="{FF2B5EF4-FFF2-40B4-BE49-F238E27FC236}">
                <a16:creationId xmlns:a16="http://schemas.microsoft.com/office/drawing/2014/main" id="{00951F16-F2E7-487D-9448-C9A83BB10EBD}"/>
              </a:ext>
            </a:extLst>
          </p:cNvPr>
          <p:cNvSpPr txBox="1"/>
          <p:nvPr userDrawn="1"/>
        </p:nvSpPr>
        <p:spPr>
          <a:xfrm>
            <a:off x="2034806" y="466350"/>
            <a:ext cx="1573212" cy="261610"/>
          </a:xfrm>
          <a:prstGeom prst="rect">
            <a:avLst/>
          </a:prstGeom>
          <a:noFill/>
        </p:spPr>
        <p:txBody>
          <a:bodyPr wrap="square" rtlCol="0">
            <a:spAutoFit/>
          </a:bodyPr>
          <a:lstStyle/>
          <a:p>
            <a:r>
              <a:rPr lang="en-US" sz="1100" b="1"/>
              <a:t>Product use:</a:t>
            </a:r>
          </a:p>
        </p:txBody>
      </p:sp>
      <p:sp>
        <p:nvSpPr>
          <p:cNvPr id="12" name="TextBox 11">
            <a:extLst>
              <a:ext uri="{FF2B5EF4-FFF2-40B4-BE49-F238E27FC236}">
                <a16:creationId xmlns:a16="http://schemas.microsoft.com/office/drawing/2014/main" id="{0D1F57AE-799E-6F6D-4F68-DD4CAA0E83F9}"/>
              </a:ext>
            </a:extLst>
          </p:cNvPr>
          <p:cNvSpPr txBox="1"/>
          <p:nvPr userDrawn="1"/>
        </p:nvSpPr>
        <p:spPr>
          <a:xfrm>
            <a:off x="50238" y="64402"/>
            <a:ext cx="1573212" cy="338554"/>
          </a:xfrm>
          <a:prstGeom prst="rect">
            <a:avLst/>
          </a:prstGeom>
          <a:noFill/>
        </p:spPr>
        <p:txBody>
          <a:bodyPr wrap="square" rtlCol="0">
            <a:spAutoFit/>
          </a:bodyPr>
          <a:lstStyle/>
          <a:p>
            <a:r>
              <a:rPr lang="en-US" sz="1600" b="1"/>
              <a:t>Product Name:</a:t>
            </a:r>
          </a:p>
        </p:txBody>
      </p:sp>
      <p:sp>
        <p:nvSpPr>
          <p:cNvPr id="14" name="TextBox 13">
            <a:extLst>
              <a:ext uri="{FF2B5EF4-FFF2-40B4-BE49-F238E27FC236}">
                <a16:creationId xmlns:a16="http://schemas.microsoft.com/office/drawing/2014/main" id="{E2A874AB-0451-CEFD-00C1-478AB51D3DD1}"/>
              </a:ext>
            </a:extLst>
          </p:cNvPr>
          <p:cNvSpPr txBox="1"/>
          <p:nvPr userDrawn="1"/>
        </p:nvSpPr>
        <p:spPr>
          <a:xfrm>
            <a:off x="2042774" y="1059487"/>
            <a:ext cx="1573212" cy="261610"/>
          </a:xfrm>
          <a:prstGeom prst="rect">
            <a:avLst/>
          </a:prstGeom>
          <a:noFill/>
        </p:spPr>
        <p:txBody>
          <a:bodyPr wrap="square" rtlCol="0">
            <a:spAutoFit/>
          </a:bodyPr>
          <a:lstStyle/>
          <a:p>
            <a:r>
              <a:rPr lang="en-US" sz="1100" b="1"/>
              <a:t>PPE required:</a:t>
            </a:r>
          </a:p>
        </p:txBody>
      </p:sp>
      <p:sp>
        <p:nvSpPr>
          <p:cNvPr id="19" name="TextBox 18">
            <a:extLst>
              <a:ext uri="{FF2B5EF4-FFF2-40B4-BE49-F238E27FC236}">
                <a16:creationId xmlns:a16="http://schemas.microsoft.com/office/drawing/2014/main" id="{92CBEBAE-2449-9FBB-5C1F-5870F9203D13}"/>
              </a:ext>
            </a:extLst>
          </p:cNvPr>
          <p:cNvSpPr txBox="1"/>
          <p:nvPr userDrawn="1"/>
        </p:nvSpPr>
        <p:spPr>
          <a:xfrm>
            <a:off x="2042774" y="1691136"/>
            <a:ext cx="1573212" cy="261610"/>
          </a:xfrm>
          <a:prstGeom prst="rect">
            <a:avLst/>
          </a:prstGeom>
          <a:noFill/>
        </p:spPr>
        <p:txBody>
          <a:bodyPr wrap="square" rtlCol="0">
            <a:spAutoFit/>
          </a:bodyPr>
          <a:lstStyle/>
          <a:p>
            <a:r>
              <a:rPr lang="en-US" sz="1100" b="1"/>
              <a:t>Contact time:</a:t>
            </a:r>
          </a:p>
        </p:txBody>
      </p:sp>
      <p:pic>
        <p:nvPicPr>
          <p:cNvPr id="21" name="Graphic 20" descr="Information with solid fill">
            <a:extLst>
              <a:ext uri="{FF2B5EF4-FFF2-40B4-BE49-F238E27FC236}">
                <a16:creationId xmlns:a16="http://schemas.microsoft.com/office/drawing/2014/main" id="{7ED93711-CEFC-0867-BD30-EDA757375A3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965050" y="523865"/>
            <a:ext cx="150570" cy="150570"/>
          </a:xfrm>
          <a:prstGeom prst="rect">
            <a:avLst/>
          </a:prstGeom>
        </p:spPr>
      </p:pic>
      <p:pic>
        <p:nvPicPr>
          <p:cNvPr id="23" name="Graphic 22" descr="Shield Tick with solid fill">
            <a:extLst>
              <a:ext uri="{FF2B5EF4-FFF2-40B4-BE49-F238E27FC236}">
                <a16:creationId xmlns:a16="http://schemas.microsoft.com/office/drawing/2014/main" id="{D43CB29F-DEC0-FE04-11B1-3FD83A2D7048}"/>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965196" y="1115007"/>
            <a:ext cx="150570" cy="150570"/>
          </a:xfrm>
          <a:prstGeom prst="rect">
            <a:avLst/>
          </a:prstGeom>
        </p:spPr>
      </p:pic>
      <p:pic>
        <p:nvPicPr>
          <p:cNvPr id="25" name="Graphic 24" descr="Stopwatch with solid fill">
            <a:extLst>
              <a:ext uri="{FF2B5EF4-FFF2-40B4-BE49-F238E27FC236}">
                <a16:creationId xmlns:a16="http://schemas.microsoft.com/office/drawing/2014/main" id="{F20E7BBA-2392-8135-ADE0-09F32B559F77}"/>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965050" y="1744217"/>
            <a:ext cx="155448" cy="155448"/>
          </a:xfrm>
          <a:prstGeom prst="rect">
            <a:avLst/>
          </a:prstGeom>
        </p:spPr>
      </p:pic>
      <p:sp>
        <p:nvSpPr>
          <p:cNvPr id="26" name="Text Placeholder 8">
            <a:extLst>
              <a:ext uri="{FF2B5EF4-FFF2-40B4-BE49-F238E27FC236}">
                <a16:creationId xmlns:a16="http://schemas.microsoft.com/office/drawing/2014/main" id="{15479EF6-93A5-D337-8D79-6EFC0887519A}"/>
              </a:ext>
            </a:extLst>
          </p:cNvPr>
          <p:cNvSpPr>
            <a:spLocks noGrp="1"/>
          </p:cNvSpPr>
          <p:nvPr>
            <p:ph type="body" sz="quarter" idx="15" hasCustomPrompt="1"/>
          </p:nvPr>
        </p:nvSpPr>
        <p:spPr>
          <a:xfrm>
            <a:off x="1965049" y="1897022"/>
            <a:ext cx="2534560" cy="217610"/>
          </a:xfrm>
          <a:prstGeom prst="rect">
            <a:avLst/>
          </a:prstGeom>
        </p:spPr>
        <p:txBody>
          <a:bodyPr/>
          <a:lstStyle>
            <a:lvl1pPr marL="0" indent="0">
              <a:buNone/>
              <a:defRPr sz="800" i="1">
                <a:solidFill>
                  <a:schemeClr val="tx1"/>
                </a:solidFill>
              </a:defRPr>
            </a:lvl1pPr>
          </a:lstStyle>
          <a:p>
            <a:pPr lvl="0"/>
            <a:r>
              <a:rPr lang="en-US"/>
              <a:t>Describe the contact, or dwell time for the product</a:t>
            </a:r>
          </a:p>
        </p:txBody>
      </p:sp>
      <p:sp>
        <p:nvSpPr>
          <p:cNvPr id="46" name="TextBox 45">
            <a:extLst>
              <a:ext uri="{FF2B5EF4-FFF2-40B4-BE49-F238E27FC236}">
                <a16:creationId xmlns:a16="http://schemas.microsoft.com/office/drawing/2014/main" id="{38FEA815-2E55-8BB5-D032-CDC2206A1F2D}"/>
              </a:ext>
            </a:extLst>
          </p:cNvPr>
          <p:cNvSpPr txBox="1"/>
          <p:nvPr userDrawn="1"/>
        </p:nvSpPr>
        <p:spPr>
          <a:xfrm>
            <a:off x="2042774" y="2146045"/>
            <a:ext cx="1573212" cy="261610"/>
          </a:xfrm>
          <a:prstGeom prst="rect">
            <a:avLst/>
          </a:prstGeom>
          <a:noFill/>
        </p:spPr>
        <p:txBody>
          <a:bodyPr wrap="square" rtlCol="0">
            <a:spAutoFit/>
          </a:bodyPr>
          <a:lstStyle/>
          <a:p>
            <a:r>
              <a:rPr lang="en-US" sz="1100" b="1"/>
              <a:t>Notes:</a:t>
            </a:r>
          </a:p>
        </p:txBody>
      </p:sp>
      <p:pic>
        <p:nvPicPr>
          <p:cNvPr id="49" name="Graphic 48" descr="Clipboard with solid fill">
            <a:extLst>
              <a:ext uri="{FF2B5EF4-FFF2-40B4-BE49-F238E27FC236}">
                <a16:creationId xmlns:a16="http://schemas.microsoft.com/office/drawing/2014/main" id="{47B6C571-A485-356B-1AB8-62DAD41A998E}"/>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965050" y="2199126"/>
            <a:ext cx="155448" cy="155448"/>
          </a:xfrm>
          <a:prstGeom prst="rect">
            <a:avLst/>
          </a:prstGeom>
        </p:spPr>
      </p:pic>
      <p:sp>
        <p:nvSpPr>
          <p:cNvPr id="51" name="Text Placeholder 8">
            <a:extLst>
              <a:ext uri="{FF2B5EF4-FFF2-40B4-BE49-F238E27FC236}">
                <a16:creationId xmlns:a16="http://schemas.microsoft.com/office/drawing/2014/main" id="{EAE9C777-10EB-14E8-446E-227C39AD7C23}"/>
              </a:ext>
            </a:extLst>
          </p:cNvPr>
          <p:cNvSpPr>
            <a:spLocks noGrp="1"/>
          </p:cNvSpPr>
          <p:nvPr>
            <p:ph type="body" sz="quarter" idx="16" hasCustomPrompt="1"/>
          </p:nvPr>
        </p:nvSpPr>
        <p:spPr>
          <a:xfrm>
            <a:off x="1965049" y="2344668"/>
            <a:ext cx="2534560" cy="217610"/>
          </a:xfrm>
          <a:prstGeom prst="rect">
            <a:avLst/>
          </a:prstGeom>
        </p:spPr>
        <p:txBody>
          <a:bodyPr/>
          <a:lstStyle>
            <a:lvl1pPr marL="0" indent="0">
              <a:buNone/>
              <a:defRPr sz="800" i="1">
                <a:solidFill>
                  <a:schemeClr val="tx1"/>
                </a:solidFill>
              </a:defRPr>
            </a:lvl1pPr>
          </a:lstStyle>
          <a:p>
            <a:pPr lvl="0"/>
            <a:r>
              <a:rPr lang="en-US"/>
              <a:t>Include any other information, for example, “Use for rooms on contact isolation.”</a:t>
            </a:r>
          </a:p>
        </p:txBody>
      </p:sp>
      <p:sp>
        <p:nvSpPr>
          <p:cNvPr id="58" name="Rectangle 57">
            <a:extLst>
              <a:ext uri="{FF2B5EF4-FFF2-40B4-BE49-F238E27FC236}">
                <a16:creationId xmlns:a16="http://schemas.microsoft.com/office/drawing/2014/main" id="{1BF6EC45-1878-1736-4C6B-C0814B884B51}"/>
              </a:ext>
            </a:extLst>
          </p:cNvPr>
          <p:cNvSpPr/>
          <p:nvPr userDrawn="1"/>
        </p:nvSpPr>
        <p:spPr>
          <a:xfrm>
            <a:off x="5228548" y="1083190"/>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A535FA32-88E5-BF2F-6923-A60DEF8E2937}"/>
              </a:ext>
            </a:extLst>
          </p:cNvPr>
          <p:cNvSpPr txBox="1"/>
          <p:nvPr userDrawn="1"/>
        </p:nvSpPr>
        <p:spPr>
          <a:xfrm>
            <a:off x="5228548" y="1047887"/>
            <a:ext cx="537102" cy="218946"/>
          </a:xfrm>
          <a:prstGeom prst="rect">
            <a:avLst/>
          </a:prstGeom>
          <a:noFill/>
        </p:spPr>
        <p:txBody>
          <a:bodyPr wrap="square" rtlCol="0">
            <a:spAutoFit/>
          </a:bodyPr>
          <a:lstStyle/>
          <a:p>
            <a:r>
              <a:rPr lang="en-US" sz="800" b="0"/>
              <a:t>Gown</a:t>
            </a:r>
          </a:p>
        </p:txBody>
      </p:sp>
      <p:grpSp>
        <p:nvGrpSpPr>
          <p:cNvPr id="62" name="Group 61">
            <a:extLst>
              <a:ext uri="{FF2B5EF4-FFF2-40B4-BE49-F238E27FC236}">
                <a16:creationId xmlns:a16="http://schemas.microsoft.com/office/drawing/2014/main" id="{215375F3-B8E9-C41D-C1C5-5DAF72EB05DA}"/>
              </a:ext>
            </a:extLst>
          </p:cNvPr>
          <p:cNvGrpSpPr/>
          <p:nvPr userDrawn="1"/>
        </p:nvGrpSpPr>
        <p:grpSpPr>
          <a:xfrm>
            <a:off x="4664357" y="1448248"/>
            <a:ext cx="537102" cy="423907"/>
            <a:chOff x="4945022" y="1164413"/>
            <a:chExt cx="537102" cy="423907"/>
          </a:xfrm>
        </p:grpSpPr>
        <p:sp>
          <p:nvSpPr>
            <p:cNvPr id="63" name="Rectangle 62">
              <a:extLst>
                <a:ext uri="{FF2B5EF4-FFF2-40B4-BE49-F238E27FC236}">
                  <a16:creationId xmlns:a16="http://schemas.microsoft.com/office/drawing/2014/main" id="{96CFDED4-EB62-775F-A51B-FF42FA75D6DB}"/>
                </a:ext>
              </a:extLst>
            </p:cNvPr>
            <p:cNvSpPr/>
            <p:nvPr/>
          </p:nvSpPr>
          <p:spPr>
            <a:xfrm>
              <a:off x="4975585" y="1211507"/>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5F654889-CA36-E46C-7509-D248A1ADEC81}"/>
                </a:ext>
              </a:extLst>
            </p:cNvPr>
            <p:cNvGrpSpPr/>
            <p:nvPr/>
          </p:nvGrpSpPr>
          <p:grpSpPr>
            <a:xfrm>
              <a:off x="4945022" y="1164413"/>
              <a:ext cx="537102" cy="423907"/>
              <a:chOff x="2994870" y="1411100"/>
              <a:chExt cx="537102" cy="423907"/>
            </a:xfrm>
          </p:grpSpPr>
          <p:pic>
            <p:nvPicPr>
              <p:cNvPr id="65" name="Graphic 64" descr="Sign language with solid fill">
                <a:extLst>
                  <a:ext uri="{FF2B5EF4-FFF2-40B4-BE49-F238E27FC236}">
                    <a16:creationId xmlns:a16="http://schemas.microsoft.com/office/drawing/2014/main" id="{CAD58DB0-C263-C26D-4DDC-497E75E4E407}"/>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3106990" y="1573397"/>
                <a:ext cx="261610" cy="261610"/>
              </a:xfrm>
              <a:prstGeom prst="rect">
                <a:avLst/>
              </a:prstGeom>
            </p:spPr>
          </p:pic>
          <p:sp>
            <p:nvSpPr>
              <p:cNvPr id="66" name="TextBox 65">
                <a:extLst>
                  <a:ext uri="{FF2B5EF4-FFF2-40B4-BE49-F238E27FC236}">
                    <a16:creationId xmlns:a16="http://schemas.microsoft.com/office/drawing/2014/main" id="{B164D9E9-2FA9-3BAF-1986-7F670109C3CD}"/>
                  </a:ext>
                </a:extLst>
              </p:cNvPr>
              <p:cNvSpPr txBox="1"/>
              <p:nvPr userDrawn="1"/>
            </p:nvSpPr>
            <p:spPr>
              <a:xfrm>
                <a:off x="2994870" y="1411100"/>
                <a:ext cx="537102" cy="218946"/>
              </a:xfrm>
              <a:prstGeom prst="rect">
                <a:avLst/>
              </a:prstGeom>
              <a:noFill/>
            </p:spPr>
            <p:txBody>
              <a:bodyPr wrap="square" rtlCol="0">
                <a:spAutoFit/>
              </a:bodyPr>
              <a:lstStyle/>
              <a:p>
                <a:r>
                  <a:rPr lang="en-US" sz="800" b="0"/>
                  <a:t>Gloves</a:t>
                </a:r>
              </a:p>
            </p:txBody>
          </p:sp>
        </p:grpSp>
      </p:grpSp>
      <p:grpSp>
        <p:nvGrpSpPr>
          <p:cNvPr id="67" name="Group 66">
            <a:extLst>
              <a:ext uri="{FF2B5EF4-FFF2-40B4-BE49-F238E27FC236}">
                <a16:creationId xmlns:a16="http://schemas.microsoft.com/office/drawing/2014/main" id="{ED25C024-50F3-BA59-EC7C-DC3E237C9097}"/>
              </a:ext>
            </a:extLst>
          </p:cNvPr>
          <p:cNvGrpSpPr/>
          <p:nvPr userDrawn="1"/>
        </p:nvGrpSpPr>
        <p:grpSpPr>
          <a:xfrm>
            <a:off x="5228548" y="1478371"/>
            <a:ext cx="537102" cy="420694"/>
            <a:chOff x="5020386" y="1250411"/>
            <a:chExt cx="537102" cy="420694"/>
          </a:xfrm>
        </p:grpSpPr>
        <p:sp>
          <p:nvSpPr>
            <p:cNvPr id="68" name="Rectangle 67">
              <a:extLst>
                <a:ext uri="{FF2B5EF4-FFF2-40B4-BE49-F238E27FC236}">
                  <a16:creationId xmlns:a16="http://schemas.microsoft.com/office/drawing/2014/main" id="{61C07003-4FB5-4DDD-617A-EB986E2EFB18}"/>
                </a:ext>
              </a:extLst>
            </p:cNvPr>
            <p:cNvSpPr/>
            <p:nvPr/>
          </p:nvSpPr>
          <p:spPr>
            <a:xfrm>
              <a:off x="5024120" y="1283952"/>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9" name="Group 68">
              <a:extLst>
                <a:ext uri="{FF2B5EF4-FFF2-40B4-BE49-F238E27FC236}">
                  <a16:creationId xmlns:a16="http://schemas.microsoft.com/office/drawing/2014/main" id="{D9C10C85-7A22-D7E0-BD96-D9AF9A164194}"/>
                </a:ext>
              </a:extLst>
            </p:cNvPr>
            <p:cNvGrpSpPr/>
            <p:nvPr/>
          </p:nvGrpSpPr>
          <p:grpSpPr>
            <a:xfrm>
              <a:off x="5020386" y="1250411"/>
              <a:ext cx="537102" cy="420694"/>
              <a:chOff x="3454316" y="1409613"/>
              <a:chExt cx="537102" cy="420694"/>
            </a:xfrm>
          </p:grpSpPr>
          <p:pic>
            <p:nvPicPr>
              <p:cNvPr id="70" name="Graphic 69" descr="Face with mask with solid fill">
                <a:extLst>
                  <a:ext uri="{FF2B5EF4-FFF2-40B4-BE49-F238E27FC236}">
                    <a16:creationId xmlns:a16="http://schemas.microsoft.com/office/drawing/2014/main" id="{EE3CD50F-31B5-1973-C82C-CE90DB67F0CD}"/>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3540621" y="1568697"/>
                <a:ext cx="261610" cy="261610"/>
              </a:xfrm>
              <a:prstGeom prst="rect">
                <a:avLst/>
              </a:prstGeom>
            </p:spPr>
          </p:pic>
          <p:sp>
            <p:nvSpPr>
              <p:cNvPr id="71" name="TextBox 70">
                <a:extLst>
                  <a:ext uri="{FF2B5EF4-FFF2-40B4-BE49-F238E27FC236}">
                    <a16:creationId xmlns:a16="http://schemas.microsoft.com/office/drawing/2014/main" id="{4E8CAE94-F973-4701-C188-346CD0D27A3E}"/>
                  </a:ext>
                </a:extLst>
              </p:cNvPr>
              <p:cNvSpPr txBox="1"/>
              <p:nvPr userDrawn="1"/>
            </p:nvSpPr>
            <p:spPr>
              <a:xfrm>
                <a:off x="3454316" y="1409613"/>
                <a:ext cx="537102" cy="218946"/>
              </a:xfrm>
              <a:prstGeom prst="rect">
                <a:avLst/>
              </a:prstGeom>
              <a:noFill/>
            </p:spPr>
            <p:txBody>
              <a:bodyPr wrap="square" rtlCol="0">
                <a:spAutoFit/>
              </a:bodyPr>
              <a:lstStyle/>
              <a:p>
                <a:r>
                  <a:rPr lang="en-US" sz="800" b="0"/>
                  <a:t>Mask</a:t>
                </a:r>
              </a:p>
            </p:txBody>
          </p:sp>
        </p:grpSp>
      </p:grpSp>
      <p:sp>
        <p:nvSpPr>
          <p:cNvPr id="76" name="Text Placeholder 8">
            <a:extLst>
              <a:ext uri="{FF2B5EF4-FFF2-40B4-BE49-F238E27FC236}">
                <a16:creationId xmlns:a16="http://schemas.microsoft.com/office/drawing/2014/main" id="{7A756FD3-43FF-AF05-FDE4-9839437B7D09}"/>
              </a:ext>
            </a:extLst>
          </p:cNvPr>
          <p:cNvSpPr>
            <a:spLocks noGrp="1"/>
          </p:cNvSpPr>
          <p:nvPr userDrawn="1">
            <p:ph type="body" sz="quarter" idx="17" hasCustomPrompt="1"/>
          </p:nvPr>
        </p:nvSpPr>
        <p:spPr>
          <a:xfrm>
            <a:off x="1964322" y="1282554"/>
            <a:ext cx="2534559" cy="217610"/>
          </a:xfrm>
          <a:prstGeom prst="rect">
            <a:avLst/>
          </a:prstGeom>
        </p:spPr>
        <p:txBody>
          <a:bodyPr/>
          <a:lstStyle>
            <a:lvl1pPr marL="0" indent="0">
              <a:buNone/>
              <a:defRPr sz="800" i="1">
                <a:solidFill>
                  <a:schemeClr val="tx1"/>
                </a:solidFill>
              </a:defRPr>
            </a:lvl1pPr>
          </a:lstStyle>
          <a:p>
            <a:pPr lvl="0"/>
            <a:r>
              <a:rPr lang="en-US"/>
              <a:t>Write out or paste icons (featured to the right) of personal protective equipment (PPE) required for handling this product.</a:t>
            </a:r>
          </a:p>
        </p:txBody>
      </p:sp>
      <p:grpSp>
        <p:nvGrpSpPr>
          <p:cNvPr id="8" name="Group 7">
            <a:extLst>
              <a:ext uri="{FF2B5EF4-FFF2-40B4-BE49-F238E27FC236}">
                <a16:creationId xmlns:a16="http://schemas.microsoft.com/office/drawing/2014/main" id="{80D37263-C95A-EABC-3D1A-52BA68B2DCD5}"/>
              </a:ext>
            </a:extLst>
          </p:cNvPr>
          <p:cNvGrpSpPr/>
          <p:nvPr userDrawn="1"/>
        </p:nvGrpSpPr>
        <p:grpSpPr>
          <a:xfrm>
            <a:off x="4630950" y="1071242"/>
            <a:ext cx="537102" cy="388761"/>
            <a:chOff x="4630950" y="1071242"/>
            <a:chExt cx="537102" cy="388761"/>
          </a:xfrm>
        </p:grpSpPr>
        <p:grpSp>
          <p:nvGrpSpPr>
            <p:cNvPr id="52" name="Group 51">
              <a:extLst>
                <a:ext uri="{FF2B5EF4-FFF2-40B4-BE49-F238E27FC236}">
                  <a16:creationId xmlns:a16="http://schemas.microsoft.com/office/drawing/2014/main" id="{9570E93F-DE43-FCAD-F013-EEFB9AA7FFE5}"/>
                </a:ext>
              </a:extLst>
            </p:cNvPr>
            <p:cNvGrpSpPr/>
            <p:nvPr userDrawn="1"/>
          </p:nvGrpSpPr>
          <p:grpSpPr>
            <a:xfrm>
              <a:off x="4630950" y="1071242"/>
              <a:ext cx="537102" cy="388761"/>
              <a:chOff x="4721442" y="1269217"/>
              <a:chExt cx="537102" cy="388761"/>
            </a:xfrm>
          </p:grpSpPr>
          <p:sp>
            <p:nvSpPr>
              <p:cNvPr id="53" name="Rectangle 52">
                <a:extLst>
                  <a:ext uri="{FF2B5EF4-FFF2-40B4-BE49-F238E27FC236}">
                    <a16:creationId xmlns:a16="http://schemas.microsoft.com/office/drawing/2014/main" id="{E0672147-A745-561F-804F-765A15C21326}"/>
                  </a:ext>
                </a:extLst>
              </p:cNvPr>
              <p:cNvSpPr/>
              <p:nvPr/>
            </p:nvSpPr>
            <p:spPr>
              <a:xfrm>
                <a:off x="4774380" y="1281165"/>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a:extLst>
                  <a:ext uri="{FF2B5EF4-FFF2-40B4-BE49-F238E27FC236}">
                    <a16:creationId xmlns:a16="http://schemas.microsoft.com/office/drawing/2014/main" id="{F8A86437-BA70-C42E-FF1C-DF3A43C4D8EB}"/>
                  </a:ext>
                </a:extLst>
              </p:cNvPr>
              <p:cNvSpPr txBox="1"/>
              <p:nvPr userDrawn="1"/>
            </p:nvSpPr>
            <p:spPr>
              <a:xfrm>
                <a:off x="4721442" y="1269217"/>
                <a:ext cx="537102" cy="276999"/>
              </a:xfrm>
              <a:prstGeom prst="rect">
                <a:avLst/>
              </a:prstGeom>
              <a:noFill/>
            </p:spPr>
            <p:txBody>
              <a:bodyPr wrap="square" rtlCol="0">
                <a:spAutoFit/>
              </a:bodyPr>
              <a:lstStyle/>
              <a:p>
                <a:pPr algn="ctr"/>
                <a:r>
                  <a:rPr lang="en-US" sz="600" b="0"/>
                  <a:t>Eye protection</a:t>
                </a:r>
              </a:p>
            </p:txBody>
          </p:sp>
        </p:grpSp>
        <p:pic>
          <p:nvPicPr>
            <p:cNvPr id="4" name="Picture 3" descr="Icon&#10;&#10;AI-generated content may be incorrect.">
              <a:extLst>
                <a:ext uri="{FF2B5EF4-FFF2-40B4-BE49-F238E27FC236}">
                  <a16:creationId xmlns:a16="http://schemas.microsoft.com/office/drawing/2014/main" id="{CE6A1D38-8F20-11CB-89F5-EDC5D64F53A6}"/>
                </a:ext>
              </a:extLst>
            </p:cNvPr>
            <p:cNvPicPr>
              <a:picLocks noChangeAspect="1"/>
            </p:cNvPicPr>
            <p:nvPr userDrawn="1"/>
          </p:nvPicPr>
          <p:blipFill>
            <a:blip r:embed="rId14">
              <a:extLst>
                <a:ext uri="{BEBA8EAE-BF5A-486C-A8C5-ECC9F3942E4B}">
                  <a14:imgProps xmlns:a14="http://schemas.microsoft.com/office/drawing/2010/main">
                    <a14:imgLayer r:embed="rId15">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4770739" y="1298711"/>
              <a:ext cx="257524" cy="155577"/>
            </a:xfrm>
            <a:prstGeom prst="rect">
              <a:avLst/>
            </a:prstGeom>
          </p:spPr>
        </p:pic>
      </p:grpSp>
      <p:pic>
        <p:nvPicPr>
          <p:cNvPr id="6" name="Picture 5" descr="Icon&#10;&#10;AI-generated content may be incorrect.">
            <a:extLst>
              <a:ext uri="{FF2B5EF4-FFF2-40B4-BE49-F238E27FC236}">
                <a16:creationId xmlns:a16="http://schemas.microsoft.com/office/drawing/2014/main" id="{80E99B8A-D137-8AC4-8FEF-7C4728B87C87}"/>
              </a:ext>
            </a:extLst>
          </p:cNvPr>
          <p:cNvPicPr>
            <a:picLocks noChangeAspect="1"/>
          </p:cNvPicPr>
          <p:nvPr userDrawn="1"/>
        </p:nvPicPr>
        <p:blipFill>
          <a:blip r:embed="rId16">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39264" y="1218380"/>
            <a:ext cx="237199" cy="229868"/>
          </a:xfrm>
          <a:prstGeom prst="rect">
            <a:avLst/>
          </a:prstGeom>
        </p:spPr>
      </p:pic>
    </p:spTree>
    <p:extLst>
      <p:ext uri="{BB962C8B-B14F-4D97-AF65-F5344CB8AC3E}">
        <p14:creationId xmlns:p14="http://schemas.microsoft.com/office/powerpoint/2010/main" val="13158202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1431032"/>
      </p:ext>
    </p:extLst>
  </p:cSld>
  <p:clrMap bg1="lt1" tx1="dk1" bg2="lt2" tx2="dk2" accent1="accent1" accent2="accent2" accent3="accent3" accent4="accent4" accent5="accent5" accent6="accent6" hlink="hlink" folHlink="folHlink"/>
  <p:sldLayoutIdLst>
    <p:sldLayoutId id="2147483687" r:id="rId1"/>
    <p:sldLayoutId id="2147483685" r:id="rId2"/>
    <p:sldLayoutId id="2147483686" r:id="rId3"/>
    <p:sldLayoutId id="2147483684" r:id="rId4"/>
  </p:sldLayoutIdLst>
  <p:txStyles>
    <p:titleStyle>
      <a:lvl1pPr algn="l" defTabSz="342900" rtl="0" eaLnBrk="1" latinLnBrk="0" hangingPunct="1">
        <a:lnSpc>
          <a:spcPct val="90000"/>
        </a:lnSpc>
        <a:spcBef>
          <a:spcPct val="0"/>
        </a:spcBef>
        <a:buNone/>
        <a:defRPr sz="1650" kern="1200">
          <a:solidFill>
            <a:schemeClr val="tx1"/>
          </a:solidFill>
          <a:latin typeface="+mj-lt"/>
          <a:ea typeface="+mj-ea"/>
          <a:cs typeface="+mj-cs"/>
        </a:defRPr>
      </a:lvl1pPr>
    </p:titleStyle>
    <p:bodyStyle>
      <a:lvl1pPr marL="85725" indent="-85725" algn="l" defTabSz="342900" rtl="0" eaLnBrk="1" latinLnBrk="0" hangingPunct="1">
        <a:lnSpc>
          <a:spcPct val="90000"/>
        </a:lnSpc>
        <a:spcBef>
          <a:spcPts val="375"/>
        </a:spcBef>
        <a:buFont typeface="Arial" panose="020B0604020202020204" pitchFamily="34" charset="0"/>
        <a:buChar char="•"/>
        <a:defRPr sz="1050" kern="1200">
          <a:solidFill>
            <a:schemeClr val="tx1"/>
          </a:solidFill>
          <a:latin typeface="+mn-lt"/>
          <a:ea typeface="+mn-ea"/>
          <a:cs typeface="+mn-cs"/>
        </a:defRPr>
      </a:lvl1pPr>
      <a:lvl2pPr marL="257175" indent="-85725" algn="l" defTabSz="342900" rtl="0" eaLnBrk="1" latinLnBrk="0" hangingPunct="1">
        <a:lnSpc>
          <a:spcPct val="90000"/>
        </a:lnSpc>
        <a:spcBef>
          <a:spcPts val="188"/>
        </a:spcBef>
        <a:buFont typeface="Arial" panose="020B0604020202020204" pitchFamily="34" charset="0"/>
        <a:buChar char="•"/>
        <a:defRPr sz="900" kern="1200">
          <a:solidFill>
            <a:schemeClr val="tx1"/>
          </a:solidFill>
          <a:latin typeface="+mn-lt"/>
          <a:ea typeface="+mn-ea"/>
          <a:cs typeface="+mn-cs"/>
        </a:defRPr>
      </a:lvl2pPr>
      <a:lvl3pPr marL="428625" indent="-85725" algn="l" defTabSz="342900" rtl="0" eaLnBrk="1" latinLnBrk="0" hangingPunct="1">
        <a:lnSpc>
          <a:spcPct val="90000"/>
        </a:lnSpc>
        <a:spcBef>
          <a:spcPts val="188"/>
        </a:spcBef>
        <a:buFont typeface="Arial" panose="020B0604020202020204" pitchFamily="34" charset="0"/>
        <a:buChar char="•"/>
        <a:defRPr sz="750" kern="1200">
          <a:solidFill>
            <a:schemeClr val="tx1"/>
          </a:solidFill>
          <a:latin typeface="+mn-lt"/>
          <a:ea typeface="+mn-ea"/>
          <a:cs typeface="+mn-cs"/>
        </a:defRPr>
      </a:lvl3pPr>
      <a:lvl4pPr marL="600075" indent="-85725" algn="l" defTabSz="342900" rtl="0" eaLnBrk="1" latinLnBrk="0" hangingPunct="1">
        <a:lnSpc>
          <a:spcPct val="90000"/>
        </a:lnSpc>
        <a:spcBef>
          <a:spcPts val="188"/>
        </a:spcBef>
        <a:buFont typeface="Arial" panose="020B0604020202020204" pitchFamily="34" charset="0"/>
        <a:buChar char="•"/>
        <a:defRPr sz="675" kern="1200">
          <a:solidFill>
            <a:schemeClr val="tx1"/>
          </a:solidFill>
          <a:latin typeface="+mn-lt"/>
          <a:ea typeface="+mn-ea"/>
          <a:cs typeface="+mn-cs"/>
        </a:defRPr>
      </a:lvl4pPr>
      <a:lvl5pPr marL="771525" indent="-85725" algn="l" defTabSz="342900" rtl="0" eaLnBrk="1" latinLnBrk="0" hangingPunct="1">
        <a:lnSpc>
          <a:spcPct val="90000"/>
        </a:lnSpc>
        <a:spcBef>
          <a:spcPts val="188"/>
        </a:spcBef>
        <a:buFont typeface="Arial" panose="020B0604020202020204" pitchFamily="34" charset="0"/>
        <a:buChar char="•"/>
        <a:defRPr sz="675" kern="1200">
          <a:solidFill>
            <a:schemeClr val="tx1"/>
          </a:solidFill>
          <a:latin typeface="+mn-lt"/>
          <a:ea typeface="+mn-ea"/>
          <a:cs typeface="+mn-cs"/>
        </a:defRPr>
      </a:lvl5pPr>
      <a:lvl6pPr marL="942975" indent="-85725" algn="l" defTabSz="342900" rtl="0" eaLnBrk="1" latinLnBrk="0" hangingPunct="1">
        <a:lnSpc>
          <a:spcPct val="90000"/>
        </a:lnSpc>
        <a:spcBef>
          <a:spcPts val="188"/>
        </a:spcBef>
        <a:buFont typeface="Arial" panose="020B0604020202020204" pitchFamily="34" charset="0"/>
        <a:buChar char="•"/>
        <a:defRPr sz="675" kern="1200">
          <a:solidFill>
            <a:schemeClr val="tx1"/>
          </a:solidFill>
          <a:latin typeface="+mn-lt"/>
          <a:ea typeface="+mn-ea"/>
          <a:cs typeface="+mn-cs"/>
        </a:defRPr>
      </a:lvl6pPr>
      <a:lvl7pPr marL="1114425" indent="-85725" algn="l" defTabSz="342900" rtl="0" eaLnBrk="1" latinLnBrk="0" hangingPunct="1">
        <a:lnSpc>
          <a:spcPct val="90000"/>
        </a:lnSpc>
        <a:spcBef>
          <a:spcPts val="188"/>
        </a:spcBef>
        <a:buFont typeface="Arial" panose="020B0604020202020204" pitchFamily="34" charset="0"/>
        <a:buChar char="•"/>
        <a:defRPr sz="675" kern="1200">
          <a:solidFill>
            <a:schemeClr val="tx1"/>
          </a:solidFill>
          <a:latin typeface="+mn-lt"/>
          <a:ea typeface="+mn-ea"/>
          <a:cs typeface="+mn-cs"/>
        </a:defRPr>
      </a:lvl7pPr>
      <a:lvl8pPr marL="1285875" indent="-85725" algn="l" defTabSz="342900" rtl="0" eaLnBrk="1" latinLnBrk="0" hangingPunct="1">
        <a:lnSpc>
          <a:spcPct val="90000"/>
        </a:lnSpc>
        <a:spcBef>
          <a:spcPts val="188"/>
        </a:spcBef>
        <a:buFont typeface="Arial" panose="020B0604020202020204" pitchFamily="34" charset="0"/>
        <a:buChar char="•"/>
        <a:defRPr sz="675" kern="1200">
          <a:solidFill>
            <a:schemeClr val="tx1"/>
          </a:solidFill>
          <a:latin typeface="+mn-lt"/>
          <a:ea typeface="+mn-ea"/>
          <a:cs typeface="+mn-cs"/>
        </a:defRPr>
      </a:lvl8pPr>
      <a:lvl9pPr marL="1457325" indent="-85725" algn="l" defTabSz="342900" rtl="0" eaLnBrk="1" latinLnBrk="0" hangingPunct="1">
        <a:lnSpc>
          <a:spcPct val="90000"/>
        </a:lnSpc>
        <a:spcBef>
          <a:spcPts val="188"/>
        </a:spcBef>
        <a:buFont typeface="Arial" panose="020B0604020202020204" pitchFamily="34" charset="0"/>
        <a:buChar char="•"/>
        <a:defRPr sz="675" kern="1200">
          <a:solidFill>
            <a:schemeClr val="tx1"/>
          </a:solidFill>
          <a:latin typeface="+mn-lt"/>
          <a:ea typeface="+mn-ea"/>
          <a:cs typeface="+mn-cs"/>
        </a:defRPr>
      </a:lvl9pPr>
    </p:bodyStyle>
    <p:otherStyle>
      <a:defPPr>
        <a:defRPr lang="en-US"/>
      </a:defPPr>
      <a:lvl1pPr marL="0" algn="l" defTabSz="342900" rtl="0" eaLnBrk="1" latinLnBrk="0" hangingPunct="1">
        <a:defRPr sz="675" kern="1200">
          <a:solidFill>
            <a:schemeClr val="tx1"/>
          </a:solidFill>
          <a:latin typeface="+mn-lt"/>
          <a:ea typeface="+mn-ea"/>
          <a:cs typeface="+mn-cs"/>
        </a:defRPr>
      </a:lvl1pPr>
      <a:lvl2pPr marL="171450" algn="l" defTabSz="342900" rtl="0" eaLnBrk="1" latinLnBrk="0" hangingPunct="1">
        <a:defRPr sz="675" kern="1200">
          <a:solidFill>
            <a:schemeClr val="tx1"/>
          </a:solidFill>
          <a:latin typeface="+mn-lt"/>
          <a:ea typeface="+mn-ea"/>
          <a:cs typeface="+mn-cs"/>
        </a:defRPr>
      </a:lvl2pPr>
      <a:lvl3pPr marL="342900" algn="l" defTabSz="342900" rtl="0" eaLnBrk="1" latinLnBrk="0" hangingPunct="1">
        <a:defRPr sz="675" kern="1200">
          <a:solidFill>
            <a:schemeClr val="tx1"/>
          </a:solidFill>
          <a:latin typeface="+mn-lt"/>
          <a:ea typeface="+mn-ea"/>
          <a:cs typeface="+mn-cs"/>
        </a:defRPr>
      </a:lvl3pPr>
      <a:lvl4pPr marL="514350" algn="l" defTabSz="342900" rtl="0" eaLnBrk="1" latinLnBrk="0" hangingPunct="1">
        <a:defRPr sz="675" kern="1200">
          <a:solidFill>
            <a:schemeClr val="tx1"/>
          </a:solidFill>
          <a:latin typeface="+mn-lt"/>
          <a:ea typeface="+mn-ea"/>
          <a:cs typeface="+mn-cs"/>
        </a:defRPr>
      </a:lvl4pPr>
      <a:lvl5pPr marL="685800" algn="l" defTabSz="342900" rtl="0" eaLnBrk="1" latinLnBrk="0" hangingPunct="1">
        <a:defRPr sz="675" kern="1200">
          <a:solidFill>
            <a:schemeClr val="tx1"/>
          </a:solidFill>
          <a:latin typeface="+mn-lt"/>
          <a:ea typeface="+mn-ea"/>
          <a:cs typeface="+mn-cs"/>
        </a:defRPr>
      </a:lvl5pPr>
      <a:lvl6pPr marL="857250" algn="l" defTabSz="342900" rtl="0" eaLnBrk="1" latinLnBrk="0" hangingPunct="1">
        <a:defRPr sz="675" kern="1200">
          <a:solidFill>
            <a:schemeClr val="tx1"/>
          </a:solidFill>
          <a:latin typeface="+mn-lt"/>
          <a:ea typeface="+mn-ea"/>
          <a:cs typeface="+mn-cs"/>
        </a:defRPr>
      </a:lvl6pPr>
      <a:lvl7pPr marL="1028700" algn="l" defTabSz="342900" rtl="0" eaLnBrk="1" latinLnBrk="0" hangingPunct="1">
        <a:defRPr sz="675" kern="1200">
          <a:solidFill>
            <a:schemeClr val="tx1"/>
          </a:solidFill>
          <a:latin typeface="+mn-lt"/>
          <a:ea typeface="+mn-ea"/>
          <a:cs typeface="+mn-cs"/>
        </a:defRPr>
      </a:lvl7pPr>
      <a:lvl8pPr marL="1200150" algn="l" defTabSz="342900" rtl="0" eaLnBrk="1" latinLnBrk="0" hangingPunct="1">
        <a:defRPr sz="675" kern="1200">
          <a:solidFill>
            <a:schemeClr val="tx1"/>
          </a:solidFill>
          <a:latin typeface="+mn-lt"/>
          <a:ea typeface="+mn-ea"/>
          <a:cs typeface="+mn-cs"/>
        </a:defRPr>
      </a:lvl8pPr>
      <a:lvl9pPr marL="1371600" algn="l" defTabSz="342900" rtl="0" eaLnBrk="1" latinLnBrk="0" hangingPunct="1">
        <a:defRPr sz="67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8.svg"/><Relationship Id="rId7" Type="http://schemas.microsoft.com/office/2007/relationships/hdphoto" Target="../media/hdphoto1.wdp"/><Relationship Id="rId2" Type="http://schemas.openxmlformats.org/officeDocument/2006/relationships/image" Target="../media/image17.png"/><Relationship Id="rId1" Type="http://schemas.openxmlformats.org/officeDocument/2006/relationships/slideLayout" Target="../slideLayouts/slideLayout4.xml"/><Relationship Id="rId6" Type="http://schemas.openxmlformats.org/officeDocument/2006/relationships/image" Target="../media/image21.png"/><Relationship Id="rId5" Type="http://schemas.openxmlformats.org/officeDocument/2006/relationships/image" Target="../media/image20.svg"/><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8.svg"/><Relationship Id="rId7" Type="http://schemas.microsoft.com/office/2007/relationships/hdphoto" Target="../media/hdphoto1.wdp"/><Relationship Id="rId2" Type="http://schemas.openxmlformats.org/officeDocument/2006/relationships/image" Target="../media/image17.png"/><Relationship Id="rId1" Type="http://schemas.openxmlformats.org/officeDocument/2006/relationships/slideLayout" Target="../slideLayouts/slideLayout4.xml"/><Relationship Id="rId6" Type="http://schemas.openxmlformats.org/officeDocument/2006/relationships/image" Target="../media/image21.png"/><Relationship Id="rId5" Type="http://schemas.openxmlformats.org/officeDocument/2006/relationships/image" Target="../media/image20.svg"/><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3.jpe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21.png"/><Relationship Id="rId5" Type="http://schemas.openxmlformats.org/officeDocument/2006/relationships/image" Target="../media/image18.svg"/><Relationship Id="rId4" Type="http://schemas.openxmlformats.org/officeDocument/2006/relationships/image" Target="../media/image17.png"/></Relationships>
</file>

<file path=ppt/slides/_rels/slide5.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8.svg"/><Relationship Id="rId7" Type="http://schemas.microsoft.com/office/2007/relationships/hdphoto" Target="../media/hdphoto1.wdp"/><Relationship Id="rId2" Type="http://schemas.openxmlformats.org/officeDocument/2006/relationships/image" Target="../media/image17.png"/><Relationship Id="rId1" Type="http://schemas.openxmlformats.org/officeDocument/2006/relationships/slideLayout" Target="../slideLayouts/slideLayout4.xml"/><Relationship Id="rId6" Type="http://schemas.openxmlformats.org/officeDocument/2006/relationships/image" Target="../media/image21.png"/><Relationship Id="rId5" Type="http://schemas.openxmlformats.org/officeDocument/2006/relationships/image" Target="../media/image20.svg"/><Relationship Id="rId4" Type="http://schemas.openxmlformats.org/officeDocument/2006/relationships/image" Target="../media/image19.png"/></Relationships>
</file>

<file path=ppt/slides/_rels/slide6.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8.svg"/><Relationship Id="rId7" Type="http://schemas.microsoft.com/office/2007/relationships/hdphoto" Target="../media/hdphoto1.wdp"/><Relationship Id="rId2" Type="http://schemas.openxmlformats.org/officeDocument/2006/relationships/image" Target="../media/image17.png"/><Relationship Id="rId1" Type="http://schemas.openxmlformats.org/officeDocument/2006/relationships/slideLayout" Target="../slideLayouts/slideLayout4.xml"/><Relationship Id="rId6" Type="http://schemas.openxmlformats.org/officeDocument/2006/relationships/image" Target="../media/image21.png"/><Relationship Id="rId5" Type="http://schemas.openxmlformats.org/officeDocument/2006/relationships/image" Target="../media/image20.svg"/><Relationship Id="rId4" Type="http://schemas.openxmlformats.org/officeDocument/2006/relationships/image" Target="../media/image19.png"/></Relationships>
</file>

<file path=ppt/slides/_rels/slide7.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8.svg"/><Relationship Id="rId7" Type="http://schemas.microsoft.com/office/2007/relationships/hdphoto" Target="../media/hdphoto1.wdp"/><Relationship Id="rId2" Type="http://schemas.openxmlformats.org/officeDocument/2006/relationships/image" Target="../media/image17.png"/><Relationship Id="rId1" Type="http://schemas.openxmlformats.org/officeDocument/2006/relationships/slideLayout" Target="../slideLayouts/slideLayout4.xml"/><Relationship Id="rId6" Type="http://schemas.openxmlformats.org/officeDocument/2006/relationships/image" Target="../media/image21.png"/><Relationship Id="rId5" Type="http://schemas.openxmlformats.org/officeDocument/2006/relationships/image" Target="../media/image20.svg"/><Relationship Id="rId4" Type="http://schemas.openxmlformats.org/officeDocument/2006/relationships/image" Target="../media/image19.png"/></Relationships>
</file>

<file path=ppt/slides/_rels/slide8.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8.svg"/><Relationship Id="rId7" Type="http://schemas.microsoft.com/office/2007/relationships/hdphoto" Target="../media/hdphoto1.wdp"/><Relationship Id="rId2" Type="http://schemas.openxmlformats.org/officeDocument/2006/relationships/image" Target="../media/image17.png"/><Relationship Id="rId1" Type="http://schemas.openxmlformats.org/officeDocument/2006/relationships/slideLayout" Target="../slideLayouts/slideLayout4.xml"/><Relationship Id="rId6" Type="http://schemas.openxmlformats.org/officeDocument/2006/relationships/image" Target="../media/image21.png"/><Relationship Id="rId5" Type="http://schemas.openxmlformats.org/officeDocument/2006/relationships/image" Target="../media/image20.svg"/><Relationship Id="rId4" Type="http://schemas.openxmlformats.org/officeDocument/2006/relationships/image" Target="../media/image19.png"/></Relationships>
</file>

<file path=ppt/slides/_rels/slide9.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8.svg"/><Relationship Id="rId7" Type="http://schemas.microsoft.com/office/2007/relationships/hdphoto" Target="../media/hdphoto1.wdp"/><Relationship Id="rId2" Type="http://schemas.openxmlformats.org/officeDocument/2006/relationships/image" Target="../media/image17.png"/><Relationship Id="rId1" Type="http://schemas.openxmlformats.org/officeDocument/2006/relationships/slideLayout" Target="../slideLayouts/slideLayout4.xml"/><Relationship Id="rId6" Type="http://schemas.openxmlformats.org/officeDocument/2006/relationships/image" Target="../media/image21.png"/><Relationship Id="rId5" Type="http://schemas.openxmlformats.org/officeDocument/2006/relationships/image" Target="../media/image20.sv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2833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841A6-2D87-C324-0498-45D70A586E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9EA22A-915C-84B0-931B-945F52CFDBA5}"/>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3729D831-9D0F-6345-68E1-1EF01FAEDE80}"/>
              </a:ext>
            </a:extLst>
          </p:cNvPr>
          <p:cNvSpPr>
            <a:spLocks noGrp="1"/>
          </p:cNvSpPr>
          <p:nvPr>
            <p:ph type="pic" sz="quarter" idx="13"/>
          </p:nvPr>
        </p:nvSpPr>
        <p:spPr/>
        <p:txBody>
          <a:bodyPr/>
          <a:lstStyle/>
          <a:p>
            <a:endParaRPr lang="en-US"/>
          </a:p>
        </p:txBody>
      </p:sp>
      <p:sp>
        <p:nvSpPr>
          <p:cNvPr id="4" name="Text Placeholder 3">
            <a:extLst>
              <a:ext uri="{FF2B5EF4-FFF2-40B4-BE49-F238E27FC236}">
                <a16:creationId xmlns:a16="http://schemas.microsoft.com/office/drawing/2014/main" id="{15782A71-1ED0-FA35-9281-634EEDE2AB7A}"/>
              </a:ext>
            </a:extLst>
          </p:cNvPr>
          <p:cNvSpPr>
            <a:spLocks noGrp="1"/>
          </p:cNvSpPr>
          <p:nvPr>
            <p:ph type="body" sz="quarter" idx="14"/>
          </p:nvPr>
        </p:nvSpPr>
        <p:spPr/>
        <p:txBody>
          <a:bodyPr/>
          <a:lstStyle/>
          <a:p>
            <a:endParaRPr lang="en-US"/>
          </a:p>
        </p:txBody>
      </p:sp>
      <p:sp>
        <p:nvSpPr>
          <p:cNvPr id="5" name="Text Placeholder 4">
            <a:extLst>
              <a:ext uri="{FF2B5EF4-FFF2-40B4-BE49-F238E27FC236}">
                <a16:creationId xmlns:a16="http://schemas.microsoft.com/office/drawing/2014/main" id="{A3D45917-5794-668A-EA68-9AF6D7B93D17}"/>
              </a:ext>
            </a:extLst>
          </p:cNvPr>
          <p:cNvSpPr>
            <a:spLocks noGrp="1"/>
          </p:cNvSpPr>
          <p:nvPr>
            <p:ph type="body" sz="quarter" idx="15"/>
          </p:nvPr>
        </p:nvSpPr>
        <p:spPr/>
        <p:txBody>
          <a:bodyPr/>
          <a:lstStyle/>
          <a:p>
            <a:endParaRPr lang="en-US"/>
          </a:p>
        </p:txBody>
      </p:sp>
      <p:sp>
        <p:nvSpPr>
          <p:cNvPr id="6" name="Text Placeholder 5">
            <a:extLst>
              <a:ext uri="{FF2B5EF4-FFF2-40B4-BE49-F238E27FC236}">
                <a16:creationId xmlns:a16="http://schemas.microsoft.com/office/drawing/2014/main" id="{CF72C81D-624D-F826-4E3F-411004EFCE76}"/>
              </a:ext>
            </a:extLst>
          </p:cNvPr>
          <p:cNvSpPr>
            <a:spLocks noGrp="1"/>
          </p:cNvSpPr>
          <p:nvPr>
            <p:ph type="body" sz="quarter" idx="16"/>
          </p:nvPr>
        </p:nvSpPr>
        <p:spPr/>
        <p:txBody>
          <a:bodyPr/>
          <a:lstStyle/>
          <a:p>
            <a:endParaRPr lang="en-US"/>
          </a:p>
        </p:txBody>
      </p:sp>
      <p:sp>
        <p:nvSpPr>
          <p:cNvPr id="7" name="Text Placeholder 6">
            <a:extLst>
              <a:ext uri="{FF2B5EF4-FFF2-40B4-BE49-F238E27FC236}">
                <a16:creationId xmlns:a16="http://schemas.microsoft.com/office/drawing/2014/main" id="{25284B85-5FB9-3A1D-CEFF-52658D25A74A}"/>
              </a:ext>
            </a:extLst>
          </p:cNvPr>
          <p:cNvSpPr>
            <a:spLocks noGrp="1"/>
          </p:cNvSpPr>
          <p:nvPr>
            <p:ph type="body" sz="quarter" idx="17"/>
          </p:nvPr>
        </p:nvSpPr>
        <p:spPr/>
        <p:txBody>
          <a:bodyPr/>
          <a:lstStyle/>
          <a:p>
            <a:endParaRPr lang="en-US"/>
          </a:p>
        </p:txBody>
      </p:sp>
      <p:sp>
        <p:nvSpPr>
          <p:cNvPr id="8" name="Rectangle 7">
            <a:extLst>
              <a:ext uri="{FF2B5EF4-FFF2-40B4-BE49-F238E27FC236}">
                <a16:creationId xmlns:a16="http://schemas.microsoft.com/office/drawing/2014/main" id="{E9D91696-9E36-25ED-CAFC-5DAD5856E5F9}"/>
              </a:ext>
            </a:extLst>
          </p:cNvPr>
          <p:cNvSpPr/>
          <p:nvPr/>
        </p:nvSpPr>
        <p:spPr>
          <a:xfrm>
            <a:off x="5228548" y="1083190"/>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FE7F9797-E7B1-8820-166D-D633EC1057CD}"/>
              </a:ext>
            </a:extLst>
          </p:cNvPr>
          <p:cNvSpPr txBox="1"/>
          <p:nvPr/>
        </p:nvSpPr>
        <p:spPr>
          <a:xfrm>
            <a:off x="5228548" y="1047887"/>
            <a:ext cx="537102" cy="218946"/>
          </a:xfrm>
          <a:prstGeom prst="rect">
            <a:avLst/>
          </a:prstGeom>
          <a:noFill/>
        </p:spPr>
        <p:txBody>
          <a:bodyPr wrap="square" rtlCol="0">
            <a:spAutoFit/>
          </a:bodyPr>
          <a:lstStyle/>
          <a:p>
            <a:r>
              <a:rPr lang="en-US" sz="800" b="0"/>
              <a:t>Gown</a:t>
            </a:r>
          </a:p>
        </p:txBody>
      </p:sp>
      <p:grpSp>
        <p:nvGrpSpPr>
          <p:cNvPr id="10" name="Group 9">
            <a:extLst>
              <a:ext uri="{FF2B5EF4-FFF2-40B4-BE49-F238E27FC236}">
                <a16:creationId xmlns:a16="http://schemas.microsoft.com/office/drawing/2014/main" id="{813EF194-A8C0-29DC-DA66-BDA8E4FA6B68}"/>
              </a:ext>
            </a:extLst>
          </p:cNvPr>
          <p:cNvGrpSpPr/>
          <p:nvPr/>
        </p:nvGrpSpPr>
        <p:grpSpPr>
          <a:xfrm>
            <a:off x="4664357" y="1448248"/>
            <a:ext cx="537102" cy="423907"/>
            <a:chOff x="4945022" y="1164413"/>
            <a:chExt cx="537102" cy="423907"/>
          </a:xfrm>
        </p:grpSpPr>
        <p:sp>
          <p:nvSpPr>
            <p:cNvPr id="11" name="Rectangle 10">
              <a:extLst>
                <a:ext uri="{FF2B5EF4-FFF2-40B4-BE49-F238E27FC236}">
                  <a16:creationId xmlns:a16="http://schemas.microsoft.com/office/drawing/2014/main" id="{B041FCC7-1E94-ABC2-AF90-DAE86D5119C0}"/>
                </a:ext>
              </a:extLst>
            </p:cNvPr>
            <p:cNvSpPr/>
            <p:nvPr/>
          </p:nvSpPr>
          <p:spPr>
            <a:xfrm>
              <a:off x="4975585" y="1211507"/>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A2EC54A3-D712-4007-386E-CA130E39124D}"/>
                </a:ext>
              </a:extLst>
            </p:cNvPr>
            <p:cNvGrpSpPr/>
            <p:nvPr/>
          </p:nvGrpSpPr>
          <p:grpSpPr>
            <a:xfrm>
              <a:off x="4945022" y="1164413"/>
              <a:ext cx="537102" cy="423907"/>
              <a:chOff x="2994870" y="1411100"/>
              <a:chExt cx="537102" cy="423907"/>
            </a:xfrm>
          </p:grpSpPr>
          <p:pic>
            <p:nvPicPr>
              <p:cNvPr id="13" name="Graphic 12" descr="Sign language with solid fill">
                <a:extLst>
                  <a:ext uri="{FF2B5EF4-FFF2-40B4-BE49-F238E27FC236}">
                    <a16:creationId xmlns:a16="http://schemas.microsoft.com/office/drawing/2014/main" id="{7C94E9C9-1B96-B4CF-5F0C-E25E09F843E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106990" y="1573397"/>
                <a:ext cx="261610" cy="261610"/>
              </a:xfrm>
              <a:prstGeom prst="rect">
                <a:avLst/>
              </a:prstGeom>
            </p:spPr>
          </p:pic>
          <p:sp>
            <p:nvSpPr>
              <p:cNvPr id="14" name="TextBox 13">
                <a:extLst>
                  <a:ext uri="{FF2B5EF4-FFF2-40B4-BE49-F238E27FC236}">
                    <a16:creationId xmlns:a16="http://schemas.microsoft.com/office/drawing/2014/main" id="{0EEF360B-5DB1-AE14-B604-29BC9F6B8DBE}"/>
                  </a:ext>
                </a:extLst>
              </p:cNvPr>
              <p:cNvSpPr txBox="1"/>
              <p:nvPr userDrawn="1"/>
            </p:nvSpPr>
            <p:spPr>
              <a:xfrm>
                <a:off x="2994870" y="1411100"/>
                <a:ext cx="537102" cy="218946"/>
              </a:xfrm>
              <a:prstGeom prst="rect">
                <a:avLst/>
              </a:prstGeom>
              <a:noFill/>
            </p:spPr>
            <p:txBody>
              <a:bodyPr wrap="square" rtlCol="0">
                <a:spAutoFit/>
              </a:bodyPr>
              <a:lstStyle/>
              <a:p>
                <a:r>
                  <a:rPr lang="en-US" sz="800" b="0"/>
                  <a:t>Gloves</a:t>
                </a:r>
              </a:p>
            </p:txBody>
          </p:sp>
        </p:grpSp>
      </p:grpSp>
      <p:grpSp>
        <p:nvGrpSpPr>
          <p:cNvPr id="15" name="Group 14">
            <a:extLst>
              <a:ext uri="{FF2B5EF4-FFF2-40B4-BE49-F238E27FC236}">
                <a16:creationId xmlns:a16="http://schemas.microsoft.com/office/drawing/2014/main" id="{3EB7B240-EF81-519F-DC35-43056CE0A8A5}"/>
              </a:ext>
            </a:extLst>
          </p:cNvPr>
          <p:cNvGrpSpPr/>
          <p:nvPr/>
        </p:nvGrpSpPr>
        <p:grpSpPr>
          <a:xfrm>
            <a:off x="5228548" y="1478371"/>
            <a:ext cx="537102" cy="420694"/>
            <a:chOff x="5020386" y="1250411"/>
            <a:chExt cx="537102" cy="420694"/>
          </a:xfrm>
        </p:grpSpPr>
        <p:sp>
          <p:nvSpPr>
            <p:cNvPr id="16" name="Rectangle 15">
              <a:extLst>
                <a:ext uri="{FF2B5EF4-FFF2-40B4-BE49-F238E27FC236}">
                  <a16:creationId xmlns:a16="http://schemas.microsoft.com/office/drawing/2014/main" id="{340DD9B3-5973-6166-9481-731F7170E63C}"/>
                </a:ext>
              </a:extLst>
            </p:cNvPr>
            <p:cNvSpPr/>
            <p:nvPr/>
          </p:nvSpPr>
          <p:spPr>
            <a:xfrm>
              <a:off x="5024120" y="1283952"/>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2479C59F-C051-CB1F-A68A-0B21ADA57B2C}"/>
                </a:ext>
              </a:extLst>
            </p:cNvPr>
            <p:cNvGrpSpPr/>
            <p:nvPr/>
          </p:nvGrpSpPr>
          <p:grpSpPr>
            <a:xfrm>
              <a:off x="5020386" y="1250411"/>
              <a:ext cx="537102" cy="420694"/>
              <a:chOff x="3454316" y="1409613"/>
              <a:chExt cx="537102" cy="420694"/>
            </a:xfrm>
          </p:grpSpPr>
          <p:pic>
            <p:nvPicPr>
              <p:cNvPr id="18" name="Graphic 17" descr="Face with mask with solid fill">
                <a:extLst>
                  <a:ext uri="{FF2B5EF4-FFF2-40B4-BE49-F238E27FC236}">
                    <a16:creationId xmlns:a16="http://schemas.microsoft.com/office/drawing/2014/main" id="{DFEF4767-688E-68DB-B9B9-40734707560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540621" y="1568697"/>
                <a:ext cx="261610" cy="261610"/>
              </a:xfrm>
              <a:prstGeom prst="rect">
                <a:avLst/>
              </a:prstGeom>
            </p:spPr>
          </p:pic>
          <p:sp>
            <p:nvSpPr>
              <p:cNvPr id="19" name="TextBox 18">
                <a:extLst>
                  <a:ext uri="{FF2B5EF4-FFF2-40B4-BE49-F238E27FC236}">
                    <a16:creationId xmlns:a16="http://schemas.microsoft.com/office/drawing/2014/main" id="{97767FDF-02AC-B130-6F14-CC2D5216466B}"/>
                  </a:ext>
                </a:extLst>
              </p:cNvPr>
              <p:cNvSpPr txBox="1"/>
              <p:nvPr userDrawn="1"/>
            </p:nvSpPr>
            <p:spPr>
              <a:xfrm>
                <a:off x="3454316" y="1409613"/>
                <a:ext cx="537102" cy="218946"/>
              </a:xfrm>
              <a:prstGeom prst="rect">
                <a:avLst/>
              </a:prstGeom>
              <a:noFill/>
            </p:spPr>
            <p:txBody>
              <a:bodyPr wrap="square" rtlCol="0">
                <a:spAutoFit/>
              </a:bodyPr>
              <a:lstStyle/>
              <a:p>
                <a:r>
                  <a:rPr lang="en-US" sz="800" b="0"/>
                  <a:t>Mask</a:t>
                </a:r>
              </a:p>
            </p:txBody>
          </p:sp>
        </p:grpSp>
      </p:grpSp>
      <p:grpSp>
        <p:nvGrpSpPr>
          <p:cNvPr id="20" name="Group 19">
            <a:extLst>
              <a:ext uri="{FF2B5EF4-FFF2-40B4-BE49-F238E27FC236}">
                <a16:creationId xmlns:a16="http://schemas.microsoft.com/office/drawing/2014/main" id="{0E583F48-47D9-177B-E0AA-F90FBBA4D873}"/>
              </a:ext>
            </a:extLst>
          </p:cNvPr>
          <p:cNvGrpSpPr/>
          <p:nvPr/>
        </p:nvGrpSpPr>
        <p:grpSpPr>
          <a:xfrm>
            <a:off x="4630950" y="1071242"/>
            <a:ext cx="537102" cy="388761"/>
            <a:chOff x="4630950" y="1071242"/>
            <a:chExt cx="537102" cy="388761"/>
          </a:xfrm>
        </p:grpSpPr>
        <p:grpSp>
          <p:nvGrpSpPr>
            <p:cNvPr id="21" name="Group 20">
              <a:extLst>
                <a:ext uri="{FF2B5EF4-FFF2-40B4-BE49-F238E27FC236}">
                  <a16:creationId xmlns:a16="http://schemas.microsoft.com/office/drawing/2014/main" id="{9ACBA05E-D616-C17F-1D07-BE6DF119A710}"/>
                </a:ext>
              </a:extLst>
            </p:cNvPr>
            <p:cNvGrpSpPr/>
            <p:nvPr userDrawn="1"/>
          </p:nvGrpSpPr>
          <p:grpSpPr>
            <a:xfrm>
              <a:off x="4630950" y="1071242"/>
              <a:ext cx="537102" cy="388761"/>
              <a:chOff x="4721442" y="1269217"/>
              <a:chExt cx="537102" cy="388761"/>
            </a:xfrm>
          </p:grpSpPr>
          <p:sp>
            <p:nvSpPr>
              <p:cNvPr id="23" name="Rectangle 22">
                <a:extLst>
                  <a:ext uri="{FF2B5EF4-FFF2-40B4-BE49-F238E27FC236}">
                    <a16:creationId xmlns:a16="http://schemas.microsoft.com/office/drawing/2014/main" id="{26AA61E8-FE54-FCEC-E6FB-42C642BCB9E0}"/>
                  </a:ext>
                </a:extLst>
              </p:cNvPr>
              <p:cNvSpPr/>
              <p:nvPr/>
            </p:nvSpPr>
            <p:spPr>
              <a:xfrm>
                <a:off x="4774380" y="1281165"/>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8AD4DE3D-869E-4C91-A26A-4FCFD69FBFEC}"/>
                  </a:ext>
                </a:extLst>
              </p:cNvPr>
              <p:cNvSpPr txBox="1"/>
              <p:nvPr userDrawn="1"/>
            </p:nvSpPr>
            <p:spPr>
              <a:xfrm>
                <a:off x="4721442" y="1269217"/>
                <a:ext cx="537102" cy="276999"/>
              </a:xfrm>
              <a:prstGeom prst="rect">
                <a:avLst/>
              </a:prstGeom>
              <a:noFill/>
            </p:spPr>
            <p:txBody>
              <a:bodyPr wrap="square" rtlCol="0">
                <a:spAutoFit/>
              </a:bodyPr>
              <a:lstStyle/>
              <a:p>
                <a:pPr algn="ctr"/>
                <a:r>
                  <a:rPr lang="en-US" sz="600" b="0"/>
                  <a:t>Eye protection</a:t>
                </a:r>
              </a:p>
            </p:txBody>
          </p:sp>
        </p:grpSp>
        <p:pic>
          <p:nvPicPr>
            <p:cNvPr id="22" name="Picture 21" descr="Icon&#10;&#10;AI-generated content may be incorrect.">
              <a:extLst>
                <a:ext uri="{FF2B5EF4-FFF2-40B4-BE49-F238E27FC236}">
                  <a16:creationId xmlns:a16="http://schemas.microsoft.com/office/drawing/2014/main" id="{AC5EFBA9-142F-10BA-6B19-3D3260F1CF72}"/>
                </a:ext>
              </a:extLst>
            </p:cNvPr>
            <p:cNvPicPr>
              <a:picLocks noChangeAspect="1"/>
            </p:cNvPicPr>
            <p:nvPr userDrawn="1"/>
          </p:nvPicPr>
          <p:blipFill>
            <a:blip r:embed="rId6">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4770739" y="1298711"/>
              <a:ext cx="257524" cy="155577"/>
            </a:xfrm>
            <a:prstGeom prst="rect">
              <a:avLst/>
            </a:prstGeom>
          </p:spPr>
        </p:pic>
      </p:grpSp>
      <p:pic>
        <p:nvPicPr>
          <p:cNvPr id="25" name="Picture 24" descr="Icon&#10;&#10;AI-generated content may be incorrect.">
            <a:extLst>
              <a:ext uri="{FF2B5EF4-FFF2-40B4-BE49-F238E27FC236}">
                <a16:creationId xmlns:a16="http://schemas.microsoft.com/office/drawing/2014/main" id="{DFA8633D-FCDC-8A62-C7A0-18B05F8ADC4E}"/>
              </a:ext>
            </a:extLst>
          </p:cNvPr>
          <p:cNvPicPr>
            <a:picLocks noChangeAspect="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39264" y="1218380"/>
            <a:ext cx="237199" cy="229868"/>
          </a:xfrm>
          <a:prstGeom prst="rect">
            <a:avLst/>
          </a:prstGeom>
        </p:spPr>
      </p:pic>
    </p:spTree>
    <p:extLst>
      <p:ext uri="{BB962C8B-B14F-4D97-AF65-F5344CB8AC3E}">
        <p14:creationId xmlns:p14="http://schemas.microsoft.com/office/powerpoint/2010/main" val="3048736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A1BA29-C923-E275-EC59-468C7F3414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7FE6C1-9D5C-C0F5-2C68-7B1D42F8FA7B}"/>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DED13C97-B528-D65E-73E2-EB341BE47BB8}"/>
              </a:ext>
            </a:extLst>
          </p:cNvPr>
          <p:cNvSpPr>
            <a:spLocks noGrp="1"/>
          </p:cNvSpPr>
          <p:nvPr>
            <p:ph type="pic" sz="quarter" idx="13"/>
          </p:nvPr>
        </p:nvSpPr>
        <p:spPr/>
        <p:txBody>
          <a:bodyPr/>
          <a:lstStyle/>
          <a:p>
            <a:endParaRPr lang="en-US"/>
          </a:p>
        </p:txBody>
      </p:sp>
      <p:sp>
        <p:nvSpPr>
          <p:cNvPr id="4" name="Text Placeholder 3">
            <a:extLst>
              <a:ext uri="{FF2B5EF4-FFF2-40B4-BE49-F238E27FC236}">
                <a16:creationId xmlns:a16="http://schemas.microsoft.com/office/drawing/2014/main" id="{A3005BB5-D955-7F8C-854A-8700CD9BB203}"/>
              </a:ext>
            </a:extLst>
          </p:cNvPr>
          <p:cNvSpPr>
            <a:spLocks noGrp="1"/>
          </p:cNvSpPr>
          <p:nvPr>
            <p:ph type="body" sz="quarter" idx="14"/>
          </p:nvPr>
        </p:nvSpPr>
        <p:spPr/>
        <p:txBody>
          <a:bodyPr/>
          <a:lstStyle/>
          <a:p>
            <a:endParaRPr lang="en-US"/>
          </a:p>
        </p:txBody>
      </p:sp>
      <p:sp>
        <p:nvSpPr>
          <p:cNvPr id="5" name="Text Placeholder 4">
            <a:extLst>
              <a:ext uri="{FF2B5EF4-FFF2-40B4-BE49-F238E27FC236}">
                <a16:creationId xmlns:a16="http://schemas.microsoft.com/office/drawing/2014/main" id="{3DD0E6EC-AC6E-14BF-54E9-81C9C4DC582C}"/>
              </a:ext>
            </a:extLst>
          </p:cNvPr>
          <p:cNvSpPr>
            <a:spLocks noGrp="1"/>
          </p:cNvSpPr>
          <p:nvPr>
            <p:ph type="body" sz="quarter" idx="15"/>
          </p:nvPr>
        </p:nvSpPr>
        <p:spPr/>
        <p:txBody>
          <a:bodyPr/>
          <a:lstStyle/>
          <a:p>
            <a:endParaRPr lang="en-US"/>
          </a:p>
        </p:txBody>
      </p:sp>
      <p:sp>
        <p:nvSpPr>
          <p:cNvPr id="6" name="Text Placeholder 5">
            <a:extLst>
              <a:ext uri="{FF2B5EF4-FFF2-40B4-BE49-F238E27FC236}">
                <a16:creationId xmlns:a16="http://schemas.microsoft.com/office/drawing/2014/main" id="{CE366D55-B7D1-3973-4D19-7CF23BB264B9}"/>
              </a:ext>
            </a:extLst>
          </p:cNvPr>
          <p:cNvSpPr>
            <a:spLocks noGrp="1"/>
          </p:cNvSpPr>
          <p:nvPr>
            <p:ph type="body" sz="quarter" idx="16"/>
          </p:nvPr>
        </p:nvSpPr>
        <p:spPr/>
        <p:txBody>
          <a:bodyPr/>
          <a:lstStyle/>
          <a:p>
            <a:endParaRPr lang="en-US"/>
          </a:p>
        </p:txBody>
      </p:sp>
      <p:sp>
        <p:nvSpPr>
          <p:cNvPr id="7" name="Text Placeholder 6">
            <a:extLst>
              <a:ext uri="{FF2B5EF4-FFF2-40B4-BE49-F238E27FC236}">
                <a16:creationId xmlns:a16="http://schemas.microsoft.com/office/drawing/2014/main" id="{B66507F5-41EF-BA5F-4849-A5373648A70D}"/>
              </a:ext>
            </a:extLst>
          </p:cNvPr>
          <p:cNvSpPr>
            <a:spLocks noGrp="1"/>
          </p:cNvSpPr>
          <p:nvPr>
            <p:ph type="body" sz="quarter" idx="17"/>
          </p:nvPr>
        </p:nvSpPr>
        <p:spPr/>
        <p:txBody>
          <a:bodyPr/>
          <a:lstStyle/>
          <a:p>
            <a:endParaRPr lang="en-US"/>
          </a:p>
        </p:txBody>
      </p:sp>
      <p:sp>
        <p:nvSpPr>
          <p:cNvPr id="8" name="Rectangle 7">
            <a:extLst>
              <a:ext uri="{FF2B5EF4-FFF2-40B4-BE49-F238E27FC236}">
                <a16:creationId xmlns:a16="http://schemas.microsoft.com/office/drawing/2014/main" id="{E2A0DA20-F976-238F-C003-EAFAD66E3989}"/>
              </a:ext>
            </a:extLst>
          </p:cNvPr>
          <p:cNvSpPr/>
          <p:nvPr/>
        </p:nvSpPr>
        <p:spPr>
          <a:xfrm>
            <a:off x="5228548" y="1083190"/>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CD8DCB56-6D2C-1078-8CB3-857E613E8402}"/>
              </a:ext>
            </a:extLst>
          </p:cNvPr>
          <p:cNvSpPr txBox="1"/>
          <p:nvPr/>
        </p:nvSpPr>
        <p:spPr>
          <a:xfrm>
            <a:off x="5228548" y="1047887"/>
            <a:ext cx="537102" cy="218946"/>
          </a:xfrm>
          <a:prstGeom prst="rect">
            <a:avLst/>
          </a:prstGeom>
          <a:noFill/>
        </p:spPr>
        <p:txBody>
          <a:bodyPr wrap="square" rtlCol="0">
            <a:spAutoFit/>
          </a:bodyPr>
          <a:lstStyle/>
          <a:p>
            <a:r>
              <a:rPr lang="en-US" sz="800" b="0"/>
              <a:t>Gown</a:t>
            </a:r>
          </a:p>
        </p:txBody>
      </p:sp>
      <p:grpSp>
        <p:nvGrpSpPr>
          <p:cNvPr id="10" name="Group 9">
            <a:extLst>
              <a:ext uri="{FF2B5EF4-FFF2-40B4-BE49-F238E27FC236}">
                <a16:creationId xmlns:a16="http://schemas.microsoft.com/office/drawing/2014/main" id="{2BE6759B-6820-9DF8-C369-5FC76C8BCA68}"/>
              </a:ext>
            </a:extLst>
          </p:cNvPr>
          <p:cNvGrpSpPr/>
          <p:nvPr/>
        </p:nvGrpSpPr>
        <p:grpSpPr>
          <a:xfrm>
            <a:off x="4664357" y="1448248"/>
            <a:ext cx="537102" cy="423907"/>
            <a:chOff x="4945022" y="1164413"/>
            <a:chExt cx="537102" cy="423907"/>
          </a:xfrm>
        </p:grpSpPr>
        <p:sp>
          <p:nvSpPr>
            <p:cNvPr id="11" name="Rectangle 10">
              <a:extLst>
                <a:ext uri="{FF2B5EF4-FFF2-40B4-BE49-F238E27FC236}">
                  <a16:creationId xmlns:a16="http://schemas.microsoft.com/office/drawing/2014/main" id="{84C7B111-6EDF-A5ED-89A8-1549DAF36E69}"/>
                </a:ext>
              </a:extLst>
            </p:cNvPr>
            <p:cNvSpPr/>
            <p:nvPr/>
          </p:nvSpPr>
          <p:spPr>
            <a:xfrm>
              <a:off x="4975585" y="1211507"/>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AB9FBC03-6453-0886-F153-830F2889181E}"/>
                </a:ext>
              </a:extLst>
            </p:cNvPr>
            <p:cNvGrpSpPr/>
            <p:nvPr/>
          </p:nvGrpSpPr>
          <p:grpSpPr>
            <a:xfrm>
              <a:off x="4945022" y="1164413"/>
              <a:ext cx="537102" cy="423907"/>
              <a:chOff x="2994870" y="1411100"/>
              <a:chExt cx="537102" cy="423907"/>
            </a:xfrm>
          </p:grpSpPr>
          <p:pic>
            <p:nvPicPr>
              <p:cNvPr id="13" name="Graphic 12" descr="Sign language with solid fill">
                <a:extLst>
                  <a:ext uri="{FF2B5EF4-FFF2-40B4-BE49-F238E27FC236}">
                    <a16:creationId xmlns:a16="http://schemas.microsoft.com/office/drawing/2014/main" id="{95E4E34A-57DD-5C85-4AEC-A324B0659E2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106990" y="1573397"/>
                <a:ext cx="261610" cy="261610"/>
              </a:xfrm>
              <a:prstGeom prst="rect">
                <a:avLst/>
              </a:prstGeom>
            </p:spPr>
          </p:pic>
          <p:sp>
            <p:nvSpPr>
              <p:cNvPr id="14" name="TextBox 13">
                <a:extLst>
                  <a:ext uri="{FF2B5EF4-FFF2-40B4-BE49-F238E27FC236}">
                    <a16:creationId xmlns:a16="http://schemas.microsoft.com/office/drawing/2014/main" id="{96C7A912-4955-D443-31A3-B2494877CE31}"/>
                  </a:ext>
                </a:extLst>
              </p:cNvPr>
              <p:cNvSpPr txBox="1"/>
              <p:nvPr userDrawn="1"/>
            </p:nvSpPr>
            <p:spPr>
              <a:xfrm>
                <a:off x="2994870" y="1411100"/>
                <a:ext cx="537102" cy="218946"/>
              </a:xfrm>
              <a:prstGeom prst="rect">
                <a:avLst/>
              </a:prstGeom>
              <a:noFill/>
            </p:spPr>
            <p:txBody>
              <a:bodyPr wrap="square" rtlCol="0">
                <a:spAutoFit/>
              </a:bodyPr>
              <a:lstStyle/>
              <a:p>
                <a:r>
                  <a:rPr lang="en-US" sz="800" b="0"/>
                  <a:t>Gloves</a:t>
                </a:r>
              </a:p>
            </p:txBody>
          </p:sp>
        </p:grpSp>
      </p:grpSp>
      <p:grpSp>
        <p:nvGrpSpPr>
          <p:cNvPr id="15" name="Group 14">
            <a:extLst>
              <a:ext uri="{FF2B5EF4-FFF2-40B4-BE49-F238E27FC236}">
                <a16:creationId xmlns:a16="http://schemas.microsoft.com/office/drawing/2014/main" id="{5EE46BE8-9339-AD37-E585-A4EE5E099F6B}"/>
              </a:ext>
            </a:extLst>
          </p:cNvPr>
          <p:cNvGrpSpPr/>
          <p:nvPr/>
        </p:nvGrpSpPr>
        <p:grpSpPr>
          <a:xfrm>
            <a:off x="5228548" y="1478371"/>
            <a:ext cx="537102" cy="420694"/>
            <a:chOff x="5020386" y="1250411"/>
            <a:chExt cx="537102" cy="420694"/>
          </a:xfrm>
        </p:grpSpPr>
        <p:sp>
          <p:nvSpPr>
            <p:cNvPr id="16" name="Rectangle 15">
              <a:extLst>
                <a:ext uri="{FF2B5EF4-FFF2-40B4-BE49-F238E27FC236}">
                  <a16:creationId xmlns:a16="http://schemas.microsoft.com/office/drawing/2014/main" id="{4FF4D626-520C-6B5A-E1F9-9006E7D83DBE}"/>
                </a:ext>
              </a:extLst>
            </p:cNvPr>
            <p:cNvSpPr/>
            <p:nvPr/>
          </p:nvSpPr>
          <p:spPr>
            <a:xfrm>
              <a:off x="5024120" y="1283952"/>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C84204EF-7470-4932-720E-BAAA4C52232B}"/>
                </a:ext>
              </a:extLst>
            </p:cNvPr>
            <p:cNvGrpSpPr/>
            <p:nvPr/>
          </p:nvGrpSpPr>
          <p:grpSpPr>
            <a:xfrm>
              <a:off x="5020386" y="1250411"/>
              <a:ext cx="537102" cy="420694"/>
              <a:chOff x="3454316" y="1409613"/>
              <a:chExt cx="537102" cy="420694"/>
            </a:xfrm>
          </p:grpSpPr>
          <p:pic>
            <p:nvPicPr>
              <p:cNvPr id="18" name="Graphic 17" descr="Face with mask with solid fill">
                <a:extLst>
                  <a:ext uri="{FF2B5EF4-FFF2-40B4-BE49-F238E27FC236}">
                    <a16:creationId xmlns:a16="http://schemas.microsoft.com/office/drawing/2014/main" id="{B98C476D-B7C1-0134-C7A6-F2BD07C9CC9C}"/>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540621" y="1568697"/>
                <a:ext cx="261610" cy="261610"/>
              </a:xfrm>
              <a:prstGeom prst="rect">
                <a:avLst/>
              </a:prstGeom>
            </p:spPr>
          </p:pic>
          <p:sp>
            <p:nvSpPr>
              <p:cNvPr id="19" name="TextBox 18">
                <a:extLst>
                  <a:ext uri="{FF2B5EF4-FFF2-40B4-BE49-F238E27FC236}">
                    <a16:creationId xmlns:a16="http://schemas.microsoft.com/office/drawing/2014/main" id="{398349C7-A212-A5BF-44FA-1CEB948C5240}"/>
                  </a:ext>
                </a:extLst>
              </p:cNvPr>
              <p:cNvSpPr txBox="1"/>
              <p:nvPr userDrawn="1"/>
            </p:nvSpPr>
            <p:spPr>
              <a:xfrm>
                <a:off x="3454316" y="1409613"/>
                <a:ext cx="537102" cy="218946"/>
              </a:xfrm>
              <a:prstGeom prst="rect">
                <a:avLst/>
              </a:prstGeom>
              <a:noFill/>
            </p:spPr>
            <p:txBody>
              <a:bodyPr wrap="square" rtlCol="0">
                <a:spAutoFit/>
              </a:bodyPr>
              <a:lstStyle/>
              <a:p>
                <a:r>
                  <a:rPr lang="en-US" sz="800" b="0"/>
                  <a:t>Mask</a:t>
                </a:r>
              </a:p>
            </p:txBody>
          </p:sp>
        </p:grpSp>
      </p:grpSp>
      <p:grpSp>
        <p:nvGrpSpPr>
          <p:cNvPr id="20" name="Group 19">
            <a:extLst>
              <a:ext uri="{FF2B5EF4-FFF2-40B4-BE49-F238E27FC236}">
                <a16:creationId xmlns:a16="http://schemas.microsoft.com/office/drawing/2014/main" id="{DC645FCE-F6F1-C832-4CB8-958B7F463BB2}"/>
              </a:ext>
            </a:extLst>
          </p:cNvPr>
          <p:cNvGrpSpPr/>
          <p:nvPr/>
        </p:nvGrpSpPr>
        <p:grpSpPr>
          <a:xfrm>
            <a:off x="4630950" y="1071242"/>
            <a:ext cx="537102" cy="388761"/>
            <a:chOff x="4630950" y="1071242"/>
            <a:chExt cx="537102" cy="388761"/>
          </a:xfrm>
        </p:grpSpPr>
        <p:grpSp>
          <p:nvGrpSpPr>
            <p:cNvPr id="21" name="Group 20">
              <a:extLst>
                <a:ext uri="{FF2B5EF4-FFF2-40B4-BE49-F238E27FC236}">
                  <a16:creationId xmlns:a16="http://schemas.microsoft.com/office/drawing/2014/main" id="{A859E1C1-0C7C-ABBF-62EA-2E8DC546EB5D}"/>
                </a:ext>
              </a:extLst>
            </p:cNvPr>
            <p:cNvGrpSpPr/>
            <p:nvPr userDrawn="1"/>
          </p:nvGrpSpPr>
          <p:grpSpPr>
            <a:xfrm>
              <a:off x="4630950" y="1071242"/>
              <a:ext cx="537102" cy="388761"/>
              <a:chOff x="4721442" y="1269217"/>
              <a:chExt cx="537102" cy="388761"/>
            </a:xfrm>
          </p:grpSpPr>
          <p:sp>
            <p:nvSpPr>
              <p:cNvPr id="23" name="Rectangle 22">
                <a:extLst>
                  <a:ext uri="{FF2B5EF4-FFF2-40B4-BE49-F238E27FC236}">
                    <a16:creationId xmlns:a16="http://schemas.microsoft.com/office/drawing/2014/main" id="{6F9E05E3-E3A5-E692-6DD6-84487ED2AFF9}"/>
                  </a:ext>
                </a:extLst>
              </p:cNvPr>
              <p:cNvSpPr/>
              <p:nvPr/>
            </p:nvSpPr>
            <p:spPr>
              <a:xfrm>
                <a:off x="4774380" y="1281165"/>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375AF1E5-563D-4CC1-93AB-E29969E37DF4}"/>
                  </a:ext>
                </a:extLst>
              </p:cNvPr>
              <p:cNvSpPr txBox="1"/>
              <p:nvPr userDrawn="1"/>
            </p:nvSpPr>
            <p:spPr>
              <a:xfrm>
                <a:off x="4721442" y="1269217"/>
                <a:ext cx="537102" cy="276999"/>
              </a:xfrm>
              <a:prstGeom prst="rect">
                <a:avLst/>
              </a:prstGeom>
              <a:noFill/>
            </p:spPr>
            <p:txBody>
              <a:bodyPr wrap="square" rtlCol="0">
                <a:spAutoFit/>
              </a:bodyPr>
              <a:lstStyle/>
              <a:p>
                <a:pPr algn="ctr"/>
                <a:r>
                  <a:rPr lang="en-US" sz="600" b="0"/>
                  <a:t>Eye protection</a:t>
                </a:r>
              </a:p>
            </p:txBody>
          </p:sp>
        </p:grpSp>
        <p:pic>
          <p:nvPicPr>
            <p:cNvPr id="22" name="Picture 21" descr="Icon&#10;&#10;AI-generated content may be incorrect.">
              <a:extLst>
                <a:ext uri="{FF2B5EF4-FFF2-40B4-BE49-F238E27FC236}">
                  <a16:creationId xmlns:a16="http://schemas.microsoft.com/office/drawing/2014/main" id="{407BAF9C-18AA-944A-A152-D440AD215684}"/>
                </a:ext>
              </a:extLst>
            </p:cNvPr>
            <p:cNvPicPr>
              <a:picLocks noChangeAspect="1"/>
            </p:cNvPicPr>
            <p:nvPr userDrawn="1"/>
          </p:nvPicPr>
          <p:blipFill>
            <a:blip r:embed="rId6">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4770739" y="1298711"/>
              <a:ext cx="257524" cy="155577"/>
            </a:xfrm>
            <a:prstGeom prst="rect">
              <a:avLst/>
            </a:prstGeom>
          </p:spPr>
        </p:pic>
      </p:grpSp>
      <p:pic>
        <p:nvPicPr>
          <p:cNvPr id="25" name="Picture 24" descr="Icon&#10;&#10;AI-generated content may be incorrect.">
            <a:extLst>
              <a:ext uri="{FF2B5EF4-FFF2-40B4-BE49-F238E27FC236}">
                <a16:creationId xmlns:a16="http://schemas.microsoft.com/office/drawing/2014/main" id="{EAC78517-B493-2F50-5C7F-A6EA922E5692}"/>
              </a:ext>
            </a:extLst>
          </p:cNvPr>
          <p:cNvPicPr>
            <a:picLocks noChangeAspect="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39264" y="1218380"/>
            <a:ext cx="237199" cy="229868"/>
          </a:xfrm>
          <a:prstGeom prst="rect">
            <a:avLst/>
          </a:prstGeom>
        </p:spPr>
      </p:pic>
    </p:spTree>
    <p:extLst>
      <p:ext uri="{BB962C8B-B14F-4D97-AF65-F5344CB8AC3E}">
        <p14:creationId xmlns:p14="http://schemas.microsoft.com/office/powerpoint/2010/main" val="2562360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82147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1049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D95B1-725F-7668-101D-6B79BDAC2DE2}"/>
              </a:ext>
            </a:extLst>
          </p:cNvPr>
          <p:cNvSpPr>
            <a:spLocks noGrp="1"/>
          </p:cNvSpPr>
          <p:nvPr>
            <p:ph type="title"/>
          </p:nvPr>
        </p:nvSpPr>
        <p:spPr/>
        <p:txBody>
          <a:bodyPr/>
          <a:lstStyle/>
          <a:p>
            <a:r>
              <a:rPr lang="en-US"/>
              <a:t>Germ-Buster 5000</a:t>
            </a:r>
          </a:p>
        </p:txBody>
      </p:sp>
      <p:pic>
        <p:nvPicPr>
          <p:cNvPr id="29" name="Picture Placeholder 28" descr="A picture containing text&#10;&#10;AI-generated content may be incorrect.">
            <a:extLst>
              <a:ext uri="{FF2B5EF4-FFF2-40B4-BE49-F238E27FC236}">
                <a16:creationId xmlns:a16="http://schemas.microsoft.com/office/drawing/2014/main" id="{7236A60F-EC59-4984-7735-BD04DCC82290}"/>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240" t="5575" r="240" b="2727"/>
          <a:stretch/>
        </p:blipFill>
        <p:spPr>
          <a:xfrm>
            <a:off x="114300" y="526250"/>
            <a:ext cx="1717953" cy="2075604"/>
          </a:xfrm>
        </p:spPr>
      </p:pic>
      <p:sp>
        <p:nvSpPr>
          <p:cNvPr id="4" name="Text Placeholder 3">
            <a:extLst>
              <a:ext uri="{FF2B5EF4-FFF2-40B4-BE49-F238E27FC236}">
                <a16:creationId xmlns:a16="http://schemas.microsoft.com/office/drawing/2014/main" id="{E951970A-1258-67D4-AEC1-8176EFEFA394}"/>
              </a:ext>
            </a:extLst>
          </p:cNvPr>
          <p:cNvSpPr>
            <a:spLocks noGrp="1"/>
          </p:cNvSpPr>
          <p:nvPr>
            <p:ph type="body" sz="quarter" idx="14"/>
          </p:nvPr>
        </p:nvSpPr>
        <p:spPr/>
        <p:txBody>
          <a:bodyPr/>
          <a:lstStyle/>
          <a:p>
            <a:r>
              <a:rPr lang="en-US" i="0"/>
              <a:t>Use a microfiber cloth to wipe common touch points in the facility</a:t>
            </a:r>
          </a:p>
        </p:txBody>
      </p:sp>
      <p:sp>
        <p:nvSpPr>
          <p:cNvPr id="5" name="Text Placeholder 4">
            <a:extLst>
              <a:ext uri="{FF2B5EF4-FFF2-40B4-BE49-F238E27FC236}">
                <a16:creationId xmlns:a16="http://schemas.microsoft.com/office/drawing/2014/main" id="{0BA583FD-47C5-C56A-00B1-A200BDD0A766}"/>
              </a:ext>
            </a:extLst>
          </p:cNvPr>
          <p:cNvSpPr>
            <a:spLocks noGrp="1"/>
          </p:cNvSpPr>
          <p:nvPr>
            <p:ph type="body" sz="quarter" idx="15"/>
          </p:nvPr>
        </p:nvSpPr>
        <p:spPr/>
        <p:txBody>
          <a:bodyPr/>
          <a:lstStyle/>
          <a:p>
            <a:r>
              <a:rPr lang="en-US" i="0"/>
              <a:t>2 minutes</a:t>
            </a:r>
          </a:p>
        </p:txBody>
      </p:sp>
      <p:sp>
        <p:nvSpPr>
          <p:cNvPr id="6" name="Text Placeholder 5">
            <a:extLst>
              <a:ext uri="{FF2B5EF4-FFF2-40B4-BE49-F238E27FC236}">
                <a16:creationId xmlns:a16="http://schemas.microsoft.com/office/drawing/2014/main" id="{8F1E76FE-D11C-FB64-856C-CDFE2F69792B}"/>
              </a:ext>
            </a:extLst>
          </p:cNvPr>
          <p:cNvSpPr>
            <a:spLocks noGrp="1"/>
          </p:cNvSpPr>
          <p:nvPr>
            <p:ph type="body" sz="quarter" idx="16"/>
          </p:nvPr>
        </p:nvSpPr>
        <p:spPr/>
        <p:txBody>
          <a:bodyPr/>
          <a:lstStyle/>
          <a:p>
            <a:r>
              <a:rPr lang="en-US" i="0"/>
              <a:t>Once prepared, solution expires after 48 hours. Store at room temperature, away from direct sunlight. </a:t>
            </a:r>
          </a:p>
        </p:txBody>
      </p:sp>
      <p:sp>
        <p:nvSpPr>
          <p:cNvPr id="7" name="Text Placeholder 6">
            <a:extLst>
              <a:ext uri="{FF2B5EF4-FFF2-40B4-BE49-F238E27FC236}">
                <a16:creationId xmlns:a16="http://schemas.microsoft.com/office/drawing/2014/main" id="{70F55713-D46B-AF59-2A9B-BD5FB8D1189C}"/>
              </a:ext>
            </a:extLst>
          </p:cNvPr>
          <p:cNvSpPr>
            <a:spLocks noGrp="1"/>
          </p:cNvSpPr>
          <p:nvPr>
            <p:ph type="body" sz="quarter" idx="17"/>
          </p:nvPr>
        </p:nvSpPr>
        <p:spPr/>
        <p:txBody>
          <a:bodyPr/>
          <a:lstStyle/>
          <a:p>
            <a:r>
              <a:rPr lang="en-US"/>
              <a:t> </a:t>
            </a:r>
          </a:p>
        </p:txBody>
      </p:sp>
      <p:grpSp>
        <p:nvGrpSpPr>
          <p:cNvPr id="18" name="Group 17">
            <a:extLst>
              <a:ext uri="{FF2B5EF4-FFF2-40B4-BE49-F238E27FC236}">
                <a16:creationId xmlns:a16="http://schemas.microsoft.com/office/drawing/2014/main" id="{35B22CB8-EB1E-1127-5454-B92D08C9A871}"/>
              </a:ext>
            </a:extLst>
          </p:cNvPr>
          <p:cNvGrpSpPr/>
          <p:nvPr/>
        </p:nvGrpSpPr>
        <p:grpSpPr>
          <a:xfrm>
            <a:off x="2090586" y="1266833"/>
            <a:ext cx="537102" cy="423907"/>
            <a:chOff x="4945022" y="1164413"/>
            <a:chExt cx="537102" cy="423907"/>
          </a:xfrm>
        </p:grpSpPr>
        <p:sp>
          <p:nvSpPr>
            <p:cNvPr id="19" name="Rectangle 18">
              <a:extLst>
                <a:ext uri="{FF2B5EF4-FFF2-40B4-BE49-F238E27FC236}">
                  <a16:creationId xmlns:a16="http://schemas.microsoft.com/office/drawing/2014/main" id="{58029A9F-8070-0DCD-8521-5D37E00E578E}"/>
                </a:ext>
              </a:extLst>
            </p:cNvPr>
            <p:cNvSpPr/>
            <p:nvPr/>
          </p:nvSpPr>
          <p:spPr>
            <a:xfrm>
              <a:off x="4975585" y="1211507"/>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51AE129C-8C82-0AF4-345A-63A5D87C8D3A}"/>
                </a:ext>
              </a:extLst>
            </p:cNvPr>
            <p:cNvGrpSpPr/>
            <p:nvPr/>
          </p:nvGrpSpPr>
          <p:grpSpPr>
            <a:xfrm>
              <a:off x="4945022" y="1164413"/>
              <a:ext cx="537102" cy="423907"/>
              <a:chOff x="2994870" y="1411100"/>
              <a:chExt cx="537102" cy="423907"/>
            </a:xfrm>
          </p:grpSpPr>
          <p:pic>
            <p:nvPicPr>
              <p:cNvPr id="21" name="Graphic 20" descr="Sign language with solid fill">
                <a:extLst>
                  <a:ext uri="{FF2B5EF4-FFF2-40B4-BE49-F238E27FC236}">
                    <a16:creationId xmlns:a16="http://schemas.microsoft.com/office/drawing/2014/main" id="{369F0E60-3525-A6D1-1E2B-2554EED489C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106990" y="1573397"/>
                <a:ext cx="261610" cy="261610"/>
              </a:xfrm>
              <a:prstGeom prst="rect">
                <a:avLst/>
              </a:prstGeom>
            </p:spPr>
          </p:pic>
          <p:sp>
            <p:nvSpPr>
              <p:cNvPr id="22" name="TextBox 21">
                <a:extLst>
                  <a:ext uri="{FF2B5EF4-FFF2-40B4-BE49-F238E27FC236}">
                    <a16:creationId xmlns:a16="http://schemas.microsoft.com/office/drawing/2014/main" id="{CD843000-1443-7A65-958D-4E985FF5243B}"/>
                  </a:ext>
                </a:extLst>
              </p:cNvPr>
              <p:cNvSpPr txBox="1"/>
              <p:nvPr userDrawn="1"/>
            </p:nvSpPr>
            <p:spPr>
              <a:xfrm>
                <a:off x="2994870" y="1411100"/>
                <a:ext cx="537102" cy="218946"/>
              </a:xfrm>
              <a:prstGeom prst="rect">
                <a:avLst/>
              </a:prstGeom>
              <a:noFill/>
            </p:spPr>
            <p:txBody>
              <a:bodyPr wrap="square" rtlCol="0">
                <a:spAutoFit/>
              </a:bodyPr>
              <a:lstStyle/>
              <a:p>
                <a:r>
                  <a:rPr lang="en-US" sz="800" b="0"/>
                  <a:t>Gloves</a:t>
                </a:r>
              </a:p>
            </p:txBody>
          </p:sp>
        </p:grpSp>
      </p:grpSp>
      <p:grpSp>
        <p:nvGrpSpPr>
          <p:cNvPr id="24" name="Group 23">
            <a:extLst>
              <a:ext uri="{FF2B5EF4-FFF2-40B4-BE49-F238E27FC236}">
                <a16:creationId xmlns:a16="http://schemas.microsoft.com/office/drawing/2014/main" id="{9E08C21B-AC57-A10B-2713-C0D6BE7910F1}"/>
              </a:ext>
            </a:extLst>
          </p:cNvPr>
          <p:cNvGrpSpPr/>
          <p:nvPr/>
        </p:nvGrpSpPr>
        <p:grpSpPr>
          <a:xfrm>
            <a:off x="2539361" y="1298591"/>
            <a:ext cx="537102" cy="388761"/>
            <a:chOff x="4630950" y="1071242"/>
            <a:chExt cx="537102" cy="388761"/>
          </a:xfrm>
        </p:grpSpPr>
        <p:grpSp>
          <p:nvGrpSpPr>
            <p:cNvPr id="25" name="Group 24">
              <a:extLst>
                <a:ext uri="{FF2B5EF4-FFF2-40B4-BE49-F238E27FC236}">
                  <a16:creationId xmlns:a16="http://schemas.microsoft.com/office/drawing/2014/main" id="{637B2155-7B18-7D54-CEC5-EDEE336C4AAE}"/>
                </a:ext>
              </a:extLst>
            </p:cNvPr>
            <p:cNvGrpSpPr/>
            <p:nvPr userDrawn="1"/>
          </p:nvGrpSpPr>
          <p:grpSpPr>
            <a:xfrm>
              <a:off x="4630950" y="1071242"/>
              <a:ext cx="537102" cy="388761"/>
              <a:chOff x="4721442" y="1269217"/>
              <a:chExt cx="537102" cy="388761"/>
            </a:xfrm>
          </p:grpSpPr>
          <p:sp>
            <p:nvSpPr>
              <p:cNvPr id="27" name="Rectangle 26">
                <a:extLst>
                  <a:ext uri="{FF2B5EF4-FFF2-40B4-BE49-F238E27FC236}">
                    <a16:creationId xmlns:a16="http://schemas.microsoft.com/office/drawing/2014/main" id="{B1C9B1FD-34FE-78B4-C439-BDF21ED5D7AF}"/>
                  </a:ext>
                </a:extLst>
              </p:cNvPr>
              <p:cNvSpPr/>
              <p:nvPr/>
            </p:nvSpPr>
            <p:spPr>
              <a:xfrm>
                <a:off x="4774380" y="1281165"/>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7D11595F-57E6-DDCC-972D-595A23116BC2}"/>
                  </a:ext>
                </a:extLst>
              </p:cNvPr>
              <p:cNvSpPr txBox="1"/>
              <p:nvPr userDrawn="1"/>
            </p:nvSpPr>
            <p:spPr>
              <a:xfrm>
                <a:off x="4721442" y="1269217"/>
                <a:ext cx="537102" cy="276999"/>
              </a:xfrm>
              <a:prstGeom prst="rect">
                <a:avLst/>
              </a:prstGeom>
              <a:noFill/>
            </p:spPr>
            <p:txBody>
              <a:bodyPr wrap="square" rtlCol="0">
                <a:spAutoFit/>
              </a:bodyPr>
              <a:lstStyle/>
              <a:p>
                <a:pPr algn="ctr"/>
                <a:r>
                  <a:rPr lang="en-US" sz="600" b="0"/>
                  <a:t>Eye protection</a:t>
                </a:r>
              </a:p>
            </p:txBody>
          </p:sp>
        </p:grpSp>
        <p:pic>
          <p:nvPicPr>
            <p:cNvPr id="26" name="Picture 25" descr="Icon&#10;&#10;AI-generated content may be incorrect.">
              <a:extLst>
                <a:ext uri="{FF2B5EF4-FFF2-40B4-BE49-F238E27FC236}">
                  <a16:creationId xmlns:a16="http://schemas.microsoft.com/office/drawing/2014/main" id="{2172E4B3-9A6A-9AC0-ED98-5BEF37E42C3D}"/>
                </a:ext>
              </a:extLst>
            </p:cNvPr>
            <p:cNvPicPr>
              <a:picLocks noChangeAspect="1"/>
            </p:cNvPicPr>
            <p:nvPr userDrawn="1"/>
          </p:nvPicPr>
          <p:blipFill>
            <a:blip r:embed="rId6">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4770739" y="1298711"/>
              <a:ext cx="257524" cy="155577"/>
            </a:xfrm>
            <a:prstGeom prst="rect">
              <a:avLst/>
            </a:prstGeom>
          </p:spPr>
        </p:pic>
      </p:grpSp>
    </p:spTree>
    <p:extLst>
      <p:ext uri="{BB962C8B-B14F-4D97-AF65-F5344CB8AC3E}">
        <p14:creationId xmlns:p14="http://schemas.microsoft.com/office/powerpoint/2010/main" val="3709579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96866-FBED-AB95-E01E-1F2CA51B18F1}"/>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967D0628-45DB-1051-D18F-87768A2B7724}"/>
              </a:ext>
            </a:extLst>
          </p:cNvPr>
          <p:cNvSpPr>
            <a:spLocks noGrp="1"/>
          </p:cNvSpPr>
          <p:nvPr>
            <p:ph type="pic" sz="quarter" idx="13"/>
          </p:nvPr>
        </p:nvSpPr>
        <p:spPr/>
        <p:txBody>
          <a:bodyPr/>
          <a:lstStyle/>
          <a:p>
            <a:endParaRPr lang="en-US"/>
          </a:p>
        </p:txBody>
      </p:sp>
      <p:sp>
        <p:nvSpPr>
          <p:cNvPr id="4" name="Text Placeholder 3">
            <a:extLst>
              <a:ext uri="{FF2B5EF4-FFF2-40B4-BE49-F238E27FC236}">
                <a16:creationId xmlns:a16="http://schemas.microsoft.com/office/drawing/2014/main" id="{B5B117F6-0C7E-2C40-03AC-083AC610B375}"/>
              </a:ext>
            </a:extLst>
          </p:cNvPr>
          <p:cNvSpPr>
            <a:spLocks noGrp="1"/>
          </p:cNvSpPr>
          <p:nvPr>
            <p:ph type="body" sz="quarter" idx="14"/>
          </p:nvPr>
        </p:nvSpPr>
        <p:spPr/>
        <p:txBody>
          <a:bodyPr/>
          <a:lstStyle/>
          <a:p>
            <a:endParaRPr lang="en-US"/>
          </a:p>
        </p:txBody>
      </p:sp>
      <p:sp>
        <p:nvSpPr>
          <p:cNvPr id="5" name="Text Placeholder 4">
            <a:extLst>
              <a:ext uri="{FF2B5EF4-FFF2-40B4-BE49-F238E27FC236}">
                <a16:creationId xmlns:a16="http://schemas.microsoft.com/office/drawing/2014/main" id="{F9426894-015E-C644-179C-8D51A807941C}"/>
              </a:ext>
            </a:extLst>
          </p:cNvPr>
          <p:cNvSpPr>
            <a:spLocks noGrp="1"/>
          </p:cNvSpPr>
          <p:nvPr>
            <p:ph type="body" sz="quarter" idx="15"/>
          </p:nvPr>
        </p:nvSpPr>
        <p:spPr/>
        <p:txBody>
          <a:bodyPr/>
          <a:lstStyle/>
          <a:p>
            <a:endParaRPr lang="en-US"/>
          </a:p>
        </p:txBody>
      </p:sp>
      <p:sp>
        <p:nvSpPr>
          <p:cNvPr id="6" name="Text Placeholder 5">
            <a:extLst>
              <a:ext uri="{FF2B5EF4-FFF2-40B4-BE49-F238E27FC236}">
                <a16:creationId xmlns:a16="http://schemas.microsoft.com/office/drawing/2014/main" id="{BA555866-26D2-ED54-C0F5-A57AD1ADEB3C}"/>
              </a:ext>
            </a:extLst>
          </p:cNvPr>
          <p:cNvSpPr>
            <a:spLocks noGrp="1"/>
          </p:cNvSpPr>
          <p:nvPr>
            <p:ph type="body" sz="quarter" idx="16"/>
          </p:nvPr>
        </p:nvSpPr>
        <p:spPr/>
        <p:txBody>
          <a:bodyPr/>
          <a:lstStyle/>
          <a:p>
            <a:endParaRPr lang="en-US"/>
          </a:p>
        </p:txBody>
      </p:sp>
      <p:sp>
        <p:nvSpPr>
          <p:cNvPr id="7" name="Text Placeholder 6">
            <a:extLst>
              <a:ext uri="{FF2B5EF4-FFF2-40B4-BE49-F238E27FC236}">
                <a16:creationId xmlns:a16="http://schemas.microsoft.com/office/drawing/2014/main" id="{84FFF0EF-97C3-12D5-08DE-FE32A3497754}"/>
              </a:ext>
            </a:extLst>
          </p:cNvPr>
          <p:cNvSpPr>
            <a:spLocks noGrp="1"/>
          </p:cNvSpPr>
          <p:nvPr>
            <p:ph type="body" sz="quarter" idx="17"/>
          </p:nvPr>
        </p:nvSpPr>
        <p:spPr/>
        <p:txBody>
          <a:bodyPr/>
          <a:lstStyle/>
          <a:p>
            <a:endParaRPr lang="en-US"/>
          </a:p>
        </p:txBody>
      </p:sp>
      <p:sp>
        <p:nvSpPr>
          <p:cNvPr id="8" name="Rectangle 7">
            <a:extLst>
              <a:ext uri="{FF2B5EF4-FFF2-40B4-BE49-F238E27FC236}">
                <a16:creationId xmlns:a16="http://schemas.microsoft.com/office/drawing/2014/main" id="{BE2137A6-8A2D-2F50-40C4-7DE47A379627}"/>
              </a:ext>
            </a:extLst>
          </p:cNvPr>
          <p:cNvSpPr/>
          <p:nvPr/>
        </p:nvSpPr>
        <p:spPr>
          <a:xfrm>
            <a:off x="5228548" y="1083190"/>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9F89FEB9-0DE6-BBB0-0CEA-50DFA999CAF4}"/>
              </a:ext>
            </a:extLst>
          </p:cNvPr>
          <p:cNvSpPr txBox="1"/>
          <p:nvPr/>
        </p:nvSpPr>
        <p:spPr>
          <a:xfrm>
            <a:off x="5228548" y="1047887"/>
            <a:ext cx="537102" cy="218946"/>
          </a:xfrm>
          <a:prstGeom prst="rect">
            <a:avLst/>
          </a:prstGeom>
          <a:noFill/>
        </p:spPr>
        <p:txBody>
          <a:bodyPr wrap="square" rtlCol="0">
            <a:spAutoFit/>
          </a:bodyPr>
          <a:lstStyle/>
          <a:p>
            <a:r>
              <a:rPr lang="en-US" sz="800" b="0"/>
              <a:t>Gown</a:t>
            </a:r>
          </a:p>
        </p:txBody>
      </p:sp>
      <p:grpSp>
        <p:nvGrpSpPr>
          <p:cNvPr id="10" name="Group 9">
            <a:extLst>
              <a:ext uri="{FF2B5EF4-FFF2-40B4-BE49-F238E27FC236}">
                <a16:creationId xmlns:a16="http://schemas.microsoft.com/office/drawing/2014/main" id="{9664544B-1F8B-9DAE-5D82-D8B74F1485AE}"/>
              </a:ext>
            </a:extLst>
          </p:cNvPr>
          <p:cNvGrpSpPr/>
          <p:nvPr/>
        </p:nvGrpSpPr>
        <p:grpSpPr>
          <a:xfrm>
            <a:off x="4664357" y="1448248"/>
            <a:ext cx="537102" cy="423907"/>
            <a:chOff x="4945022" y="1164413"/>
            <a:chExt cx="537102" cy="423907"/>
          </a:xfrm>
        </p:grpSpPr>
        <p:sp>
          <p:nvSpPr>
            <p:cNvPr id="11" name="Rectangle 10">
              <a:extLst>
                <a:ext uri="{FF2B5EF4-FFF2-40B4-BE49-F238E27FC236}">
                  <a16:creationId xmlns:a16="http://schemas.microsoft.com/office/drawing/2014/main" id="{1E8705EA-4254-A718-11F1-365930105402}"/>
                </a:ext>
              </a:extLst>
            </p:cNvPr>
            <p:cNvSpPr/>
            <p:nvPr/>
          </p:nvSpPr>
          <p:spPr>
            <a:xfrm>
              <a:off x="4975585" y="1211507"/>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BF9FE5B-85CE-D246-80CE-BA3CC02BE478}"/>
                </a:ext>
              </a:extLst>
            </p:cNvPr>
            <p:cNvGrpSpPr/>
            <p:nvPr/>
          </p:nvGrpSpPr>
          <p:grpSpPr>
            <a:xfrm>
              <a:off x="4945022" y="1164413"/>
              <a:ext cx="537102" cy="423907"/>
              <a:chOff x="2994870" y="1411100"/>
              <a:chExt cx="537102" cy="423907"/>
            </a:xfrm>
          </p:grpSpPr>
          <p:pic>
            <p:nvPicPr>
              <p:cNvPr id="13" name="Graphic 12" descr="Sign language with solid fill">
                <a:extLst>
                  <a:ext uri="{FF2B5EF4-FFF2-40B4-BE49-F238E27FC236}">
                    <a16:creationId xmlns:a16="http://schemas.microsoft.com/office/drawing/2014/main" id="{7E86AFBA-DFA0-9CD7-D054-84B4523E0DF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106990" y="1573397"/>
                <a:ext cx="261610" cy="261610"/>
              </a:xfrm>
              <a:prstGeom prst="rect">
                <a:avLst/>
              </a:prstGeom>
            </p:spPr>
          </p:pic>
          <p:sp>
            <p:nvSpPr>
              <p:cNvPr id="14" name="TextBox 13">
                <a:extLst>
                  <a:ext uri="{FF2B5EF4-FFF2-40B4-BE49-F238E27FC236}">
                    <a16:creationId xmlns:a16="http://schemas.microsoft.com/office/drawing/2014/main" id="{B3C3608D-948B-7735-6B03-53CDF49D483E}"/>
                  </a:ext>
                </a:extLst>
              </p:cNvPr>
              <p:cNvSpPr txBox="1"/>
              <p:nvPr userDrawn="1"/>
            </p:nvSpPr>
            <p:spPr>
              <a:xfrm>
                <a:off x="2994870" y="1411100"/>
                <a:ext cx="537102" cy="218946"/>
              </a:xfrm>
              <a:prstGeom prst="rect">
                <a:avLst/>
              </a:prstGeom>
              <a:noFill/>
            </p:spPr>
            <p:txBody>
              <a:bodyPr wrap="square" rtlCol="0">
                <a:spAutoFit/>
              </a:bodyPr>
              <a:lstStyle/>
              <a:p>
                <a:r>
                  <a:rPr lang="en-US" sz="800" b="0"/>
                  <a:t>Gloves</a:t>
                </a:r>
              </a:p>
            </p:txBody>
          </p:sp>
        </p:grpSp>
      </p:grpSp>
      <p:grpSp>
        <p:nvGrpSpPr>
          <p:cNvPr id="15" name="Group 14">
            <a:extLst>
              <a:ext uri="{FF2B5EF4-FFF2-40B4-BE49-F238E27FC236}">
                <a16:creationId xmlns:a16="http://schemas.microsoft.com/office/drawing/2014/main" id="{827446D3-1CCD-955F-F20A-F4CAC46402F2}"/>
              </a:ext>
            </a:extLst>
          </p:cNvPr>
          <p:cNvGrpSpPr/>
          <p:nvPr/>
        </p:nvGrpSpPr>
        <p:grpSpPr>
          <a:xfrm>
            <a:off x="5228548" y="1478371"/>
            <a:ext cx="537102" cy="420694"/>
            <a:chOff x="5020386" y="1250411"/>
            <a:chExt cx="537102" cy="420694"/>
          </a:xfrm>
        </p:grpSpPr>
        <p:sp>
          <p:nvSpPr>
            <p:cNvPr id="16" name="Rectangle 15">
              <a:extLst>
                <a:ext uri="{FF2B5EF4-FFF2-40B4-BE49-F238E27FC236}">
                  <a16:creationId xmlns:a16="http://schemas.microsoft.com/office/drawing/2014/main" id="{D611654B-E579-9775-6BD3-C832153AC791}"/>
                </a:ext>
              </a:extLst>
            </p:cNvPr>
            <p:cNvSpPr/>
            <p:nvPr/>
          </p:nvSpPr>
          <p:spPr>
            <a:xfrm>
              <a:off x="5024120" y="1283952"/>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C8356658-6ED2-2667-9272-841F9C26A394}"/>
                </a:ext>
              </a:extLst>
            </p:cNvPr>
            <p:cNvGrpSpPr/>
            <p:nvPr/>
          </p:nvGrpSpPr>
          <p:grpSpPr>
            <a:xfrm>
              <a:off x="5020386" y="1250411"/>
              <a:ext cx="537102" cy="420694"/>
              <a:chOff x="3454316" y="1409613"/>
              <a:chExt cx="537102" cy="420694"/>
            </a:xfrm>
          </p:grpSpPr>
          <p:pic>
            <p:nvPicPr>
              <p:cNvPr id="18" name="Graphic 17" descr="Face with mask with solid fill">
                <a:extLst>
                  <a:ext uri="{FF2B5EF4-FFF2-40B4-BE49-F238E27FC236}">
                    <a16:creationId xmlns:a16="http://schemas.microsoft.com/office/drawing/2014/main" id="{4E1514A1-46EF-53FB-D57E-B3992A13199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540621" y="1568697"/>
                <a:ext cx="261610" cy="261610"/>
              </a:xfrm>
              <a:prstGeom prst="rect">
                <a:avLst/>
              </a:prstGeom>
            </p:spPr>
          </p:pic>
          <p:sp>
            <p:nvSpPr>
              <p:cNvPr id="19" name="TextBox 18">
                <a:extLst>
                  <a:ext uri="{FF2B5EF4-FFF2-40B4-BE49-F238E27FC236}">
                    <a16:creationId xmlns:a16="http://schemas.microsoft.com/office/drawing/2014/main" id="{E48A4B2D-01B5-51B7-A645-CB4C4C07E758}"/>
                  </a:ext>
                </a:extLst>
              </p:cNvPr>
              <p:cNvSpPr txBox="1"/>
              <p:nvPr userDrawn="1"/>
            </p:nvSpPr>
            <p:spPr>
              <a:xfrm>
                <a:off x="3454316" y="1409613"/>
                <a:ext cx="537102" cy="218946"/>
              </a:xfrm>
              <a:prstGeom prst="rect">
                <a:avLst/>
              </a:prstGeom>
              <a:noFill/>
            </p:spPr>
            <p:txBody>
              <a:bodyPr wrap="square" rtlCol="0">
                <a:spAutoFit/>
              </a:bodyPr>
              <a:lstStyle/>
              <a:p>
                <a:r>
                  <a:rPr lang="en-US" sz="800" b="0"/>
                  <a:t>Mask</a:t>
                </a:r>
              </a:p>
            </p:txBody>
          </p:sp>
        </p:grpSp>
      </p:grpSp>
      <p:grpSp>
        <p:nvGrpSpPr>
          <p:cNvPr id="20" name="Group 19">
            <a:extLst>
              <a:ext uri="{FF2B5EF4-FFF2-40B4-BE49-F238E27FC236}">
                <a16:creationId xmlns:a16="http://schemas.microsoft.com/office/drawing/2014/main" id="{6621F821-67BD-1EAF-0D86-C7235C44044E}"/>
              </a:ext>
            </a:extLst>
          </p:cNvPr>
          <p:cNvGrpSpPr/>
          <p:nvPr/>
        </p:nvGrpSpPr>
        <p:grpSpPr>
          <a:xfrm>
            <a:off x="4630950" y="1071242"/>
            <a:ext cx="537102" cy="388761"/>
            <a:chOff x="4630950" y="1071242"/>
            <a:chExt cx="537102" cy="388761"/>
          </a:xfrm>
        </p:grpSpPr>
        <p:grpSp>
          <p:nvGrpSpPr>
            <p:cNvPr id="21" name="Group 20">
              <a:extLst>
                <a:ext uri="{FF2B5EF4-FFF2-40B4-BE49-F238E27FC236}">
                  <a16:creationId xmlns:a16="http://schemas.microsoft.com/office/drawing/2014/main" id="{E19CCB89-3172-5E4B-0EB1-F7D462539A41}"/>
                </a:ext>
              </a:extLst>
            </p:cNvPr>
            <p:cNvGrpSpPr/>
            <p:nvPr userDrawn="1"/>
          </p:nvGrpSpPr>
          <p:grpSpPr>
            <a:xfrm>
              <a:off x="4630950" y="1071242"/>
              <a:ext cx="537102" cy="388761"/>
              <a:chOff x="4721442" y="1269217"/>
              <a:chExt cx="537102" cy="388761"/>
            </a:xfrm>
          </p:grpSpPr>
          <p:sp>
            <p:nvSpPr>
              <p:cNvPr id="23" name="Rectangle 22">
                <a:extLst>
                  <a:ext uri="{FF2B5EF4-FFF2-40B4-BE49-F238E27FC236}">
                    <a16:creationId xmlns:a16="http://schemas.microsoft.com/office/drawing/2014/main" id="{BCB95307-155F-3E3C-BB5A-F8C21C2EB320}"/>
                  </a:ext>
                </a:extLst>
              </p:cNvPr>
              <p:cNvSpPr/>
              <p:nvPr/>
            </p:nvSpPr>
            <p:spPr>
              <a:xfrm>
                <a:off x="4774380" y="1281165"/>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24074E23-FA46-7C66-A628-63C949B0E42D}"/>
                  </a:ext>
                </a:extLst>
              </p:cNvPr>
              <p:cNvSpPr txBox="1"/>
              <p:nvPr userDrawn="1"/>
            </p:nvSpPr>
            <p:spPr>
              <a:xfrm>
                <a:off x="4721442" y="1269217"/>
                <a:ext cx="537102" cy="276999"/>
              </a:xfrm>
              <a:prstGeom prst="rect">
                <a:avLst/>
              </a:prstGeom>
              <a:noFill/>
            </p:spPr>
            <p:txBody>
              <a:bodyPr wrap="square" rtlCol="0">
                <a:spAutoFit/>
              </a:bodyPr>
              <a:lstStyle/>
              <a:p>
                <a:pPr algn="ctr"/>
                <a:r>
                  <a:rPr lang="en-US" sz="600" b="0"/>
                  <a:t>Eye protection</a:t>
                </a:r>
              </a:p>
            </p:txBody>
          </p:sp>
        </p:grpSp>
        <p:pic>
          <p:nvPicPr>
            <p:cNvPr id="22" name="Picture 21" descr="Icon&#10;&#10;AI-generated content may be incorrect.">
              <a:extLst>
                <a:ext uri="{FF2B5EF4-FFF2-40B4-BE49-F238E27FC236}">
                  <a16:creationId xmlns:a16="http://schemas.microsoft.com/office/drawing/2014/main" id="{5262E68F-27EB-B500-5F71-6D0049AA924F}"/>
                </a:ext>
              </a:extLst>
            </p:cNvPr>
            <p:cNvPicPr>
              <a:picLocks noChangeAspect="1"/>
            </p:cNvPicPr>
            <p:nvPr userDrawn="1"/>
          </p:nvPicPr>
          <p:blipFill>
            <a:blip r:embed="rId6">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4770739" y="1298711"/>
              <a:ext cx="257524" cy="155577"/>
            </a:xfrm>
            <a:prstGeom prst="rect">
              <a:avLst/>
            </a:prstGeom>
          </p:spPr>
        </p:pic>
      </p:grpSp>
      <p:pic>
        <p:nvPicPr>
          <p:cNvPr id="25" name="Picture 24" descr="Icon&#10;&#10;AI-generated content may be incorrect.">
            <a:extLst>
              <a:ext uri="{FF2B5EF4-FFF2-40B4-BE49-F238E27FC236}">
                <a16:creationId xmlns:a16="http://schemas.microsoft.com/office/drawing/2014/main" id="{C6C6896C-394F-BF0B-4211-297CDED3CA55}"/>
              </a:ext>
            </a:extLst>
          </p:cNvPr>
          <p:cNvPicPr>
            <a:picLocks noChangeAspect="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39264" y="1218380"/>
            <a:ext cx="237199" cy="229868"/>
          </a:xfrm>
          <a:prstGeom prst="rect">
            <a:avLst/>
          </a:prstGeom>
        </p:spPr>
      </p:pic>
    </p:spTree>
    <p:extLst>
      <p:ext uri="{BB962C8B-B14F-4D97-AF65-F5344CB8AC3E}">
        <p14:creationId xmlns:p14="http://schemas.microsoft.com/office/powerpoint/2010/main" val="345727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A34F2-256E-31E0-427F-06D68766B0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0F6EDD-390F-9540-1C47-DF2F1D39CF8C}"/>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1B037D0D-555D-52B8-A32B-D518083A4EBF}"/>
              </a:ext>
            </a:extLst>
          </p:cNvPr>
          <p:cNvSpPr>
            <a:spLocks noGrp="1"/>
          </p:cNvSpPr>
          <p:nvPr>
            <p:ph type="pic" sz="quarter" idx="13"/>
          </p:nvPr>
        </p:nvSpPr>
        <p:spPr/>
        <p:txBody>
          <a:bodyPr/>
          <a:lstStyle/>
          <a:p>
            <a:endParaRPr lang="en-US"/>
          </a:p>
        </p:txBody>
      </p:sp>
      <p:sp>
        <p:nvSpPr>
          <p:cNvPr id="4" name="Text Placeholder 3">
            <a:extLst>
              <a:ext uri="{FF2B5EF4-FFF2-40B4-BE49-F238E27FC236}">
                <a16:creationId xmlns:a16="http://schemas.microsoft.com/office/drawing/2014/main" id="{07528DED-D589-C39E-2CE8-59741944EA31}"/>
              </a:ext>
            </a:extLst>
          </p:cNvPr>
          <p:cNvSpPr>
            <a:spLocks noGrp="1"/>
          </p:cNvSpPr>
          <p:nvPr>
            <p:ph type="body" sz="quarter" idx="14"/>
          </p:nvPr>
        </p:nvSpPr>
        <p:spPr/>
        <p:txBody>
          <a:bodyPr/>
          <a:lstStyle/>
          <a:p>
            <a:endParaRPr lang="en-US"/>
          </a:p>
        </p:txBody>
      </p:sp>
      <p:sp>
        <p:nvSpPr>
          <p:cNvPr id="5" name="Text Placeholder 4">
            <a:extLst>
              <a:ext uri="{FF2B5EF4-FFF2-40B4-BE49-F238E27FC236}">
                <a16:creationId xmlns:a16="http://schemas.microsoft.com/office/drawing/2014/main" id="{2F62912E-3DD3-C784-DD16-6262F45050F4}"/>
              </a:ext>
            </a:extLst>
          </p:cNvPr>
          <p:cNvSpPr>
            <a:spLocks noGrp="1"/>
          </p:cNvSpPr>
          <p:nvPr>
            <p:ph type="body" sz="quarter" idx="15"/>
          </p:nvPr>
        </p:nvSpPr>
        <p:spPr/>
        <p:txBody>
          <a:bodyPr/>
          <a:lstStyle/>
          <a:p>
            <a:endParaRPr lang="en-US"/>
          </a:p>
        </p:txBody>
      </p:sp>
      <p:sp>
        <p:nvSpPr>
          <p:cNvPr id="6" name="Text Placeholder 5">
            <a:extLst>
              <a:ext uri="{FF2B5EF4-FFF2-40B4-BE49-F238E27FC236}">
                <a16:creationId xmlns:a16="http://schemas.microsoft.com/office/drawing/2014/main" id="{F16A6FA1-77FD-98E5-3A35-3CC7BBC0D8B8}"/>
              </a:ext>
            </a:extLst>
          </p:cNvPr>
          <p:cNvSpPr>
            <a:spLocks noGrp="1"/>
          </p:cNvSpPr>
          <p:nvPr>
            <p:ph type="body" sz="quarter" idx="16"/>
          </p:nvPr>
        </p:nvSpPr>
        <p:spPr/>
        <p:txBody>
          <a:bodyPr/>
          <a:lstStyle/>
          <a:p>
            <a:endParaRPr lang="en-US"/>
          </a:p>
        </p:txBody>
      </p:sp>
      <p:sp>
        <p:nvSpPr>
          <p:cNvPr id="7" name="Text Placeholder 6">
            <a:extLst>
              <a:ext uri="{FF2B5EF4-FFF2-40B4-BE49-F238E27FC236}">
                <a16:creationId xmlns:a16="http://schemas.microsoft.com/office/drawing/2014/main" id="{7E5FF23C-C478-FB64-0414-91812CF1CFA3}"/>
              </a:ext>
            </a:extLst>
          </p:cNvPr>
          <p:cNvSpPr>
            <a:spLocks noGrp="1"/>
          </p:cNvSpPr>
          <p:nvPr>
            <p:ph type="body" sz="quarter" idx="17"/>
          </p:nvPr>
        </p:nvSpPr>
        <p:spPr/>
        <p:txBody>
          <a:bodyPr/>
          <a:lstStyle/>
          <a:p>
            <a:endParaRPr lang="en-US"/>
          </a:p>
        </p:txBody>
      </p:sp>
      <p:sp>
        <p:nvSpPr>
          <p:cNvPr id="8" name="Rectangle 7">
            <a:extLst>
              <a:ext uri="{FF2B5EF4-FFF2-40B4-BE49-F238E27FC236}">
                <a16:creationId xmlns:a16="http://schemas.microsoft.com/office/drawing/2014/main" id="{F8D4B49A-6EB1-BC53-0EB3-EFFAC45DB609}"/>
              </a:ext>
            </a:extLst>
          </p:cNvPr>
          <p:cNvSpPr/>
          <p:nvPr/>
        </p:nvSpPr>
        <p:spPr>
          <a:xfrm>
            <a:off x="5228548" y="1083190"/>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528A809F-6DCF-EAB8-7B67-5AD3183DE719}"/>
              </a:ext>
            </a:extLst>
          </p:cNvPr>
          <p:cNvSpPr txBox="1"/>
          <p:nvPr/>
        </p:nvSpPr>
        <p:spPr>
          <a:xfrm>
            <a:off x="5228548" y="1047887"/>
            <a:ext cx="537102" cy="218946"/>
          </a:xfrm>
          <a:prstGeom prst="rect">
            <a:avLst/>
          </a:prstGeom>
          <a:noFill/>
        </p:spPr>
        <p:txBody>
          <a:bodyPr wrap="square" rtlCol="0">
            <a:spAutoFit/>
          </a:bodyPr>
          <a:lstStyle/>
          <a:p>
            <a:r>
              <a:rPr lang="en-US" sz="800" b="0"/>
              <a:t>Gown</a:t>
            </a:r>
          </a:p>
        </p:txBody>
      </p:sp>
      <p:grpSp>
        <p:nvGrpSpPr>
          <p:cNvPr id="10" name="Group 9">
            <a:extLst>
              <a:ext uri="{FF2B5EF4-FFF2-40B4-BE49-F238E27FC236}">
                <a16:creationId xmlns:a16="http://schemas.microsoft.com/office/drawing/2014/main" id="{7E1B6159-5512-7E26-8772-FAED39611A52}"/>
              </a:ext>
            </a:extLst>
          </p:cNvPr>
          <p:cNvGrpSpPr/>
          <p:nvPr/>
        </p:nvGrpSpPr>
        <p:grpSpPr>
          <a:xfrm>
            <a:off x="4664357" y="1448248"/>
            <a:ext cx="537102" cy="423907"/>
            <a:chOff x="4945022" y="1164413"/>
            <a:chExt cx="537102" cy="423907"/>
          </a:xfrm>
        </p:grpSpPr>
        <p:sp>
          <p:nvSpPr>
            <p:cNvPr id="11" name="Rectangle 10">
              <a:extLst>
                <a:ext uri="{FF2B5EF4-FFF2-40B4-BE49-F238E27FC236}">
                  <a16:creationId xmlns:a16="http://schemas.microsoft.com/office/drawing/2014/main" id="{98E47F35-298C-D219-721B-23E2F4578163}"/>
                </a:ext>
              </a:extLst>
            </p:cNvPr>
            <p:cNvSpPr/>
            <p:nvPr/>
          </p:nvSpPr>
          <p:spPr>
            <a:xfrm>
              <a:off x="4975585" y="1211507"/>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C6E4E9D5-7B95-5F06-B89C-FBE136436CCE}"/>
                </a:ext>
              </a:extLst>
            </p:cNvPr>
            <p:cNvGrpSpPr/>
            <p:nvPr/>
          </p:nvGrpSpPr>
          <p:grpSpPr>
            <a:xfrm>
              <a:off x="4945022" y="1164413"/>
              <a:ext cx="537102" cy="423907"/>
              <a:chOff x="2994870" y="1411100"/>
              <a:chExt cx="537102" cy="423907"/>
            </a:xfrm>
          </p:grpSpPr>
          <p:pic>
            <p:nvPicPr>
              <p:cNvPr id="13" name="Graphic 12" descr="Sign language with solid fill">
                <a:extLst>
                  <a:ext uri="{FF2B5EF4-FFF2-40B4-BE49-F238E27FC236}">
                    <a16:creationId xmlns:a16="http://schemas.microsoft.com/office/drawing/2014/main" id="{83197C0B-F800-9D92-BAC0-081409DD6AD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106990" y="1573397"/>
                <a:ext cx="261610" cy="261610"/>
              </a:xfrm>
              <a:prstGeom prst="rect">
                <a:avLst/>
              </a:prstGeom>
            </p:spPr>
          </p:pic>
          <p:sp>
            <p:nvSpPr>
              <p:cNvPr id="14" name="TextBox 13">
                <a:extLst>
                  <a:ext uri="{FF2B5EF4-FFF2-40B4-BE49-F238E27FC236}">
                    <a16:creationId xmlns:a16="http://schemas.microsoft.com/office/drawing/2014/main" id="{55D7D518-BC8E-8387-BABB-6E8DA96C5108}"/>
                  </a:ext>
                </a:extLst>
              </p:cNvPr>
              <p:cNvSpPr txBox="1"/>
              <p:nvPr userDrawn="1"/>
            </p:nvSpPr>
            <p:spPr>
              <a:xfrm>
                <a:off x="2994870" y="1411100"/>
                <a:ext cx="537102" cy="218946"/>
              </a:xfrm>
              <a:prstGeom prst="rect">
                <a:avLst/>
              </a:prstGeom>
              <a:noFill/>
            </p:spPr>
            <p:txBody>
              <a:bodyPr wrap="square" rtlCol="0">
                <a:spAutoFit/>
              </a:bodyPr>
              <a:lstStyle/>
              <a:p>
                <a:r>
                  <a:rPr lang="en-US" sz="800" b="0"/>
                  <a:t>Gloves</a:t>
                </a:r>
              </a:p>
            </p:txBody>
          </p:sp>
        </p:grpSp>
      </p:grpSp>
      <p:grpSp>
        <p:nvGrpSpPr>
          <p:cNvPr id="15" name="Group 14">
            <a:extLst>
              <a:ext uri="{FF2B5EF4-FFF2-40B4-BE49-F238E27FC236}">
                <a16:creationId xmlns:a16="http://schemas.microsoft.com/office/drawing/2014/main" id="{A4346C5D-D7E3-7394-EF81-0052D5C1668B}"/>
              </a:ext>
            </a:extLst>
          </p:cNvPr>
          <p:cNvGrpSpPr/>
          <p:nvPr/>
        </p:nvGrpSpPr>
        <p:grpSpPr>
          <a:xfrm>
            <a:off x="5228548" y="1478371"/>
            <a:ext cx="537102" cy="420694"/>
            <a:chOff x="5020386" y="1250411"/>
            <a:chExt cx="537102" cy="420694"/>
          </a:xfrm>
        </p:grpSpPr>
        <p:sp>
          <p:nvSpPr>
            <p:cNvPr id="16" name="Rectangle 15">
              <a:extLst>
                <a:ext uri="{FF2B5EF4-FFF2-40B4-BE49-F238E27FC236}">
                  <a16:creationId xmlns:a16="http://schemas.microsoft.com/office/drawing/2014/main" id="{CCEDC43A-F40E-2145-E56C-98266D45ED7D}"/>
                </a:ext>
              </a:extLst>
            </p:cNvPr>
            <p:cNvSpPr/>
            <p:nvPr/>
          </p:nvSpPr>
          <p:spPr>
            <a:xfrm>
              <a:off x="5024120" y="1283952"/>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3283ADBE-67CF-5140-632B-36E7D46EB3A8}"/>
                </a:ext>
              </a:extLst>
            </p:cNvPr>
            <p:cNvGrpSpPr/>
            <p:nvPr/>
          </p:nvGrpSpPr>
          <p:grpSpPr>
            <a:xfrm>
              <a:off x="5020386" y="1250411"/>
              <a:ext cx="537102" cy="420694"/>
              <a:chOff x="3454316" y="1409613"/>
              <a:chExt cx="537102" cy="420694"/>
            </a:xfrm>
          </p:grpSpPr>
          <p:pic>
            <p:nvPicPr>
              <p:cNvPr id="18" name="Graphic 17" descr="Face with mask with solid fill">
                <a:extLst>
                  <a:ext uri="{FF2B5EF4-FFF2-40B4-BE49-F238E27FC236}">
                    <a16:creationId xmlns:a16="http://schemas.microsoft.com/office/drawing/2014/main" id="{88326865-DF42-C143-06F9-1C4E072E7113}"/>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540621" y="1568697"/>
                <a:ext cx="261610" cy="261610"/>
              </a:xfrm>
              <a:prstGeom prst="rect">
                <a:avLst/>
              </a:prstGeom>
            </p:spPr>
          </p:pic>
          <p:sp>
            <p:nvSpPr>
              <p:cNvPr id="19" name="TextBox 18">
                <a:extLst>
                  <a:ext uri="{FF2B5EF4-FFF2-40B4-BE49-F238E27FC236}">
                    <a16:creationId xmlns:a16="http://schemas.microsoft.com/office/drawing/2014/main" id="{3F27ADCB-920B-EF32-51B7-85F25B5DB95B}"/>
                  </a:ext>
                </a:extLst>
              </p:cNvPr>
              <p:cNvSpPr txBox="1"/>
              <p:nvPr userDrawn="1"/>
            </p:nvSpPr>
            <p:spPr>
              <a:xfrm>
                <a:off x="3454316" y="1409613"/>
                <a:ext cx="537102" cy="218946"/>
              </a:xfrm>
              <a:prstGeom prst="rect">
                <a:avLst/>
              </a:prstGeom>
              <a:noFill/>
            </p:spPr>
            <p:txBody>
              <a:bodyPr wrap="square" rtlCol="0">
                <a:spAutoFit/>
              </a:bodyPr>
              <a:lstStyle/>
              <a:p>
                <a:r>
                  <a:rPr lang="en-US" sz="800" b="0"/>
                  <a:t>Mask</a:t>
                </a:r>
              </a:p>
            </p:txBody>
          </p:sp>
        </p:grpSp>
      </p:grpSp>
      <p:grpSp>
        <p:nvGrpSpPr>
          <p:cNvPr id="20" name="Group 19">
            <a:extLst>
              <a:ext uri="{FF2B5EF4-FFF2-40B4-BE49-F238E27FC236}">
                <a16:creationId xmlns:a16="http://schemas.microsoft.com/office/drawing/2014/main" id="{D98DE651-C9B9-7E1A-AC31-7D5E9991E4EE}"/>
              </a:ext>
            </a:extLst>
          </p:cNvPr>
          <p:cNvGrpSpPr/>
          <p:nvPr/>
        </p:nvGrpSpPr>
        <p:grpSpPr>
          <a:xfrm>
            <a:off x="4630950" y="1071242"/>
            <a:ext cx="537102" cy="388761"/>
            <a:chOff x="4630950" y="1071242"/>
            <a:chExt cx="537102" cy="388761"/>
          </a:xfrm>
        </p:grpSpPr>
        <p:grpSp>
          <p:nvGrpSpPr>
            <p:cNvPr id="21" name="Group 20">
              <a:extLst>
                <a:ext uri="{FF2B5EF4-FFF2-40B4-BE49-F238E27FC236}">
                  <a16:creationId xmlns:a16="http://schemas.microsoft.com/office/drawing/2014/main" id="{FC84FA06-DB49-04C8-9FD8-328E5F372954}"/>
                </a:ext>
              </a:extLst>
            </p:cNvPr>
            <p:cNvGrpSpPr/>
            <p:nvPr userDrawn="1"/>
          </p:nvGrpSpPr>
          <p:grpSpPr>
            <a:xfrm>
              <a:off x="4630950" y="1071242"/>
              <a:ext cx="537102" cy="388761"/>
              <a:chOff x="4721442" y="1269217"/>
              <a:chExt cx="537102" cy="388761"/>
            </a:xfrm>
          </p:grpSpPr>
          <p:sp>
            <p:nvSpPr>
              <p:cNvPr id="23" name="Rectangle 22">
                <a:extLst>
                  <a:ext uri="{FF2B5EF4-FFF2-40B4-BE49-F238E27FC236}">
                    <a16:creationId xmlns:a16="http://schemas.microsoft.com/office/drawing/2014/main" id="{9ABB3B28-45BA-0C59-56DD-98D775898C26}"/>
                  </a:ext>
                </a:extLst>
              </p:cNvPr>
              <p:cNvSpPr/>
              <p:nvPr/>
            </p:nvSpPr>
            <p:spPr>
              <a:xfrm>
                <a:off x="4774380" y="1281165"/>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96F9E5CA-ADA5-71A8-B820-5475126ABA2C}"/>
                  </a:ext>
                </a:extLst>
              </p:cNvPr>
              <p:cNvSpPr txBox="1"/>
              <p:nvPr userDrawn="1"/>
            </p:nvSpPr>
            <p:spPr>
              <a:xfrm>
                <a:off x="4721442" y="1269217"/>
                <a:ext cx="537102" cy="276999"/>
              </a:xfrm>
              <a:prstGeom prst="rect">
                <a:avLst/>
              </a:prstGeom>
              <a:noFill/>
            </p:spPr>
            <p:txBody>
              <a:bodyPr wrap="square" rtlCol="0">
                <a:spAutoFit/>
              </a:bodyPr>
              <a:lstStyle/>
              <a:p>
                <a:pPr algn="ctr"/>
                <a:r>
                  <a:rPr lang="en-US" sz="600" b="0"/>
                  <a:t>Eye protection</a:t>
                </a:r>
              </a:p>
            </p:txBody>
          </p:sp>
        </p:grpSp>
        <p:pic>
          <p:nvPicPr>
            <p:cNvPr id="22" name="Picture 21" descr="Icon&#10;&#10;AI-generated content may be incorrect.">
              <a:extLst>
                <a:ext uri="{FF2B5EF4-FFF2-40B4-BE49-F238E27FC236}">
                  <a16:creationId xmlns:a16="http://schemas.microsoft.com/office/drawing/2014/main" id="{B7492E86-3E9D-A97C-3D32-39707E56D196}"/>
                </a:ext>
              </a:extLst>
            </p:cNvPr>
            <p:cNvPicPr>
              <a:picLocks noChangeAspect="1"/>
            </p:cNvPicPr>
            <p:nvPr userDrawn="1"/>
          </p:nvPicPr>
          <p:blipFill>
            <a:blip r:embed="rId6">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4770739" y="1298711"/>
              <a:ext cx="257524" cy="155577"/>
            </a:xfrm>
            <a:prstGeom prst="rect">
              <a:avLst/>
            </a:prstGeom>
          </p:spPr>
        </p:pic>
      </p:grpSp>
      <p:pic>
        <p:nvPicPr>
          <p:cNvPr id="25" name="Picture 24" descr="Icon&#10;&#10;AI-generated content may be incorrect.">
            <a:extLst>
              <a:ext uri="{FF2B5EF4-FFF2-40B4-BE49-F238E27FC236}">
                <a16:creationId xmlns:a16="http://schemas.microsoft.com/office/drawing/2014/main" id="{6CA5A9A6-E681-6835-EC39-EFAF9C644349}"/>
              </a:ext>
            </a:extLst>
          </p:cNvPr>
          <p:cNvPicPr>
            <a:picLocks noChangeAspect="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39264" y="1218380"/>
            <a:ext cx="237199" cy="229868"/>
          </a:xfrm>
          <a:prstGeom prst="rect">
            <a:avLst/>
          </a:prstGeom>
        </p:spPr>
      </p:pic>
    </p:spTree>
    <p:extLst>
      <p:ext uri="{BB962C8B-B14F-4D97-AF65-F5344CB8AC3E}">
        <p14:creationId xmlns:p14="http://schemas.microsoft.com/office/powerpoint/2010/main" val="2849100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A7F9-E117-9C8E-4D92-52F6D53B07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0927DE-88BE-7740-2A2F-781D594BB8B0}"/>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0B661944-9119-2E23-7AA8-5FADF0A3A233}"/>
              </a:ext>
            </a:extLst>
          </p:cNvPr>
          <p:cNvSpPr>
            <a:spLocks noGrp="1"/>
          </p:cNvSpPr>
          <p:nvPr>
            <p:ph type="pic" sz="quarter" idx="13"/>
          </p:nvPr>
        </p:nvSpPr>
        <p:spPr/>
        <p:txBody>
          <a:bodyPr/>
          <a:lstStyle/>
          <a:p>
            <a:endParaRPr lang="en-US"/>
          </a:p>
        </p:txBody>
      </p:sp>
      <p:sp>
        <p:nvSpPr>
          <p:cNvPr id="4" name="Text Placeholder 3">
            <a:extLst>
              <a:ext uri="{FF2B5EF4-FFF2-40B4-BE49-F238E27FC236}">
                <a16:creationId xmlns:a16="http://schemas.microsoft.com/office/drawing/2014/main" id="{E90365DD-E777-E0D3-8748-D9321658CC02}"/>
              </a:ext>
            </a:extLst>
          </p:cNvPr>
          <p:cNvSpPr>
            <a:spLocks noGrp="1"/>
          </p:cNvSpPr>
          <p:nvPr>
            <p:ph type="body" sz="quarter" idx="14"/>
          </p:nvPr>
        </p:nvSpPr>
        <p:spPr/>
        <p:txBody>
          <a:bodyPr/>
          <a:lstStyle/>
          <a:p>
            <a:endParaRPr lang="en-US"/>
          </a:p>
        </p:txBody>
      </p:sp>
      <p:sp>
        <p:nvSpPr>
          <p:cNvPr id="5" name="Text Placeholder 4">
            <a:extLst>
              <a:ext uri="{FF2B5EF4-FFF2-40B4-BE49-F238E27FC236}">
                <a16:creationId xmlns:a16="http://schemas.microsoft.com/office/drawing/2014/main" id="{242A94F8-C102-B1BD-BEF0-AF6CF611DFCC}"/>
              </a:ext>
            </a:extLst>
          </p:cNvPr>
          <p:cNvSpPr>
            <a:spLocks noGrp="1"/>
          </p:cNvSpPr>
          <p:nvPr>
            <p:ph type="body" sz="quarter" idx="15"/>
          </p:nvPr>
        </p:nvSpPr>
        <p:spPr/>
        <p:txBody>
          <a:bodyPr/>
          <a:lstStyle/>
          <a:p>
            <a:endParaRPr lang="en-US"/>
          </a:p>
        </p:txBody>
      </p:sp>
      <p:sp>
        <p:nvSpPr>
          <p:cNvPr id="6" name="Text Placeholder 5">
            <a:extLst>
              <a:ext uri="{FF2B5EF4-FFF2-40B4-BE49-F238E27FC236}">
                <a16:creationId xmlns:a16="http://schemas.microsoft.com/office/drawing/2014/main" id="{52B67A4C-08B4-D859-4BF1-CDB8E50C5BB9}"/>
              </a:ext>
            </a:extLst>
          </p:cNvPr>
          <p:cNvSpPr>
            <a:spLocks noGrp="1"/>
          </p:cNvSpPr>
          <p:nvPr>
            <p:ph type="body" sz="quarter" idx="16"/>
          </p:nvPr>
        </p:nvSpPr>
        <p:spPr/>
        <p:txBody>
          <a:bodyPr/>
          <a:lstStyle/>
          <a:p>
            <a:endParaRPr lang="en-US"/>
          </a:p>
        </p:txBody>
      </p:sp>
      <p:sp>
        <p:nvSpPr>
          <p:cNvPr id="7" name="Text Placeholder 6">
            <a:extLst>
              <a:ext uri="{FF2B5EF4-FFF2-40B4-BE49-F238E27FC236}">
                <a16:creationId xmlns:a16="http://schemas.microsoft.com/office/drawing/2014/main" id="{B82FCA01-CA35-8F7E-C97E-259ADCC7230C}"/>
              </a:ext>
            </a:extLst>
          </p:cNvPr>
          <p:cNvSpPr>
            <a:spLocks noGrp="1"/>
          </p:cNvSpPr>
          <p:nvPr>
            <p:ph type="body" sz="quarter" idx="17"/>
          </p:nvPr>
        </p:nvSpPr>
        <p:spPr/>
        <p:txBody>
          <a:bodyPr/>
          <a:lstStyle/>
          <a:p>
            <a:endParaRPr lang="en-US"/>
          </a:p>
        </p:txBody>
      </p:sp>
      <p:sp>
        <p:nvSpPr>
          <p:cNvPr id="8" name="Rectangle 7">
            <a:extLst>
              <a:ext uri="{FF2B5EF4-FFF2-40B4-BE49-F238E27FC236}">
                <a16:creationId xmlns:a16="http://schemas.microsoft.com/office/drawing/2014/main" id="{0C7C5902-5547-85C2-0315-8842B6F1B29C}"/>
              </a:ext>
            </a:extLst>
          </p:cNvPr>
          <p:cNvSpPr/>
          <p:nvPr/>
        </p:nvSpPr>
        <p:spPr>
          <a:xfrm>
            <a:off x="5228548" y="1083190"/>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5BA2458-E833-E8EA-6384-112663715FD6}"/>
              </a:ext>
            </a:extLst>
          </p:cNvPr>
          <p:cNvSpPr txBox="1"/>
          <p:nvPr/>
        </p:nvSpPr>
        <p:spPr>
          <a:xfrm>
            <a:off x="5228548" y="1047887"/>
            <a:ext cx="537102" cy="218946"/>
          </a:xfrm>
          <a:prstGeom prst="rect">
            <a:avLst/>
          </a:prstGeom>
          <a:noFill/>
        </p:spPr>
        <p:txBody>
          <a:bodyPr wrap="square" rtlCol="0">
            <a:spAutoFit/>
          </a:bodyPr>
          <a:lstStyle/>
          <a:p>
            <a:r>
              <a:rPr lang="en-US" sz="800" b="0"/>
              <a:t>Gown</a:t>
            </a:r>
          </a:p>
        </p:txBody>
      </p:sp>
      <p:grpSp>
        <p:nvGrpSpPr>
          <p:cNvPr id="10" name="Group 9">
            <a:extLst>
              <a:ext uri="{FF2B5EF4-FFF2-40B4-BE49-F238E27FC236}">
                <a16:creationId xmlns:a16="http://schemas.microsoft.com/office/drawing/2014/main" id="{AF87EC06-2020-8086-85B3-A619A5F8DB34}"/>
              </a:ext>
            </a:extLst>
          </p:cNvPr>
          <p:cNvGrpSpPr/>
          <p:nvPr/>
        </p:nvGrpSpPr>
        <p:grpSpPr>
          <a:xfrm>
            <a:off x="4664357" y="1448248"/>
            <a:ext cx="537102" cy="423907"/>
            <a:chOff x="4945022" y="1164413"/>
            <a:chExt cx="537102" cy="423907"/>
          </a:xfrm>
        </p:grpSpPr>
        <p:sp>
          <p:nvSpPr>
            <p:cNvPr id="11" name="Rectangle 10">
              <a:extLst>
                <a:ext uri="{FF2B5EF4-FFF2-40B4-BE49-F238E27FC236}">
                  <a16:creationId xmlns:a16="http://schemas.microsoft.com/office/drawing/2014/main" id="{B9675F82-F7C4-32E8-38B4-87AB9EC9E40F}"/>
                </a:ext>
              </a:extLst>
            </p:cNvPr>
            <p:cNvSpPr/>
            <p:nvPr/>
          </p:nvSpPr>
          <p:spPr>
            <a:xfrm>
              <a:off x="4975585" y="1211507"/>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31D9A835-1004-D7EA-0160-6BBCA595C56A}"/>
                </a:ext>
              </a:extLst>
            </p:cNvPr>
            <p:cNvGrpSpPr/>
            <p:nvPr/>
          </p:nvGrpSpPr>
          <p:grpSpPr>
            <a:xfrm>
              <a:off x="4945022" y="1164413"/>
              <a:ext cx="537102" cy="423907"/>
              <a:chOff x="2994870" y="1411100"/>
              <a:chExt cx="537102" cy="423907"/>
            </a:xfrm>
          </p:grpSpPr>
          <p:pic>
            <p:nvPicPr>
              <p:cNvPr id="13" name="Graphic 12" descr="Sign language with solid fill">
                <a:extLst>
                  <a:ext uri="{FF2B5EF4-FFF2-40B4-BE49-F238E27FC236}">
                    <a16:creationId xmlns:a16="http://schemas.microsoft.com/office/drawing/2014/main" id="{FA3BB4DD-2327-B078-8367-4DAB8CE1D9D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106990" y="1573397"/>
                <a:ext cx="261610" cy="261610"/>
              </a:xfrm>
              <a:prstGeom prst="rect">
                <a:avLst/>
              </a:prstGeom>
            </p:spPr>
          </p:pic>
          <p:sp>
            <p:nvSpPr>
              <p:cNvPr id="14" name="TextBox 13">
                <a:extLst>
                  <a:ext uri="{FF2B5EF4-FFF2-40B4-BE49-F238E27FC236}">
                    <a16:creationId xmlns:a16="http://schemas.microsoft.com/office/drawing/2014/main" id="{C963E6A5-F052-0E86-4781-ABBD27708708}"/>
                  </a:ext>
                </a:extLst>
              </p:cNvPr>
              <p:cNvSpPr txBox="1"/>
              <p:nvPr userDrawn="1"/>
            </p:nvSpPr>
            <p:spPr>
              <a:xfrm>
                <a:off x="2994870" y="1411100"/>
                <a:ext cx="537102" cy="218946"/>
              </a:xfrm>
              <a:prstGeom prst="rect">
                <a:avLst/>
              </a:prstGeom>
              <a:noFill/>
            </p:spPr>
            <p:txBody>
              <a:bodyPr wrap="square" rtlCol="0">
                <a:spAutoFit/>
              </a:bodyPr>
              <a:lstStyle/>
              <a:p>
                <a:r>
                  <a:rPr lang="en-US" sz="800" b="0"/>
                  <a:t>Gloves</a:t>
                </a:r>
              </a:p>
            </p:txBody>
          </p:sp>
        </p:grpSp>
      </p:grpSp>
      <p:grpSp>
        <p:nvGrpSpPr>
          <p:cNvPr id="15" name="Group 14">
            <a:extLst>
              <a:ext uri="{FF2B5EF4-FFF2-40B4-BE49-F238E27FC236}">
                <a16:creationId xmlns:a16="http://schemas.microsoft.com/office/drawing/2014/main" id="{E57C8372-C033-74C7-6930-D6B62CB2128B}"/>
              </a:ext>
            </a:extLst>
          </p:cNvPr>
          <p:cNvGrpSpPr/>
          <p:nvPr/>
        </p:nvGrpSpPr>
        <p:grpSpPr>
          <a:xfrm>
            <a:off x="5228548" y="1478371"/>
            <a:ext cx="537102" cy="420694"/>
            <a:chOff x="5020386" y="1250411"/>
            <a:chExt cx="537102" cy="420694"/>
          </a:xfrm>
        </p:grpSpPr>
        <p:sp>
          <p:nvSpPr>
            <p:cNvPr id="16" name="Rectangle 15">
              <a:extLst>
                <a:ext uri="{FF2B5EF4-FFF2-40B4-BE49-F238E27FC236}">
                  <a16:creationId xmlns:a16="http://schemas.microsoft.com/office/drawing/2014/main" id="{91588B87-097D-0A76-F1C7-5D7430A16B77}"/>
                </a:ext>
              </a:extLst>
            </p:cNvPr>
            <p:cNvSpPr/>
            <p:nvPr/>
          </p:nvSpPr>
          <p:spPr>
            <a:xfrm>
              <a:off x="5024120" y="1283952"/>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D4BDF4DF-E044-FFAF-2BE3-87CE795B63C8}"/>
                </a:ext>
              </a:extLst>
            </p:cNvPr>
            <p:cNvGrpSpPr/>
            <p:nvPr/>
          </p:nvGrpSpPr>
          <p:grpSpPr>
            <a:xfrm>
              <a:off x="5020386" y="1250411"/>
              <a:ext cx="537102" cy="420694"/>
              <a:chOff x="3454316" y="1409613"/>
              <a:chExt cx="537102" cy="420694"/>
            </a:xfrm>
          </p:grpSpPr>
          <p:pic>
            <p:nvPicPr>
              <p:cNvPr id="18" name="Graphic 17" descr="Face with mask with solid fill">
                <a:extLst>
                  <a:ext uri="{FF2B5EF4-FFF2-40B4-BE49-F238E27FC236}">
                    <a16:creationId xmlns:a16="http://schemas.microsoft.com/office/drawing/2014/main" id="{6FE0B977-2590-66B8-2D73-9BE21CF7F62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540621" y="1568697"/>
                <a:ext cx="261610" cy="261610"/>
              </a:xfrm>
              <a:prstGeom prst="rect">
                <a:avLst/>
              </a:prstGeom>
            </p:spPr>
          </p:pic>
          <p:sp>
            <p:nvSpPr>
              <p:cNvPr id="19" name="TextBox 18">
                <a:extLst>
                  <a:ext uri="{FF2B5EF4-FFF2-40B4-BE49-F238E27FC236}">
                    <a16:creationId xmlns:a16="http://schemas.microsoft.com/office/drawing/2014/main" id="{F693B25D-F62E-5958-C1A5-19C0D8C63214}"/>
                  </a:ext>
                </a:extLst>
              </p:cNvPr>
              <p:cNvSpPr txBox="1"/>
              <p:nvPr userDrawn="1"/>
            </p:nvSpPr>
            <p:spPr>
              <a:xfrm>
                <a:off x="3454316" y="1409613"/>
                <a:ext cx="537102" cy="218946"/>
              </a:xfrm>
              <a:prstGeom prst="rect">
                <a:avLst/>
              </a:prstGeom>
              <a:noFill/>
            </p:spPr>
            <p:txBody>
              <a:bodyPr wrap="square" rtlCol="0">
                <a:spAutoFit/>
              </a:bodyPr>
              <a:lstStyle/>
              <a:p>
                <a:r>
                  <a:rPr lang="en-US" sz="800" b="0"/>
                  <a:t>Mask</a:t>
                </a:r>
              </a:p>
            </p:txBody>
          </p:sp>
        </p:grpSp>
      </p:grpSp>
      <p:grpSp>
        <p:nvGrpSpPr>
          <p:cNvPr id="20" name="Group 19">
            <a:extLst>
              <a:ext uri="{FF2B5EF4-FFF2-40B4-BE49-F238E27FC236}">
                <a16:creationId xmlns:a16="http://schemas.microsoft.com/office/drawing/2014/main" id="{6B37653F-666F-8AB3-FBB6-E0C07DDB8B5C}"/>
              </a:ext>
            </a:extLst>
          </p:cNvPr>
          <p:cNvGrpSpPr/>
          <p:nvPr/>
        </p:nvGrpSpPr>
        <p:grpSpPr>
          <a:xfrm>
            <a:off x="4630950" y="1071242"/>
            <a:ext cx="537102" cy="388761"/>
            <a:chOff x="4630950" y="1071242"/>
            <a:chExt cx="537102" cy="388761"/>
          </a:xfrm>
        </p:grpSpPr>
        <p:grpSp>
          <p:nvGrpSpPr>
            <p:cNvPr id="21" name="Group 20">
              <a:extLst>
                <a:ext uri="{FF2B5EF4-FFF2-40B4-BE49-F238E27FC236}">
                  <a16:creationId xmlns:a16="http://schemas.microsoft.com/office/drawing/2014/main" id="{36D57FB3-FA4C-ECFA-1B82-5FD6FBA60A0E}"/>
                </a:ext>
              </a:extLst>
            </p:cNvPr>
            <p:cNvGrpSpPr/>
            <p:nvPr userDrawn="1"/>
          </p:nvGrpSpPr>
          <p:grpSpPr>
            <a:xfrm>
              <a:off x="4630950" y="1071242"/>
              <a:ext cx="537102" cy="388761"/>
              <a:chOff x="4721442" y="1269217"/>
              <a:chExt cx="537102" cy="388761"/>
            </a:xfrm>
          </p:grpSpPr>
          <p:sp>
            <p:nvSpPr>
              <p:cNvPr id="23" name="Rectangle 22">
                <a:extLst>
                  <a:ext uri="{FF2B5EF4-FFF2-40B4-BE49-F238E27FC236}">
                    <a16:creationId xmlns:a16="http://schemas.microsoft.com/office/drawing/2014/main" id="{FC1A490C-0B18-DC09-2623-D7581831AF4D}"/>
                  </a:ext>
                </a:extLst>
              </p:cNvPr>
              <p:cNvSpPr/>
              <p:nvPr/>
            </p:nvSpPr>
            <p:spPr>
              <a:xfrm>
                <a:off x="4774380" y="1281165"/>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2B84906A-5AB6-E10E-BFAE-7937B531C6AF}"/>
                  </a:ext>
                </a:extLst>
              </p:cNvPr>
              <p:cNvSpPr txBox="1"/>
              <p:nvPr userDrawn="1"/>
            </p:nvSpPr>
            <p:spPr>
              <a:xfrm>
                <a:off x="4721442" y="1269217"/>
                <a:ext cx="537102" cy="276999"/>
              </a:xfrm>
              <a:prstGeom prst="rect">
                <a:avLst/>
              </a:prstGeom>
              <a:noFill/>
            </p:spPr>
            <p:txBody>
              <a:bodyPr wrap="square" rtlCol="0">
                <a:spAutoFit/>
              </a:bodyPr>
              <a:lstStyle/>
              <a:p>
                <a:pPr algn="ctr"/>
                <a:r>
                  <a:rPr lang="en-US" sz="600" b="0"/>
                  <a:t>Eye protection</a:t>
                </a:r>
              </a:p>
            </p:txBody>
          </p:sp>
        </p:grpSp>
        <p:pic>
          <p:nvPicPr>
            <p:cNvPr id="22" name="Picture 21" descr="Icon&#10;&#10;AI-generated content may be incorrect.">
              <a:extLst>
                <a:ext uri="{FF2B5EF4-FFF2-40B4-BE49-F238E27FC236}">
                  <a16:creationId xmlns:a16="http://schemas.microsoft.com/office/drawing/2014/main" id="{4807ED11-F509-4A7D-F93D-FFF8A9624A65}"/>
                </a:ext>
              </a:extLst>
            </p:cNvPr>
            <p:cNvPicPr>
              <a:picLocks noChangeAspect="1"/>
            </p:cNvPicPr>
            <p:nvPr userDrawn="1"/>
          </p:nvPicPr>
          <p:blipFill>
            <a:blip r:embed="rId6">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4770739" y="1298711"/>
              <a:ext cx="257524" cy="155577"/>
            </a:xfrm>
            <a:prstGeom prst="rect">
              <a:avLst/>
            </a:prstGeom>
          </p:spPr>
        </p:pic>
      </p:grpSp>
      <p:pic>
        <p:nvPicPr>
          <p:cNvPr id="25" name="Picture 24" descr="Icon&#10;&#10;AI-generated content may be incorrect.">
            <a:extLst>
              <a:ext uri="{FF2B5EF4-FFF2-40B4-BE49-F238E27FC236}">
                <a16:creationId xmlns:a16="http://schemas.microsoft.com/office/drawing/2014/main" id="{24200ACE-6EF2-A14C-0570-7210E4A18361}"/>
              </a:ext>
            </a:extLst>
          </p:cNvPr>
          <p:cNvPicPr>
            <a:picLocks noChangeAspect="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39264" y="1218380"/>
            <a:ext cx="237199" cy="229868"/>
          </a:xfrm>
          <a:prstGeom prst="rect">
            <a:avLst/>
          </a:prstGeom>
        </p:spPr>
      </p:pic>
    </p:spTree>
    <p:extLst>
      <p:ext uri="{BB962C8B-B14F-4D97-AF65-F5344CB8AC3E}">
        <p14:creationId xmlns:p14="http://schemas.microsoft.com/office/powerpoint/2010/main" val="2655547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61EDA-6487-4977-E204-612376413A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169F2A-E7DB-B976-3FCF-BCD2F71F6A83}"/>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DB42EB52-DF65-74D3-45E7-F1D1470ADE0A}"/>
              </a:ext>
            </a:extLst>
          </p:cNvPr>
          <p:cNvSpPr>
            <a:spLocks noGrp="1"/>
          </p:cNvSpPr>
          <p:nvPr>
            <p:ph type="pic" sz="quarter" idx="13"/>
          </p:nvPr>
        </p:nvSpPr>
        <p:spPr/>
        <p:txBody>
          <a:bodyPr/>
          <a:lstStyle/>
          <a:p>
            <a:endParaRPr lang="en-US"/>
          </a:p>
        </p:txBody>
      </p:sp>
      <p:sp>
        <p:nvSpPr>
          <p:cNvPr id="4" name="Text Placeholder 3">
            <a:extLst>
              <a:ext uri="{FF2B5EF4-FFF2-40B4-BE49-F238E27FC236}">
                <a16:creationId xmlns:a16="http://schemas.microsoft.com/office/drawing/2014/main" id="{A3F35725-B269-4A77-9BDF-8CDFC9F30ACB}"/>
              </a:ext>
            </a:extLst>
          </p:cNvPr>
          <p:cNvSpPr>
            <a:spLocks noGrp="1"/>
          </p:cNvSpPr>
          <p:nvPr>
            <p:ph type="body" sz="quarter" idx="14"/>
          </p:nvPr>
        </p:nvSpPr>
        <p:spPr/>
        <p:txBody>
          <a:bodyPr/>
          <a:lstStyle/>
          <a:p>
            <a:endParaRPr lang="en-US"/>
          </a:p>
        </p:txBody>
      </p:sp>
      <p:sp>
        <p:nvSpPr>
          <p:cNvPr id="5" name="Text Placeholder 4">
            <a:extLst>
              <a:ext uri="{FF2B5EF4-FFF2-40B4-BE49-F238E27FC236}">
                <a16:creationId xmlns:a16="http://schemas.microsoft.com/office/drawing/2014/main" id="{277454E6-BC95-FF2A-7E58-1DEFC2B9E671}"/>
              </a:ext>
            </a:extLst>
          </p:cNvPr>
          <p:cNvSpPr>
            <a:spLocks noGrp="1"/>
          </p:cNvSpPr>
          <p:nvPr>
            <p:ph type="body" sz="quarter" idx="15"/>
          </p:nvPr>
        </p:nvSpPr>
        <p:spPr/>
        <p:txBody>
          <a:bodyPr/>
          <a:lstStyle/>
          <a:p>
            <a:endParaRPr lang="en-US"/>
          </a:p>
        </p:txBody>
      </p:sp>
      <p:sp>
        <p:nvSpPr>
          <p:cNvPr id="6" name="Text Placeholder 5">
            <a:extLst>
              <a:ext uri="{FF2B5EF4-FFF2-40B4-BE49-F238E27FC236}">
                <a16:creationId xmlns:a16="http://schemas.microsoft.com/office/drawing/2014/main" id="{4B5FB9C1-57D4-EEAE-DAD6-176D218F3D80}"/>
              </a:ext>
            </a:extLst>
          </p:cNvPr>
          <p:cNvSpPr>
            <a:spLocks noGrp="1"/>
          </p:cNvSpPr>
          <p:nvPr>
            <p:ph type="body" sz="quarter" idx="16"/>
          </p:nvPr>
        </p:nvSpPr>
        <p:spPr/>
        <p:txBody>
          <a:bodyPr/>
          <a:lstStyle/>
          <a:p>
            <a:endParaRPr lang="en-US"/>
          </a:p>
        </p:txBody>
      </p:sp>
      <p:sp>
        <p:nvSpPr>
          <p:cNvPr id="7" name="Text Placeholder 6">
            <a:extLst>
              <a:ext uri="{FF2B5EF4-FFF2-40B4-BE49-F238E27FC236}">
                <a16:creationId xmlns:a16="http://schemas.microsoft.com/office/drawing/2014/main" id="{0F185921-04A5-F3ED-1CBB-797FD6787EEE}"/>
              </a:ext>
            </a:extLst>
          </p:cNvPr>
          <p:cNvSpPr>
            <a:spLocks noGrp="1"/>
          </p:cNvSpPr>
          <p:nvPr>
            <p:ph type="body" sz="quarter" idx="17"/>
          </p:nvPr>
        </p:nvSpPr>
        <p:spPr/>
        <p:txBody>
          <a:bodyPr/>
          <a:lstStyle/>
          <a:p>
            <a:endParaRPr lang="en-US"/>
          </a:p>
        </p:txBody>
      </p:sp>
      <p:sp>
        <p:nvSpPr>
          <p:cNvPr id="8" name="Rectangle 7">
            <a:extLst>
              <a:ext uri="{FF2B5EF4-FFF2-40B4-BE49-F238E27FC236}">
                <a16:creationId xmlns:a16="http://schemas.microsoft.com/office/drawing/2014/main" id="{D39DBF35-C7C6-2DFE-377D-7F7B67CDCD5F}"/>
              </a:ext>
            </a:extLst>
          </p:cNvPr>
          <p:cNvSpPr/>
          <p:nvPr/>
        </p:nvSpPr>
        <p:spPr>
          <a:xfrm>
            <a:off x="5228548" y="1083190"/>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BA64338-A4C6-1D11-D1B1-8844D953A9B8}"/>
              </a:ext>
            </a:extLst>
          </p:cNvPr>
          <p:cNvSpPr txBox="1"/>
          <p:nvPr/>
        </p:nvSpPr>
        <p:spPr>
          <a:xfrm>
            <a:off x="5228548" y="1047887"/>
            <a:ext cx="537102" cy="218946"/>
          </a:xfrm>
          <a:prstGeom prst="rect">
            <a:avLst/>
          </a:prstGeom>
          <a:noFill/>
        </p:spPr>
        <p:txBody>
          <a:bodyPr wrap="square" rtlCol="0">
            <a:spAutoFit/>
          </a:bodyPr>
          <a:lstStyle/>
          <a:p>
            <a:r>
              <a:rPr lang="en-US" sz="800" b="0"/>
              <a:t>Gown</a:t>
            </a:r>
          </a:p>
        </p:txBody>
      </p:sp>
      <p:grpSp>
        <p:nvGrpSpPr>
          <p:cNvPr id="10" name="Group 9">
            <a:extLst>
              <a:ext uri="{FF2B5EF4-FFF2-40B4-BE49-F238E27FC236}">
                <a16:creationId xmlns:a16="http://schemas.microsoft.com/office/drawing/2014/main" id="{50B69C4A-6A1B-CEAB-F9D5-C5AFE6A773BD}"/>
              </a:ext>
            </a:extLst>
          </p:cNvPr>
          <p:cNvGrpSpPr/>
          <p:nvPr/>
        </p:nvGrpSpPr>
        <p:grpSpPr>
          <a:xfrm>
            <a:off x="4664357" y="1448248"/>
            <a:ext cx="537102" cy="423907"/>
            <a:chOff x="4945022" y="1164413"/>
            <a:chExt cx="537102" cy="423907"/>
          </a:xfrm>
        </p:grpSpPr>
        <p:sp>
          <p:nvSpPr>
            <p:cNvPr id="11" name="Rectangle 10">
              <a:extLst>
                <a:ext uri="{FF2B5EF4-FFF2-40B4-BE49-F238E27FC236}">
                  <a16:creationId xmlns:a16="http://schemas.microsoft.com/office/drawing/2014/main" id="{2C88D05B-87BE-96B8-23E0-D0C4AC87247E}"/>
                </a:ext>
              </a:extLst>
            </p:cNvPr>
            <p:cNvSpPr/>
            <p:nvPr/>
          </p:nvSpPr>
          <p:spPr>
            <a:xfrm>
              <a:off x="4975585" y="1211507"/>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6519758B-0FD3-776E-61D3-1BD42E10EC4C}"/>
                </a:ext>
              </a:extLst>
            </p:cNvPr>
            <p:cNvGrpSpPr/>
            <p:nvPr/>
          </p:nvGrpSpPr>
          <p:grpSpPr>
            <a:xfrm>
              <a:off x="4945022" y="1164413"/>
              <a:ext cx="537102" cy="423907"/>
              <a:chOff x="2994870" y="1411100"/>
              <a:chExt cx="537102" cy="423907"/>
            </a:xfrm>
          </p:grpSpPr>
          <p:pic>
            <p:nvPicPr>
              <p:cNvPr id="13" name="Graphic 12" descr="Sign language with solid fill">
                <a:extLst>
                  <a:ext uri="{FF2B5EF4-FFF2-40B4-BE49-F238E27FC236}">
                    <a16:creationId xmlns:a16="http://schemas.microsoft.com/office/drawing/2014/main" id="{66DDECE4-003A-4FE0-10C8-6515B80806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106990" y="1573397"/>
                <a:ext cx="261610" cy="261610"/>
              </a:xfrm>
              <a:prstGeom prst="rect">
                <a:avLst/>
              </a:prstGeom>
            </p:spPr>
          </p:pic>
          <p:sp>
            <p:nvSpPr>
              <p:cNvPr id="14" name="TextBox 13">
                <a:extLst>
                  <a:ext uri="{FF2B5EF4-FFF2-40B4-BE49-F238E27FC236}">
                    <a16:creationId xmlns:a16="http://schemas.microsoft.com/office/drawing/2014/main" id="{EC1FB988-E4F5-5748-56E3-2895463DA3DA}"/>
                  </a:ext>
                </a:extLst>
              </p:cNvPr>
              <p:cNvSpPr txBox="1"/>
              <p:nvPr userDrawn="1"/>
            </p:nvSpPr>
            <p:spPr>
              <a:xfrm>
                <a:off x="2994870" y="1411100"/>
                <a:ext cx="537102" cy="218946"/>
              </a:xfrm>
              <a:prstGeom prst="rect">
                <a:avLst/>
              </a:prstGeom>
              <a:noFill/>
            </p:spPr>
            <p:txBody>
              <a:bodyPr wrap="square" rtlCol="0">
                <a:spAutoFit/>
              </a:bodyPr>
              <a:lstStyle/>
              <a:p>
                <a:r>
                  <a:rPr lang="en-US" sz="800" b="0"/>
                  <a:t>Gloves</a:t>
                </a:r>
              </a:p>
            </p:txBody>
          </p:sp>
        </p:grpSp>
      </p:grpSp>
      <p:grpSp>
        <p:nvGrpSpPr>
          <p:cNvPr id="15" name="Group 14">
            <a:extLst>
              <a:ext uri="{FF2B5EF4-FFF2-40B4-BE49-F238E27FC236}">
                <a16:creationId xmlns:a16="http://schemas.microsoft.com/office/drawing/2014/main" id="{FB3ADE6A-7F83-5FB2-5D6C-AEE94F5148E8}"/>
              </a:ext>
            </a:extLst>
          </p:cNvPr>
          <p:cNvGrpSpPr/>
          <p:nvPr/>
        </p:nvGrpSpPr>
        <p:grpSpPr>
          <a:xfrm>
            <a:off x="5228548" y="1478371"/>
            <a:ext cx="537102" cy="420694"/>
            <a:chOff x="5020386" y="1250411"/>
            <a:chExt cx="537102" cy="420694"/>
          </a:xfrm>
        </p:grpSpPr>
        <p:sp>
          <p:nvSpPr>
            <p:cNvPr id="16" name="Rectangle 15">
              <a:extLst>
                <a:ext uri="{FF2B5EF4-FFF2-40B4-BE49-F238E27FC236}">
                  <a16:creationId xmlns:a16="http://schemas.microsoft.com/office/drawing/2014/main" id="{EFEB1EDB-4424-8D01-967D-6083A2D917E0}"/>
                </a:ext>
              </a:extLst>
            </p:cNvPr>
            <p:cNvSpPr/>
            <p:nvPr/>
          </p:nvSpPr>
          <p:spPr>
            <a:xfrm>
              <a:off x="5024120" y="1283952"/>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5071D146-672F-97B5-16F9-08AFB426F7CF}"/>
                </a:ext>
              </a:extLst>
            </p:cNvPr>
            <p:cNvGrpSpPr/>
            <p:nvPr/>
          </p:nvGrpSpPr>
          <p:grpSpPr>
            <a:xfrm>
              <a:off x="5020386" y="1250411"/>
              <a:ext cx="537102" cy="420694"/>
              <a:chOff x="3454316" y="1409613"/>
              <a:chExt cx="537102" cy="420694"/>
            </a:xfrm>
          </p:grpSpPr>
          <p:pic>
            <p:nvPicPr>
              <p:cNvPr id="18" name="Graphic 17" descr="Face with mask with solid fill">
                <a:extLst>
                  <a:ext uri="{FF2B5EF4-FFF2-40B4-BE49-F238E27FC236}">
                    <a16:creationId xmlns:a16="http://schemas.microsoft.com/office/drawing/2014/main" id="{9F8325F6-DF74-6FA7-2EF8-32829F5AAAEF}"/>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540621" y="1568697"/>
                <a:ext cx="261610" cy="261610"/>
              </a:xfrm>
              <a:prstGeom prst="rect">
                <a:avLst/>
              </a:prstGeom>
            </p:spPr>
          </p:pic>
          <p:sp>
            <p:nvSpPr>
              <p:cNvPr id="19" name="TextBox 18">
                <a:extLst>
                  <a:ext uri="{FF2B5EF4-FFF2-40B4-BE49-F238E27FC236}">
                    <a16:creationId xmlns:a16="http://schemas.microsoft.com/office/drawing/2014/main" id="{25D03DC9-AACB-6E0C-698F-D6CFE91687A5}"/>
                  </a:ext>
                </a:extLst>
              </p:cNvPr>
              <p:cNvSpPr txBox="1"/>
              <p:nvPr userDrawn="1"/>
            </p:nvSpPr>
            <p:spPr>
              <a:xfrm>
                <a:off x="3454316" y="1409613"/>
                <a:ext cx="537102" cy="218946"/>
              </a:xfrm>
              <a:prstGeom prst="rect">
                <a:avLst/>
              </a:prstGeom>
              <a:noFill/>
            </p:spPr>
            <p:txBody>
              <a:bodyPr wrap="square" rtlCol="0">
                <a:spAutoFit/>
              </a:bodyPr>
              <a:lstStyle/>
              <a:p>
                <a:r>
                  <a:rPr lang="en-US" sz="800" b="0"/>
                  <a:t>Mask</a:t>
                </a:r>
              </a:p>
            </p:txBody>
          </p:sp>
        </p:grpSp>
      </p:grpSp>
      <p:grpSp>
        <p:nvGrpSpPr>
          <p:cNvPr id="20" name="Group 19">
            <a:extLst>
              <a:ext uri="{FF2B5EF4-FFF2-40B4-BE49-F238E27FC236}">
                <a16:creationId xmlns:a16="http://schemas.microsoft.com/office/drawing/2014/main" id="{28034427-D8A5-3395-FA06-EDEA621CB07F}"/>
              </a:ext>
            </a:extLst>
          </p:cNvPr>
          <p:cNvGrpSpPr/>
          <p:nvPr/>
        </p:nvGrpSpPr>
        <p:grpSpPr>
          <a:xfrm>
            <a:off x="4630950" y="1071242"/>
            <a:ext cx="537102" cy="388761"/>
            <a:chOff x="4630950" y="1071242"/>
            <a:chExt cx="537102" cy="388761"/>
          </a:xfrm>
        </p:grpSpPr>
        <p:grpSp>
          <p:nvGrpSpPr>
            <p:cNvPr id="21" name="Group 20">
              <a:extLst>
                <a:ext uri="{FF2B5EF4-FFF2-40B4-BE49-F238E27FC236}">
                  <a16:creationId xmlns:a16="http://schemas.microsoft.com/office/drawing/2014/main" id="{1FC7EB6C-0707-0A30-789A-589BAD175CB2}"/>
                </a:ext>
              </a:extLst>
            </p:cNvPr>
            <p:cNvGrpSpPr/>
            <p:nvPr userDrawn="1"/>
          </p:nvGrpSpPr>
          <p:grpSpPr>
            <a:xfrm>
              <a:off x="4630950" y="1071242"/>
              <a:ext cx="537102" cy="388761"/>
              <a:chOff x="4721442" y="1269217"/>
              <a:chExt cx="537102" cy="388761"/>
            </a:xfrm>
          </p:grpSpPr>
          <p:sp>
            <p:nvSpPr>
              <p:cNvPr id="23" name="Rectangle 22">
                <a:extLst>
                  <a:ext uri="{FF2B5EF4-FFF2-40B4-BE49-F238E27FC236}">
                    <a16:creationId xmlns:a16="http://schemas.microsoft.com/office/drawing/2014/main" id="{7BB31E00-DEDA-35D0-54EA-FD695B22A605}"/>
                  </a:ext>
                </a:extLst>
              </p:cNvPr>
              <p:cNvSpPr/>
              <p:nvPr/>
            </p:nvSpPr>
            <p:spPr>
              <a:xfrm>
                <a:off x="4774380" y="1281165"/>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1F8300CB-D384-EA29-8825-37E0667824C6}"/>
                  </a:ext>
                </a:extLst>
              </p:cNvPr>
              <p:cNvSpPr txBox="1"/>
              <p:nvPr userDrawn="1"/>
            </p:nvSpPr>
            <p:spPr>
              <a:xfrm>
                <a:off x="4721442" y="1269217"/>
                <a:ext cx="537102" cy="276999"/>
              </a:xfrm>
              <a:prstGeom prst="rect">
                <a:avLst/>
              </a:prstGeom>
              <a:noFill/>
            </p:spPr>
            <p:txBody>
              <a:bodyPr wrap="square" rtlCol="0">
                <a:spAutoFit/>
              </a:bodyPr>
              <a:lstStyle/>
              <a:p>
                <a:pPr algn="ctr"/>
                <a:r>
                  <a:rPr lang="en-US" sz="600" b="0"/>
                  <a:t>Eye protection</a:t>
                </a:r>
              </a:p>
            </p:txBody>
          </p:sp>
        </p:grpSp>
        <p:pic>
          <p:nvPicPr>
            <p:cNvPr id="22" name="Picture 21" descr="Icon&#10;&#10;AI-generated content may be incorrect.">
              <a:extLst>
                <a:ext uri="{FF2B5EF4-FFF2-40B4-BE49-F238E27FC236}">
                  <a16:creationId xmlns:a16="http://schemas.microsoft.com/office/drawing/2014/main" id="{25675278-9BDE-9318-2D4A-DDBCE6D640DE}"/>
                </a:ext>
              </a:extLst>
            </p:cNvPr>
            <p:cNvPicPr>
              <a:picLocks noChangeAspect="1"/>
            </p:cNvPicPr>
            <p:nvPr userDrawn="1"/>
          </p:nvPicPr>
          <p:blipFill>
            <a:blip r:embed="rId6">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4770739" y="1298711"/>
              <a:ext cx="257524" cy="155577"/>
            </a:xfrm>
            <a:prstGeom prst="rect">
              <a:avLst/>
            </a:prstGeom>
          </p:spPr>
        </p:pic>
      </p:grpSp>
      <p:pic>
        <p:nvPicPr>
          <p:cNvPr id="25" name="Picture 24" descr="Icon&#10;&#10;AI-generated content may be incorrect.">
            <a:extLst>
              <a:ext uri="{FF2B5EF4-FFF2-40B4-BE49-F238E27FC236}">
                <a16:creationId xmlns:a16="http://schemas.microsoft.com/office/drawing/2014/main" id="{B6258993-98E9-2C39-B9B2-0A7FF3535EE4}"/>
              </a:ext>
            </a:extLst>
          </p:cNvPr>
          <p:cNvPicPr>
            <a:picLocks noChangeAspect="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39264" y="1218380"/>
            <a:ext cx="237199" cy="229868"/>
          </a:xfrm>
          <a:prstGeom prst="rect">
            <a:avLst/>
          </a:prstGeom>
        </p:spPr>
      </p:pic>
    </p:spTree>
    <p:extLst>
      <p:ext uri="{BB962C8B-B14F-4D97-AF65-F5344CB8AC3E}">
        <p14:creationId xmlns:p14="http://schemas.microsoft.com/office/powerpoint/2010/main" val="3638604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06913-0881-B3D3-5FC0-F37ED87ADC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3842AB-BB39-593B-433D-AB7FBEA7021C}"/>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FAF6E2C7-CB84-A061-D663-2A84B415F1EC}"/>
              </a:ext>
            </a:extLst>
          </p:cNvPr>
          <p:cNvSpPr>
            <a:spLocks noGrp="1"/>
          </p:cNvSpPr>
          <p:nvPr>
            <p:ph type="pic" sz="quarter" idx="13"/>
          </p:nvPr>
        </p:nvSpPr>
        <p:spPr/>
        <p:txBody>
          <a:bodyPr/>
          <a:lstStyle/>
          <a:p>
            <a:endParaRPr lang="en-US"/>
          </a:p>
        </p:txBody>
      </p:sp>
      <p:sp>
        <p:nvSpPr>
          <p:cNvPr id="4" name="Text Placeholder 3">
            <a:extLst>
              <a:ext uri="{FF2B5EF4-FFF2-40B4-BE49-F238E27FC236}">
                <a16:creationId xmlns:a16="http://schemas.microsoft.com/office/drawing/2014/main" id="{CEBBA2A4-9EB8-0A20-38BD-87AB5B03DD92}"/>
              </a:ext>
            </a:extLst>
          </p:cNvPr>
          <p:cNvSpPr>
            <a:spLocks noGrp="1"/>
          </p:cNvSpPr>
          <p:nvPr>
            <p:ph type="body" sz="quarter" idx="14"/>
          </p:nvPr>
        </p:nvSpPr>
        <p:spPr/>
        <p:txBody>
          <a:bodyPr/>
          <a:lstStyle/>
          <a:p>
            <a:endParaRPr lang="en-US"/>
          </a:p>
        </p:txBody>
      </p:sp>
      <p:sp>
        <p:nvSpPr>
          <p:cNvPr id="5" name="Text Placeholder 4">
            <a:extLst>
              <a:ext uri="{FF2B5EF4-FFF2-40B4-BE49-F238E27FC236}">
                <a16:creationId xmlns:a16="http://schemas.microsoft.com/office/drawing/2014/main" id="{55B99E2E-472E-CE5A-1360-68F2748F0ADF}"/>
              </a:ext>
            </a:extLst>
          </p:cNvPr>
          <p:cNvSpPr>
            <a:spLocks noGrp="1"/>
          </p:cNvSpPr>
          <p:nvPr>
            <p:ph type="body" sz="quarter" idx="15"/>
          </p:nvPr>
        </p:nvSpPr>
        <p:spPr/>
        <p:txBody>
          <a:bodyPr/>
          <a:lstStyle/>
          <a:p>
            <a:endParaRPr lang="en-US"/>
          </a:p>
        </p:txBody>
      </p:sp>
      <p:sp>
        <p:nvSpPr>
          <p:cNvPr id="6" name="Text Placeholder 5">
            <a:extLst>
              <a:ext uri="{FF2B5EF4-FFF2-40B4-BE49-F238E27FC236}">
                <a16:creationId xmlns:a16="http://schemas.microsoft.com/office/drawing/2014/main" id="{D440A3A2-7F67-56CC-8838-EB6B808285CD}"/>
              </a:ext>
            </a:extLst>
          </p:cNvPr>
          <p:cNvSpPr>
            <a:spLocks noGrp="1"/>
          </p:cNvSpPr>
          <p:nvPr>
            <p:ph type="body" sz="quarter" idx="16"/>
          </p:nvPr>
        </p:nvSpPr>
        <p:spPr/>
        <p:txBody>
          <a:bodyPr/>
          <a:lstStyle/>
          <a:p>
            <a:endParaRPr lang="en-US"/>
          </a:p>
        </p:txBody>
      </p:sp>
      <p:sp>
        <p:nvSpPr>
          <p:cNvPr id="7" name="Text Placeholder 6">
            <a:extLst>
              <a:ext uri="{FF2B5EF4-FFF2-40B4-BE49-F238E27FC236}">
                <a16:creationId xmlns:a16="http://schemas.microsoft.com/office/drawing/2014/main" id="{8BEC6397-13F1-B656-4F58-9F70D037E1D0}"/>
              </a:ext>
            </a:extLst>
          </p:cNvPr>
          <p:cNvSpPr>
            <a:spLocks noGrp="1"/>
          </p:cNvSpPr>
          <p:nvPr>
            <p:ph type="body" sz="quarter" idx="17"/>
          </p:nvPr>
        </p:nvSpPr>
        <p:spPr/>
        <p:txBody>
          <a:bodyPr/>
          <a:lstStyle/>
          <a:p>
            <a:endParaRPr lang="en-US"/>
          </a:p>
        </p:txBody>
      </p:sp>
      <p:sp>
        <p:nvSpPr>
          <p:cNvPr id="8" name="Rectangle 7">
            <a:extLst>
              <a:ext uri="{FF2B5EF4-FFF2-40B4-BE49-F238E27FC236}">
                <a16:creationId xmlns:a16="http://schemas.microsoft.com/office/drawing/2014/main" id="{F8480448-ADCC-42C0-C97E-41BBF63A2605}"/>
              </a:ext>
            </a:extLst>
          </p:cNvPr>
          <p:cNvSpPr/>
          <p:nvPr/>
        </p:nvSpPr>
        <p:spPr>
          <a:xfrm>
            <a:off x="5228548" y="1083190"/>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6030D49-7793-EAC1-9609-42344A99E2A3}"/>
              </a:ext>
            </a:extLst>
          </p:cNvPr>
          <p:cNvSpPr txBox="1"/>
          <p:nvPr/>
        </p:nvSpPr>
        <p:spPr>
          <a:xfrm>
            <a:off x="5228548" y="1047887"/>
            <a:ext cx="537102" cy="218946"/>
          </a:xfrm>
          <a:prstGeom prst="rect">
            <a:avLst/>
          </a:prstGeom>
          <a:noFill/>
        </p:spPr>
        <p:txBody>
          <a:bodyPr wrap="square" rtlCol="0">
            <a:spAutoFit/>
          </a:bodyPr>
          <a:lstStyle/>
          <a:p>
            <a:r>
              <a:rPr lang="en-US" sz="800" b="0"/>
              <a:t>Gown</a:t>
            </a:r>
          </a:p>
        </p:txBody>
      </p:sp>
      <p:grpSp>
        <p:nvGrpSpPr>
          <p:cNvPr id="10" name="Group 9">
            <a:extLst>
              <a:ext uri="{FF2B5EF4-FFF2-40B4-BE49-F238E27FC236}">
                <a16:creationId xmlns:a16="http://schemas.microsoft.com/office/drawing/2014/main" id="{839710CA-809A-EBCF-C058-07A4C7A9FD41}"/>
              </a:ext>
            </a:extLst>
          </p:cNvPr>
          <p:cNvGrpSpPr/>
          <p:nvPr/>
        </p:nvGrpSpPr>
        <p:grpSpPr>
          <a:xfrm>
            <a:off x="4664357" y="1448248"/>
            <a:ext cx="537102" cy="423907"/>
            <a:chOff x="4945022" y="1164413"/>
            <a:chExt cx="537102" cy="423907"/>
          </a:xfrm>
        </p:grpSpPr>
        <p:sp>
          <p:nvSpPr>
            <p:cNvPr id="11" name="Rectangle 10">
              <a:extLst>
                <a:ext uri="{FF2B5EF4-FFF2-40B4-BE49-F238E27FC236}">
                  <a16:creationId xmlns:a16="http://schemas.microsoft.com/office/drawing/2014/main" id="{9E5B6FE4-5556-E1EA-586A-28D1B56CE2D7}"/>
                </a:ext>
              </a:extLst>
            </p:cNvPr>
            <p:cNvSpPr/>
            <p:nvPr/>
          </p:nvSpPr>
          <p:spPr>
            <a:xfrm>
              <a:off x="4975585" y="1211507"/>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3B596CF6-5EA1-CB98-6021-035503BEEF3B}"/>
                </a:ext>
              </a:extLst>
            </p:cNvPr>
            <p:cNvGrpSpPr/>
            <p:nvPr/>
          </p:nvGrpSpPr>
          <p:grpSpPr>
            <a:xfrm>
              <a:off x="4945022" y="1164413"/>
              <a:ext cx="537102" cy="423907"/>
              <a:chOff x="2994870" y="1411100"/>
              <a:chExt cx="537102" cy="423907"/>
            </a:xfrm>
          </p:grpSpPr>
          <p:pic>
            <p:nvPicPr>
              <p:cNvPr id="13" name="Graphic 12" descr="Sign language with solid fill">
                <a:extLst>
                  <a:ext uri="{FF2B5EF4-FFF2-40B4-BE49-F238E27FC236}">
                    <a16:creationId xmlns:a16="http://schemas.microsoft.com/office/drawing/2014/main" id="{AA7E317B-CDB1-27E5-DAFD-F419006BD4D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106990" y="1573397"/>
                <a:ext cx="261610" cy="261610"/>
              </a:xfrm>
              <a:prstGeom prst="rect">
                <a:avLst/>
              </a:prstGeom>
            </p:spPr>
          </p:pic>
          <p:sp>
            <p:nvSpPr>
              <p:cNvPr id="14" name="TextBox 13">
                <a:extLst>
                  <a:ext uri="{FF2B5EF4-FFF2-40B4-BE49-F238E27FC236}">
                    <a16:creationId xmlns:a16="http://schemas.microsoft.com/office/drawing/2014/main" id="{8D837449-C7AD-CFE2-E7A1-D01DE38E7DF3}"/>
                  </a:ext>
                </a:extLst>
              </p:cNvPr>
              <p:cNvSpPr txBox="1"/>
              <p:nvPr userDrawn="1"/>
            </p:nvSpPr>
            <p:spPr>
              <a:xfrm>
                <a:off x="2994870" y="1411100"/>
                <a:ext cx="537102" cy="218946"/>
              </a:xfrm>
              <a:prstGeom prst="rect">
                <a:avLst/>
              </a:prstGeom>
              <a:noFill/>
            </p:spPr>
            <p:txBody>
              <a:bodyPr wrap="square" rtlCol="0">
                <a:spAutoFit/>
              </a:bodyPr>
              <a:lstStyle/>
              <a:p>
                <a:r>
                  <a:rPr lang="en-US" sz="800" b="0"/>
                  <a:t>Gloves</a:t>
                </a:r>
              </a:p>
            </p:txBody>
          </p:sp>
        </p:grpSp>
      </p:grpSp>
      <p:grpSp>
        <p:nvGrpSpPr>
          <p:cNvPr id="15" name="Group 14">
            <a:extLst>
              <a:ext uri="{FF2B5EF4-FFF2-40B4-BE49-F238E27FC236}">
                <a16:creationId xmlns:a16="http://schemas.microsoft.com/office/drawing/2014/main" id="{76470885-FECA-0158-35FE-D53394049623}"/>
              </a:ext>
            </a:extLst>
          </p:cNvPr>
          <p:cNvGrpSpPr/>
          <p:nvPr/>
        </p:nvGrpSpPr>
        <p:grpSpPr>
          <a:xfrm>
            <a:off x="5228548" y="1478371"/>
            <a:ext cx="537102" cy="420694"/>
            <a:chOff x="5020386" y="1250411"/>
            <a:chExt cx="537102" cy="420694"/>
          </a:xfrm>
        </p:grpSpPr>
        <p:sp>
          <p:nvSpPr>
            <p:cNvPr id="16" name="Rectangle 15">
              <a:extLst>
                <a:ext uri="{FF2B5EF4-FFF2-40B4-BE49-F238E27FC236}">
                  <a16:creationId xmlns:a16="http://schemas.microsoft.com/office/drawing/2014/main" id="{592D8FB7-BE57-F7D2-8DD1-C94D302A3AE2}"/>
                </a:ext>
              </a:extLst>
            </p:cNvPr>
            <p:cNvSpPr/>
            <p:nvPr/>
          </p:nvSpPr>
          <p:spPr>
            <a:xfrm>
              <a:off x="5024120" y="1283952"/>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02EE178C-E196-BCB7-6B05-1653330FDD23}"/>
                </a:ext>
              </a:extLst>
            </p:cNvPr>
            <p:cNvGrpSpPr/>
            <p:nvPr/>
          </p:nvGrpSpPr>
          <p:grpSpPr>
            <a:xfrm>
              <a:off x="5020386" y="1250411"/>
              <a:ext cx="537102" cy="420694"/>
              <a:chOff x="3454316" y="1409613"/>
              <a:chExt cx="537102" cy="420694"/>
            </a:xfrm>
          </p:grpSpPr>
          <p:pic>
            <p:nvPicPr>
              <p:cNvPr id="18" name="Graphic 17" descr="Face with mask with solid fill">
                <a:extLst>
                  <a:ext uri="{FF2B5EF4-FFF2-40B4-BE49-F238E27FC236}">
                    <a16:creationId xmlns:a16="http://schemas.microsoft.com/office/drawing/2014/main" id="{4797F3B6-938A-8B1F-2992-721ADC016C63}"/>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540621" y="1568697"/>
                <a:ext cx="261610" cy="261610"/>
              </a:xfrm>
              <a:prstGeom prst="rect">
                <a:avLst/>
              </a:prstGeom>
            </p:spPr>
          </p:pic>
          <p:sp>
            <p:nvSpPr>
              <p:cNvPr id="19" name="TextBox 18">
                <a:extLst>
                  <a:ext uri="{FF2B5EF4-FFF2-40B4-BE49-F238E27FC236}">
                    <a16:creationId xmlns:a16="http://schemas.microsoft.com/office/drawing/2014/main" id="{789A1D72-DA72-A422-5FC8-47ABB730C213}"/>
                  </a:ext>
                </a:extLst>
              </p:cNvPr>
              <p:cNvSpPr txBox="1"/>
              <p:nvPr userDrawn="1"/>
            </p:nvSpPr>
            <p:spPr>
              <a:xfrm>
                <a:off x="3454316" y="1409613"/>
                <a:ext cx="537102" cy="218946"/>
              </a:xfrm>
              <a:prstGeom prst="rect">
                <a:avLst/>
              </a:prstGeom>
              <a:noFill/>
            </p:spPr>
            <p:txBody>
              <a:bodyPr wrap="square" rtlCol="0">
                <a:spAutoFit/>
              </a:bodyPr>
              <a:lstStyle/>
              <a:p>
                <a:r>
                  <a:rPr lang="en-US" sz="800" b="0"/>
                  <a:t>Mask</a:t>
                </a:r>
              </a:p>
            </p:txBody>
          </p:sp>
        </p:grpSp>
      </p:grpSp>
      <p:grpSp>
        <p:nvGrpSpPr>
          <p:cNvPr id="20" name="Group 19">
            <a:extLst>
              <a:ext uri="{FF2B5EF4-FFF2-40B4-BE49-F238E27FC236}">
                <a16:creationId xmlns:a16="http://schemas.microsoft.com/office/drawing/2014/main" id="{C65DC7CB-083F-ECE8-6876-3DF99E1C3CDA}"/>
              </a:ext>
            </a:extLst>
          </p:cNvPr>
          <p:cNvGrpSpPr/>
          <p:nvPr/>
        </p:nvGrpSpPr>
        <p:grpSpPr>
          <a:xfrm>
            <a:off x="4630950" y="1071242"/>
            <a:ext cx="537102" cy="388761"/>
            <a:chOff x="4630950" y="1071242"/>
            <a:chExt cx="537102" cy="388761"/>
          </a:xfrm>
        </p:grpSpPr>
        <p:grpSp>
          <p:nvGrpSpPr>
            <p:cNvPr id="21" name="Group 20">
              <a:extLst>
                <a:ext uri="{FF2B5EF4-FFF2-40B4-BE49-F238E27FC236}">
                  <a16:creationId xmlns:a16="http://schemas.microsoft.com/office/drawing/2014/main" id="{1D17ECF4-CC07-11D4-B0C6-14DD29EDD605}"/>
                </a:ext>
              </a:extLst>
            </p:cNvPr>
            <p:cNvGrpSpPr/>
            <p:nvPr userDrawn="1"/>
          </p:nvGrpSpPr>
          <p:grpSpPr>
            <a:xfrm>
              <a:off x="4630950" y="1071242"/>
              <a:ext cx="537102" cy="388761"/>
              <a:chOff x="4721442" y="1269217"/>
              <a:chExt cx="537102" cy="388761"/>
            </a:xfrm>
          </p:grpSpPr>
          <p:sp>
            <p:nvSpPr>
              <p:cNvPr id="23" name="Rectangle 22">
                <a:extLst>
                  <a:ext uri="{FF2B5EF4-FFF2-40B4-BE49-F238E27FC236}">
                    <a16:creationId xmlns:a16="http://schemas.microsoft.com/office/drawing/2014/main" id="{C82D3B51-63D1-F594-F6D0-386BCEAF6D77}"/>
                  </a:ext>
                </a:extLst>
              </p:cNvPr>
              <p:cNvSpPr/>
              <p:nvPr/>
            </p:nvSpPr>
            <p:spPr>
              <a:xfrm>
                <a:off x="4774380" y="1281165"/>
                <a:ext cx="424723" cy="3768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320157B7-D508-90A7-61C5-1E7A209A705B}"/>
                  </a:ext>
                </a:extLst>
              </p:cNvPr>
              <p:cNvSpPr txBox="1"/>
              <p:nvPr userDrawn="1"/>
            </p:nvSpPr>
            <p:spPr>
              <a:xfrm>
                <a:off x="4721442" y="1269217"/>
                <a:ext cx="537102" cy="276999"/>
              </a:xfrm>
              <a:prstGeom prst="rect">
                <a:avLst/>
              </a:prstGeom>
              <a:noFill/>
            </p:spPr>
            <p:txBody>
              <a:bodyPr wrap="square" rtlCol="0">
                <a:spAutoFit/>
              </a:bodyPr>
              <a:lstStyle/>
              <a:p>
                <a:pPr algn="ctr"/>
                <a:r>
                  <a:rPr lang="en-US" sz="600" b="0"/>
                  <a:t>Eye protection</a:t>
                </a:r>
              </a:p>
            </p:txBody>
          </p:sp>
        </p:grpSp>
        <p:pic>
          <p:nvPicPr>
            <p:cNvPr id="22" name="Picture 21" descr="Icon&#10;&#10;AI-generated content may be incorrect.">
              <a:extLst>
                <a:ext uri="{FF2B5EF4-FFF2-40B4-BE49-F238E27FC236}">
                  <a16:creationId xmlns:a16="http://schemas.microsoft.com/office/drawing/2014/main" id="{A700E993-5AE7-DD13-FA04-509370C74BDD}"/>
                </a:ext>
              </a:extLst>
            </p:cNvPr>
            <p:cNvPicPr>
              <a:picLocks noChangeAspect="1"/>
            </p:cNvPicPr>
            <p:nvPr userDrawn="1"/>
          </p:nvPicPr>
          <p:blipFill>
            <a:blip r:embed="rId6">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4770739" y="1298711"/>
              <a:ext cx="257524" cy="155577"/>
            </a:xfrm>
            <a:prstGeom prst="rect">
              <a:avLst/>
            </a:prstGeom>
          </p:spPr>
        </p:pic>
      </p:grpSp>
      <p:pic>
        <p:nvPicPr>
          <p:cNvPr id="25" name="Picture 24" descr="Icon&#10;&#10;AI-generated content may be incorrect.">
            <a:extLst>
              <a:ext uri="{FF2B5EF4-FFF2-40B4-BE49-F238E27FC236}">
                <a16:creationId xmlns:a16="http://schemas.microsoft.com/office/drawing/2014/main" id="{0253E01A-5603-DEAD-E199-DDD92B936C71}"/>
              </a:ext>
            </a:extLst>
          </p:cNvPr>
          <p:cNvPicPr>
            <a:picLocks noChangeAspect="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39264" y="1218380"/>
            <a:ext cx="237199" cy="229868"/>
          </a:xfrm>
          <a:prstGeom prst="rect">
            <a:avLst/>
          </a:prstGeom>
        </p:spPr>
      </p:pic>
    </p:spTree>
    <p:extLst>
      <p:ext uri="{BB962C8B-B14F-4D97-AF65-F5344CB8AC3E}">
        <p14:creationId xmlns:p14="http://schemas.microsoft.com/office/powerpoint/2010/main" val="1721864890"/>
      </p:ext>
    </p:extLst>
  </p:cSld>
  <p:clrMapOvr>
    <a:masterClrMapping/>
  </p:clrMapOvr>
</p:sld>
</file>

<file path=ppt/theme/theme1.xml><?xml version="1.0" encoding="utf-8"?>
<a:theme xmlns:a="http://schemas.openxmlformats.org/drawingml/2006/main" name="1_Office Theme">
  <a:themeElements>
    <a:clrScheme name="HAI Palette_Dental Abx Report">
      <a:dk1>
        <a:sysClr val="windowText" lastClr="000000"/>
      </a:dk1>
      <a:lt1>
        <a:sysClr val="window" lastClr="FFFFFF"/>
      </a:lt1>
      <a:dk2>
        <a:srgbClr val="44546A"/>
      </a:dk2>
      <a:lt2>
        <a:srgbClr val="E7E6E6"/>
      </a:lt2>
      <a:accent1>
        <a:srgbClr val="003E73"/>
      </a:accent1>
      <a:accent2>
        <a:srgbClr val="065B66"/>
      </a:accent2>
      <a:accent3>
        <a:srgbClr val="70AFBC"/>
      </a:accent3>
      <a:accent4>
        <a:srgbClr val="B8D5D9"/>
      </a:accent4>
      <a:accent5>
        <a:srgbClr val="542D72"/>
      </a:accent5>
      <a:accent6>
        <a:srgbClr val="70AD47"/>
      </a:accent6>
      <a:hlink>
        <a:srgbClr val="0563C1"/>
      </a:hlink>
      <a:folHlink>
        <a:srgbClr val="954F72"/>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544C6B68F9D0246BF6325C77B77A930" ma:contentTypeVersion="14" ma:contentTypeDescription="Create a new document." ma:contentTypeScope="" ma:versionID="b1d8b9ef181a069ef0336449681bfdf4">
  <xsd:schema xmlns:xsd="http://www.w3.org/2001/XMLSchema" xmlns:xs="http://www.w3.org/2001/XMLSchema" xmlns:p="http://schemas.microsoft.com/office/2006/metadata/properties" xmlns:ns2="e3fb3a97-a885-4fe4-bb0f-e4301e9e2e2a" xmlns:ns3="a3234ecc-45c7-4f14-8f9c-8ac01005dddf" targetNamespace="http://schemas.microsoft.com/office/2006/metadata/properties" ma:root="true" ma:fieldsID="d84aed1e19fdc1dd05dc7c694b75ff6f" ns2:_="" ns3:_="">
    <xsd:import namespace="e3fb3a97-a885-4fe4-bb0f-e4301e9e2e2a"/>
    <xsd:import namespace="a3234ecc-45c7-4f14-8f9c-8ac01005ddd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fb3a97-a885-4fe4-bb0f-e4301e9e2e2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52c067e-633e-4f6a-86d3-fef86e6ec05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3234ecc-45c7-4f14-8f9c-8ac01005ddd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7152b9ef-6713-4d5e-bbd8-c80a35769f5b}" ma:internalName="TaxCatchAll" ma:showField="CatchAllData" ma:web="a3234ecc-45c7-4f14-8f9c-8ac01005dd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3fb3a97-a885-4fe4-bb0f-e4301e9e2e2a">
      <Terms xmlns="http://schemas.microsoft.com/office/infopath/2007/PartnerControls"/>
    </lcf76f155ced4ddcb4097134ff3c332f>
    <TaxCatchAll xmlns="a3234ecc-45c7-4f14-8f9c-8ac01005ddd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57F4077-EFE4-4594-85F8-95827205ACDD}">
  <ds:schemaRefs>
    <ds:schemaRef ds:uri="a3234ecc-45c7-4f14-8f9c-8ac01005dddf"/>
    <ds:schemaRef ds:uri="e3fb3a97-a885-4fe4-bb0f-e4301e9e2e2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D8BDC0C-48A0-45C5-9F74-B5CD4BE13EB1}">
  <ds:schemaRefs>
    <ds:schemaRef ds:uri="a3234ecc-45c7-4f14-8f9c-8ac01005dddf"/>
    <ds:schemaRef ds:uri="e3fb3a97-a885-4fe4-bb0f-e4301e9e2e2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56A3A62-BEB7-4E0A-BEC4-BB91AFD7321D}">
  <ds:schemaRefs>
    <ds:schemaRef ds:uri="http://schemas.microsoft.com/sharepoint/v3/contenttype/forms"/>
  </ds:schemaRefs>
</ds:datastoreItem>
</file>

<file path=docMetadata/LabelInfo.xml><?xml version="1.0" encoding="utf-8"?>
<clbl:labelList xmlns:clbl="http://schemas.microsoft.com/office/2020/mipLabelMetadata">
  <clbl:label id="{f4e2d11c-fae4-453b-b6c0-2964663779aa}" enabled="0" method="" siteId="{f4e2d11c-fae4-453b-b6c0-2964663779aa}" removed="1"/>
</clbl:labelList>
</file>

<file path=docProps/app.xml><?xml version="1.0" encoding="utf-8"?>
<Properties xmlns="http://schemas.openxmlformats.org/officeDocument/2006/extended-properties" xmlns:vt="http://schemas.openxmlformats.org/officeDocument/2006/docPropsVTypes">
  <Template/>
  <TotalTime>0</TotalTime>
  <Words>75</Words>
  <Application>Microsoft Office PowerPoint</Application>
  <PresentationFormat>Custom</PresentationFormat>
  <Paragraphs>36</Paragraphs>
  <Slides>11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Aptos</vt:lpstr>
      <vt:lpstr>Arial</vt:lpstr>
      <vt:lpstr>1_Office Theme</vt:lpstr>
      <vt:lpstr>PowerPoint Presentation</vt:lpstr>
      <vt:lpstr>PowerPoint Presentation</vt:lpstr>
      <vt:lpstr>PowerPoint Presentation</vt:lpstr>
      <vt:lpstr>Germ-Buster 5000</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Wisconsin Department of Health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LeMay, Rebecca M - DHS</dc:creator>
  <cp:lastModifiedBy>Welke, Mariah E - DHS</cp:lastModifiedBy>
  <cp:revision>3</cp:revision>
  <dcterms:created xsi:type="dcterms:W3CDTF">2025-07-23T14:06:20Z</dcterms:created>
  <dcterms:modified xsi:type="dcterms:W3CDTF">2025-08-27T21:03:01Z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0x0101007544C6B68F9D0246BF6325C77B77A930</vt:lpwstr>
  </property>
  <property fmtid="{D5CDD505-2E9C-101B-9397-08002B2CF9AE}" pid="3" name="MediaServiceImageTags">
    <vt:lpwstr/>
  </property>
</Properties>
</file>