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8" r:id="rId2"/>
    <p:sldId id="299" r:id="rId3"/>
    <p:sldId id="315" r:id="rId4"/>
    <p:sldId id="300" r:id="rId5"/>
    <p:sldId id="316" r:id="rId6"/>
    <p:sldId id="261" r:id="rId7"/>
    <p:sldId id="289" r:id="rId8"/>
    <p:sldId id="318" r:id="rId9"/>
    <p:sldId id="321" r:id="rId10"/>
    <p:sldId id="290" r:id="rId11"/>
    <p:sldId id="301" r:id="rId12"/>
    <p:sldId id="319" r:id="rId13"/>
    <p:sldId id="263" r:id="rId14"/>
    <p:sldId id="302" r:id="rId15"/>
    <p:sldId id="303" r:id="rId16"/>
    <p:sldId id="322" r:id="rId17"/>
    <p:sldId id="323" r:id="rId18"/>
    <p:sldId id="304" r:id="rId19"/>
    <p:sldId id="292" r:id="rId20"/>
    <p:sldId id="305" r:id="rId21"/>
    <p:sldId id="320" r:id="rId22"/>
    <p:sldId id="293" r:id="rId23"/>
    <p:sldId id="306" r:id="rId24"/>
    <p:sldId id="308" r:id="rId25"/>
    <p:sldId id="309" r:id="rId26"/>
    <p:sldId id="310" r:id="rId27"/>
    <p:sldId id="311" r:id="rId28"/>
    <p:sldId id="271" r:id="rId29"/>
    <p:sldId id="312" r:id="rId30"/>
    <p:sldId id="313" r:id="rId31"/>
    <p:sldId id="314" r:id="rId32"/>
    <p:sldId id="317" r:id="rId33"/>
  </p:sldIdLst>
  <p:sldSz cx="9144000" cy="6858000" type="screen4x3"/>
  <p:notesSz cx="7010400" cy="9296400"/>
  <p:defaultTextStyle>
    <a:defPPr>
      <a:defRPr lang="en-US"/>
    </a:defPPr>
    <a:lvl1pPr algn="l" rtl="0" fontAlgn="base">
      <a:spcBef>
        <a:spcPct val="0"/>
      </a:spcBef>
      <a:spcAft>
        <a:spcPct val="0"/>
      </a:spcAft>
      <a:defRPr sz="2400" kern="1200">
        <a:solidFill>
          <a:srgbClr val="5E4316"/>
        </a:solidFill>
        <a:latin typeface="Franklin Gothic Medium" pitchFamily="34" charset="0"/>
        <a:ea typeface="+mn-ea"/>
        <a:cs typeface="+mn-cs"/>
      </a:defRPr>
    </a:lvl1pPr>
    <a:lvl2pPr marL="457200" algn="l" rtl="0" fontAlgn="base">
      <a:spcBef>
        <a:spcPct val="0"/>
      </a:spcBef>
      <a:spcAft>
        <a:spcPct val="0"/>
      </a:spcAft>
      <a:defRPr sz="2400" kern="1200">
        <a:solidFill>
          <a:srgbClr val="5E4316"/>
        </a:solidFill>
        <a:latin typeface="Franklin Gothic Medium" pitchFamily="34" charset="0"/>
        <a:ea typeface="+mn-ea"/>
        <a:cs typeface="+mn-cs"/>
      </a:defRPr>
    </a:lvl2pPr>
    <a:lvl3pPr marL="914400" algn="l" rtl="0" fontAlgn="base">
      <a:spcBef>
        <a:spcPct val="0"/>
      </a:spcBef>
      <a:spcAft>
        <a:spcPct val="0"/>
      </a:spcAft>
      <a:defRPr sz="2400" kern="1200">
        <a:solidFill>
          <a:srgbClr val="5E4316"/>
        </a:solidFill>
        <a:latin typeface="Franklin Gothic Medium" pitchFamily="34" charset="0"/>
        <a:ea typeface="+mn-ea"/>
        <a:cs typeface="+mn-cs"/>
      </a:defRPr>
    </a:lvl3pPr>
    <a:lvl4pPr marL="1371600" algn="l" rtl="0" fontAlgn="base">
      <a:spcBef>
        <a:spcPct val="0"/>
      </a:spcBef>
      <a:spcAft>
        <a:spcPct val="0"/>
      </a:spcAft>
      <a:defRPr sz="2400" kern="1200">
        <a:solidFill>
          <a:srgbClr val="5E4316"/>
        </a:solidFill>
        <a:latin typeface="Franklin Gothic Medium" pitchFamily="34" charset="0"/>
        <a:ea typeface="+mn-ea"/>
        <a:cs typeface="+mn-cs"/>
      </a:defRPr>
    </a:lvl4pPr>
    <a:lvl5pPr marL="1828800" algn="l" rtl="0" fontAlgn="base">
      <a:spcBef>
        <a:spcPct val="0"/>
      </a:spcBef>
      <a:spcAft>
        <a:spcPct val="0"/>
      </a:spcAft>
      <a:defRPr sz="2400" kern="1200">
        <a:solidFill>
          <a:srgbClr val="5E4316"/>
        </a:solidFill>
        <a:latin typeface="Franklin Gothic Medium" pitchFamily="34" charset="0"/>
        <a:ea typeface="+mn-ea"/>
        <a:cs typeface="+mn-cs"/>
      </a:defRPr>
    </a:lvl5pPr>
    <a:lvl6pPr marL="2286000" algn="l" defTabSz="914400" rtl="0" eaLnBrk="1" latinLnBrk="0" hangingPunct="1">
      <a:defRPr sz="2400" kern="1200">
        <a:solidFill>
          <a:srgbClr val="5E4316"/>
        </a:solidFill>
        <a:latin typeface="Franklin Gothic Medium" pitchFamily="34" charset="0"/>
        <a:ea typeface="+mn-ea"/>
        <a:cs typeface="+mn-cs"/>
      </a:defRPr>
    </a:lvl6pPr>
    <a:lvl7pPr marL="2743200" algn="l" defTabSz="914400" rtl="0" eaLnBrk="1" latinLnBrk="0" hangingPunct="1">
      <a:defRPr sz="2400" kern="1200">
        <a:solidFill>
          <a:srgbClr val="5E4316"/>
        </a:solidFill>
        <a:latin typeface="Franklin Gothic Medium" pitchFamily="34" charset="0"/>
        <a:ea typeface="+mn-ea"/>
        <a:cs typeface="+mn-cs"/>
      </a:defRPr>
    </a:lvl7pPr>
    <a:lvl8pPr marL="3200400" algn="l" defTabSz="914400" rtl="0" eaLnBrk="1" latinLnBrk="0" hangingPunct="1">
      <a:defRPr sz="2400" kern="1200">
        <a:solidFill>
          <a:srgbClr val="5E4316"/>
        </a:solidFill>
        <a:latin typeface="Franklin Gothic Medium" pitchFamily="34" charset="0"/>
        <a:ea typeface="+mn-ea"/>
        <a:cs typeface="+mn-cs"/>
      </a:defRPr>
    </a:lvl8pPr>
    <a:lvl9pPr marL="3657600" algn="l" defTabSz="914400" rtl="0" eaLnBrk="1" latinLnBrk="0" hangingPunct="1">
      <a:defRPr sz="2400" kern="1200">
        <a:solidFill>
          <a:srgbClr val="5E4316"/>
        </a:solidFill>
        <a:latin typeface="Franklin Gothic Medium"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HFS"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74917"/>
    <a:srgbClr val="003399"/>
    <a:srgbClr val="0000FF"/>
    <a:srgbClr val="6A4B18"/>
    <a:srgbClr val="5F4315"/>
    <a:srgbClr val="45300F"/>
    <a:srgbClr val="523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013" autoAdjust="0"/>
    <p:restoredTop sz="91637" autoAdjust="0"/>
  </p:normalViewPr>
  <p:slideViewPr>
    <p:cSldViewPr>
      <p:cViewPr varScale="1">
        <p:scale>
          <a:sx n="67" d="100"/>
          <a:sy n="67" d="100"/>
        </p:scale>
        <p:origin x="-59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16" y="1656"/>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89558" tIns="44780" rIns="89558" bIns="44780" numCol="1" anchor="t" anchorCtr="0" compatLnSpc="1">
            <a:prstTxWarp prst="textNoShape">
              <a:avLst/>
            </a:prstTxWarp>
          </a:bodyPr>
          <a:lstStyle>
            <a:lvl1pPr defTabSz="895350">
              <a:defRPr sz="1200">
                <a:solidFill>
                  <a:schemeClr val="tx1"/>
                </a:solidFill>
                <a:latin typeface="Arial" charset="0"/>
              </a:defRPr>
            </a:lvl1pPr>
          </a:lstStyle>
          <a:p>
            <a:pPr>
              <a:defRPr/>
            </a:pPr>
            <a:endParaRPr lang="en-US" dirty="0"/>
          </a:p>
        </p:txBody>
      </p:sp>
      <p:sp>
        <p:nvSpPr>
          <p:cNvPr id="39939"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p:spPr>
        <p:txBody>
          <a:bodyPr vert="horz" wrap="square" lIns="89558" tIns="44780" rIns="89558" bIns="44780" numCol="1" anchor="t" anchorCtr="0" compatLnSpc="1">
            <a:prstTxWarp prst="textNoShape">
              <a:avLst/>
            </a:prstTxWarp>
          </a:bodyPr>
          <a:lstStyle>
            <a:lvl1pPr algn="r" defTabSz="895350">
              <a:defRPr sz="1200">
                <a:solidFill>
                  <a:schemeClr val="tx1"/>
                </a:solidFill>
                <a:latin typeface="Arial" charset="0"/>
              </a:defRPr>
            </a:lvl1pPr>
          </a:lstStyle>
          <a:p>
            <a:pPr>
              <a:defRPr/>
            </a:pPr>
            <a:endParaRPr lang="en-US" dirty="0"/>
          </a:p>
        </p:txBody>
      </p:sp>
      <p:sp>
        <p:nvSpPr>
          <p:cNvPr id="39940"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p:spPr>
        <p:txBody>
          <a:bodyPr vert="horz" wrap="square" lIns="89558" tIns="44780" rIns="89558" bIns="44780" numCol="1" anchor="b" anchorCtr="0" compatLnSpc="1">
            <a:prstTxWarp prst="textNoShape">
              <a:avLst/>
            </a:prstTxWarp>
          </a:bodyPr>
          <a:lstStyle>
            <a:lvl1pPr defTabSz="895350">
              <a:defRPr sz="1200">
                <a:solidFill>
                  <a:schemeClr val="tx1"/>
                </a:solidFill>
                <a:latin typeface="Arial" charset="0"/>
              </a:defRPr>
            </a:lvl1pPr>
          </a:lstStyle>
          <a:p>
            <a:pPr>
              <a:defRPr/>
            </a:pPr>
            <a:endParaRPr lang="en-US" dirty="0"/>
          </a:p>
        </p:txBody>
      </p:sp>
      <p:sp>
        <p:nvSpPr>
          <p:cNvPr id="39941"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p:spPr>
        <p:txBody>
          <a:bodyPr vert="horz" wrap="square" lIns="89558" tIns="44780" rIns="89558" bIns="44780" numCol="1" anchor="b" anchorCtr="0" compatLnSpc="1">
            <a:prstTxWarp prst="textNoShape">
              <a:avLst/>
            </a:prstTxWarp>
          </a:bodyPr>
          <a:lstStyle>
            <a:lvl1pPr algn="r" defTabSz="895350">
              <a:defRPr sz="1200">
                <a:solidFill>
                  <a:schemeClr val="tx1"/>
                </a:solidFill>
                <a:latin typeface="Arial" charset="0"/>
              </a:defRPr>
            </a:lvl1pPr>
          </a:lstStyle>
          <a:p>
            <a:pPr>
              <a:defRPr/>
            </a:pPr>
            <a:fld id="{16C9AE44-27C2-4401-8BC3-AF2E4A725D04}" type="slidenum">
              <a:rPr lang="en-US"/>
              <a:pPr>
                <a:defRPr/>
              </a:pPr>
              <a:t>‹#›</a:t>
            </a:fld>
            <a:endParaRPr lang="en-US" dirty="0"/>
          </a:p>
        </p:txBody>
      </p:sp>
    </p:spTree>
    <p:extLst>
      <p:ext uri="{BB962C8B-B14F-4D97-AF65-F5344CB8AC3E}">
        <p14:creationId xmlns:p14="http://schemas.microsoft.com/office/powerpoint/2010/main" val="2321888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92433" tIns="46217" rIns="92433" bIns="46217" numCol="1" anchor="t" anchorCtr="0" compatLnSpc="1">
            <a:prstTxWarp prst="textNoShape">
              <a:avLst/>
            </a:prstTxWarp>
          </a:bodyPr>
          <a:lstStyle>
            <a:lvl1pPr defTabSz="923925">
              <a:defRPr sz="1200">
                <a:solidFill>
                  <a:schemeClr val="tx1"/>
                </a:solidFill>
                <a:latin typeface="Arial" charset="0"/>
              </a:defRPr>
            </a:lvl1pPr>
          </a:lstStyle>
          <a:p>
            <a:pPr>
              <a:defRPr/>
            </a:pPr>
            <a:endParaRPr lang="en-US" dirty="0"/>
          </a:p>
        </p:txBody>
      </p:sp>
      <p:sp>
        <p:nvSpPr>
          <p:cNvPr id="6147" name="Rectangle 3"/>
          <p:cNvSpPr>
            <a:spLocks noGrp="1" noChangeArrowheads="1"/>
          </p:cNvSpPr>
          <p:nvPr>
            <p:ph type="dt" idx="1"/>
          </p:nvPr>
        </p:nvSpPr>
        <p:spPr bwMode="auto">
          <a:xfrm>
            <a:off x="3971925" y="0"/>
            <a:ext cx="3036888" cy="465138"/>
          </a:xfrm>
          <a:prstGeom prst="rect">
            <a:avLst/>
          </a:prstGeom>
          <a:noFill/>
          <a:ln w="9525">
            <a:noFill/>
            <a:miter lim="800000"/>
            <a:headEnd/>
            <a:tailEnd/>
          </a:ln>
        </p:spPr>
        <p:txBody>
          <a:bodyPr vert="horz" wrap="square" lIns="92433" tIns="46217" rIns="92433" bIns="46217" numCol="1" anchor="t" anchorCtr="0" compatLnSpc="1">
            <a:prstTxWarp prst="textNoShape">
              <a:avLst/>
            </a:prstTxWarp>
          </a:bodyPr>
          <a:lstStyle>
            <a:lvl1pPr algn="r" defTabSz="923925">
              <a:defRPr sz="1200">
                <a:solidFill>
                  <a:schemeClr val="tx1"/>
                </a:solidFill>
                <a:latin typeface="Arial"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4275"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0088" y="4416425"/>
            <a:ext cx="5610225" cy="4183063"/>
          </a:xfrm>
          <a:prstGeom prst="rect">
            <a:avLst/>
          </a:prstGeom>
          <a:noFill/>
          <a:ln w="9525">
            <a:noFill/>
            <a:miter lim="800000"/>
            <a:headEnd/>
            <a:tailEnd/>
          </a:ln>
        </p:spPr>
        <p:txBody>
          <a:bodyPr vert="horz" wrap="square" lIns="92433" tIns="46217" rIns="92433" bIns="4621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p:spPr>
        <p:txBody>
          <a:bodyPr vert="horz" wrap="square" lIns="92433" tIns="46217" rIns="92433" bIns="46217" numCol="1" anchor="b" anchorCtr="0" compatLnSpc="1">
            <a:prstTxWarp prst="textNoShape">
              <a:avLst/>
            </a:prstTxWarp>
          </a:bodyPr>
          <a:lstStyle>
            <a:lvl1pPr defTabSz="923925">
              <a:defRPr sz="1200">
                <a:solidFill>
                  <a:schemeClr val="tx1"/>
                </a:solidFill>
                <a:latin typeface="Arial" charset="0"/>
              </a:defRPr>
            </a:lvl1pPr>
          </a:lstStyle>
          <a:p>
            <a:pPr>
              <a:defRPr/>
            </a:pPr>
            <a:endParaRPr lang="en-US" dirty="0"/>
          </a:p>
        </p:txBody>
      </p:sp>
      <p:sp>
        <p:nvSpPr>
          <p:cNvPr id="6151"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p:spPr>
        <p:txBody>
          <a:bodyPr vert="horz" wrap="square" lIns="92433" tIns="46217" rIns="92433" bIns="46217" numCol="1" anchor="b" anchorCtr="0" compatLnSpc="1">
            <a:prstTxWarp prst="textNoShape">
              <a:avLst/>
            </a:prstTxWarp>
          </a:bodyPr>
          <a:lstStyle>
            <a:lvl1pPr algn="r" defTabSz="923925">
              <a:defRPr sz="1200">
                <a:solidFill>
                  <a:schemeClr val="tx1"/>
                </a:solidFill>
                <a:latin typeface="Arial" charset="0"/>
              </a:defRPr>
            </a:lvl1pPr>
          </a:lstStyle>
          <a:p>
            <a:pPr>
              <a:defRPr/>
            </a:pPr>
            <a:fld id="{85615B59-3DD6-4CB8-8925-CEF1C4FC727F}" type="slidenum">
              <a:rPr lang="en-US"/>
              <a:pPr>
                <a:defRPr/>
              </a:pPr>
              <a:t>‹#›</a:t>
            </a:fld>
            <a:endParaRPr lang="en-US" dirty="0"/>
          </a:p>
        </p:txBody>
      </p:sp>
    </p:spTree>
    <p:extLst>
      <p:ext uri="{BB962C8B-B14F-4D97-AF65-F5344CB8AC3E}">
        <p14:creationId xmlns:p14="http://schemas.microsoft.com/office/powerpoint/2010/main" val="11897655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9EDC05D4-AD77-458B-978E-8E5740E65189}" type="slidenum">
              <a:rPr lang="en-US" smtClean="0"/>
              <a:pPr/>
              <a:t>1</a:t>
            </a:fld>
            <a:endParaRPr lang="en-US" dirty="0"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xfrm>
            <a:off x="304800" y="4416425"/>
            <a:ext cx="6324600" cy="4402209"/>
          </a:xfrm>
        </p:spPr>
        <p:txBody>
          <a:bodyPr wrap="square">
            <a:spAutoFit/>
          </a:bodyPr>
          <a:lstStyle/>
          <a:p>
            <a:pPr eaLnBrk="1" hangingPunct="1">
              <a:spcBef>
                <a:spcPts val="0"/>
              </a:spcBef>
            </a:pPr>
            <a:r>
              <a:rPr lang="en-US" sz="1400" dirty="0">
                <a:latin typeface="Times New Roman" panose="02020603050405020304" pitchFamily="18" charset="0"/>
                <a:cs typeface="Times New Roman" panose="02020603050405020304" pitchFamily="18" charset="0"/>
              </a:rPr>
              <a:t>Working in government there are 3 components of public health law which dictate what we  can </a:t>
            </a:r>
            <a:r>
              <a:rPr lang="en-US" sz="1400" dirty="0" smtClean="0">
                <a:latin typeface="Times New Roman" panose="02020603050405020304" pitchFamily="18" charset="0"/>
                <a:cs typeface="Times New Roman" panose="02020603050405020304" pitchFamily="18" charset="0"/>
              </a:rPr>
              <a:t>do.</a:t>
            </a:r>
          </a:p>
          <a:p>
            <a:pPr eaLnBrk="1" hangingPunct="1">
              <a:spcBef>
                <a:spcPts val="0"/>
              </a:spcBef>
            </a:pPr>
            <a:endParaRPr lang="en-US" sz="1400" dirty="0">
              <a:latin typeface="Times New Roman" panose="02020603050405020304" pitchFamily="18" charset="0"/>
              <a:cs typeface="Times New Roman" panose="02020603050405020304" pitchFamily="18" charset="0"/>
            </a:endParaRPr>
          </a:p>
          <a:p>
            <a:pPr eaLnBrk="1" hangingPunct="1">
              <a:spcBef>
                <a:spcPts val="0"/>
              </a:spcBef>
            </a:pPr>
            <a:r>
              <a:rPr lang="en-US" sz="1400" dirty="0">
                <a:latin typeface="Times New Roman" panose="02020603050405020304" pitchFamily="18" charset="0"/>
                <a:cs typeface="Times New Roman" panose="02020603050405020304" pitchFamily="18" charset="0"/>
              </a:rPr>
              <a:t>There are </a:t>
            </a:r>
            <a:r>
              <a:rPr lang="en-US" sz="1400" dirty="0" smtClean="0">
                <a:latin typeface="Times New Roman" panose="02020603050405020304" pitchFamily="18" charset="0"/>
                <a:cs typeface="Times New Roman" panose="02020603050405020304" pitchFamily="18" charset="0"/>
              </a:rPr>
              <a:t>formal </a:t>
            </a:r>
            <a:r>
              <a:rPr lang="en-US" sz="1400" dirty="0">
                <a:latin typeface="Times New Roman" panose="02020603050405020304" pitchFamily="18" charset="0"/>
                <a:cs typeface="Times New Roman" panose="02020603050405020304" pitchFamily="18" charset="0"/>
              </a:rPr>
              <a:t>mandates – </a:t>
            </a:r>
            <a:r>
              <a:rPr lang="en-US" sz="1400" dirty="0" smtClean="0">
                <a:latin typeface="Times New Roman" panose="02020603050405020304" pitchFamily="18" charset="0"/>
                <a:cs typeface="Times New Roman" panose="02020603050405020304" pitchFamily="18" charset="0"/>
              </a:rPr>
              <a:t>Statutes, Rules and </a:t>
            </a:r>
            <a:r>
              <a:rPr lang="en-US" sz="1400" dirty="0">
                <a:latin typeface="Times New Roman" panose="02020603050405020304" pitchFamily="18" charset="0"/>
                <a:cs typeface="Times New Roman" panose="02020603050405020304" pitchFamily="18" charset="0"/>
              </a:rPr>
              <a:t>Ordinances.</a:t>
            </a:r>
          </a:p>
          <a:p>
            <a:pPr marL="0" marR="0" indent="0" algn="l" defTabSz="914400" rtl="0" eaLnBrk="1" fontAlgn="base" latinLnBrk="0" hangingPunct="1">
              <a:spcBef>
                <a:spcPts val="0"/>
              </a:spcBef>
              <a:spcAft>
                <a:spcPct val="0"/>
              </a:spcAft>
              <a:buClrTx/>
              <a:buSzTx/>
              <a:buFontTx/>
              <a:buNone/>
              <a:tabLst/>
              <a:defRPr/>
            </a:pPr>
            <a:endParaRPr lang="en-US" sz="1400" baseline="0" dirty="0" smtClean="0">
              <a:effectLst/>
              <a:latin typeface="Times New Roman" panose="02020603050405020304" pitchFamily="18" charset="0"/>
              <a:cs typeface="Times New Roman" panose="02020603050405020304" pitchFamily="18" charset="0"/>
            </a:endParaRPr>
          </a:p>
          <a:p>
            <a:pPr marL="0" marR="0" indent="0" algn="l" defTabSz="914400" rtl="0" eaLnBrk="1" fontAlgn="base" latinLnBrk="0" hangingPunct="1">
              <a:spcBef>
                <a:spcPts val="0"/>
              </a:spcBef>
              <a:spcAft>
                <a:spcPct val="0"/>
              </a:spcAft>
              <a:buClrTx/>
              <a:buSzTx/>
              <a:buFontTx/>
              <a:buNone/>
              <a:tabLst/>
              <a:defRPr/>
            </a:pPr>
            <a:r>
              <a:rPr lang="en-US" sz="1400" baseline="0" dirty="0" smtClean="0">
                <a:effectLst/>
                <a:latin typeface="Times New Roman" panose="02020603050405020304" pitchFamily="18" charset="0"/>
                <a:cs typeface="Times New Roman" panose="02020603050405020304" pitchFamily="18" charset="0"/>
              </a:rPr>
              <a:t>These give public health agencies and officials authority/power to </a:t>
            </a:r>
            <a:r>
              <a:rPr lang="en-US" sz="1400" baseline="0" dirty="0" smtClean="0">
                <a:latin typeface="Times New Roman" panose="02020603050405020304" pitchFamily="18" charset="0"/>
                <a:cs typeface="Times New Roman" panose="02020603050405020304" pitchFamily="18" charset="0"/>
              </a:rPr>
              <a:t>ensure the conditions for people to be healthy and </a:t>
            </a:r>
            <a:r>
              <a:rPr lang="en-US" sz="1400" b="0" baseline="0" dirty="0" smtClean="0">
                <a:latin typeface="Times New Roman" panose="02020603050405020304" pitchFamily="18" charset="0"/>
                <a:cs typeface="Times New Roman" panose="02020603050405020304" pitchFamily="18" charset="0"/>
              </a:rPr>
              <a:t>to protect and promote the health and well-being of the population within our jurisdictions and the state as a whole</a:t>
            </a:r>
          </a:p>
          <a:p>
            <a:pPr eaLnBrk="1" hangingPunct="1">
              <a:spcBef>
                <a:spcPts val="0"/>
              </a:spcBef>
            </a:pPr>
            <a:endParaRPr lang="en-US" sz="1400" baseline="0" dirty="0" smtClean="0">
              <a:effectLst/>
              <a:latin typeface="Times New Roman" panose="02020603050405020304" pitchFamily="18" charset="0"/>
              <a:cs typeface="Times New Roman" panose="02020603050405020304" pitchFamily="18" charset="0"/>
            </a:endParaRPr>
          </a:p>
          <a:p>
            <a:pPr eaLnBrk="1" hangingPunct="1">
              <a:spcBef>
                <a:spcPts val="0"/>
              </a:spcBef>
            </a:pPr>
            <a:r>
              <a:rPr lang="en-US" sz="1400" baseline="0" dirty="0" smtClean="0">
                <a:effectLst/>
                <a:latin typeface="Times New Roman" panose="02020603050405020304" pitchFamily="18" charset="0"/>
                <a:cs typeface="Times New Roman" panose="02020603050405020304" pitchFamily="18" charset="0"/>
              </a:rPr>
              <a:t>ALL staff need to know and follow the public</a:t>
            </a:r>
            <a:r>
              <a:rPr lang="en-US" sz="1400" dirty="0" smtClean="0">
                <a:effectLst/>
                <a:latin typeface="Times New Roman" panose="02020603050405020304" pitchFamily="18" charset="0"/>
                <a:cs typeface="Times New Roman" panose="02020603050405020304" pitchFamily="18" charset="0"/>
              </a:rPr>
              <a:t> health </a:t>
            </a:r>
            <a:r>
              <a:rPr lang="en-US" sz="1400" baseline="0" dirty="0" smtClean="0">
                <a:effectLst/>
                <a:latin typeface="Times New Roman" panose="02020603050405020304" pitchFamily="18" charset="0"/>
                <a:cs typeface="Times New Roman" panose="02020603050405020304" pitchFamily="18" charset="0"/>
              </a:rPr>
              <a:t>law applicable to their job and the programs and services they provide.</a:t>
            </a:r>
          </a:p>
          <a:p>
            <a:pPr eaLnBrk="1" hangingPunct="1">
              <a:spcBef>
                <a:spcPts val="0"/>
              </a:spcBef>
            </a:pPr>
            <a:endParaRPr lang="en-US" sz="1400" baseline="0" dirty="0" smtClean="0">
              <a:effectLst/>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effectLst/>
                <a:latin typeface="Times New Roman" panose="02020603050405020304" pitchFamily="18" charset="0"/>
                <a:cs typeface="Times New Roman" panose="02020603050405020304" pitchFamily="18" charset="0"/>
              </a:rPr>
              <a:t>Many of public health's greatest successes</a:t>
            </a:r>
            <a:r>
              <a:rPr lang="en-US" sz="1400" baseline="0" dirty="0" smtClean="0">
                <a:effectLst/>
                <a:latin typeface="Times New Roman" panose="02020603050405020304" pitchFamily="18" charset="0"/>
                <a:cs typeface="Times New Roman" panose="02020603050405020304" pitchFamily="18" charset="0"/>
              </a:rPr>
              <a:t> are due in a large part to public health laws and their impact on the population.  </a:t>
            </a:r>
          </a:p>
          <a:p>
            <a:pPr eaLnBrk="1" hangingPunct="1">
              <a:spcBef>
                <a:spcPts val="0"/>
              </a:spcBef>
            </a:pPr>
            <a:r>
              <a:rPr lang="en-US" sz="1400" baseline="0" dirty="0" smtClean="0">
                <a:effectLst/>
                <a:latin typeface="Times New Roman" panose="02020603050405020304" pitchFamily="18" charset="0"/>
                <a:cs typeface="Times New Roman" panose="02020603050405020304" pitchFamily="18" charset="0"/>
              </a:rPr>
              <a:t>Ex:</a:t>
            </a:r>
          </a:p>
          <a:p>
            <a:pPr marL="171450" indent="-171450" eaLnBrk="1" hangingPunct="1">
              <a:spcBef>
                <a:spcPts val="0"/>
              </a:spcBef>
              <a:buFont typeface="Arial" panose="020B0604020202020204" pitchFamily="34" charset="0"/>
              <a:buChar char="•"/>
            </a:pPr>
            <a:r>
              <a:rPr lang="en-US" sz="1400" dirty="0" smtClean="0">
                <a:effectLst/>
                <a:latin typeface="Times New Roman" panose="02020603050405020304" pitchFamily="18" charset="0"/>
                <a:cs typeface="Times New Roman" panose="02020603050405020304" pitchFamily="18" charset="0"/>
              </a:rPr>
              <a:t>Reduction</a:t>
            </a:r>
            <a:r>
              <a:rPr lang="en-US" sz="1400" baseline="0" dirty="0" smtClean="0">
                <a:effectLst/>
                <a:latin typeface="Times New Roman" panose="02020603050405020304" pitchFamily="18" charset="0"/>
                <a:cs typeface="Times New Roman" panose="02020603050405020304" pitchFamily="18" charset="0"/>
              </a:rPr>
              <a:t> or e</a:t>
            </a:r>
            <a:r>
              <a:rPr lang="en-US" sz="1400" dirty="0" smtClean="0">
                <a:effectLst/>
                <a:latin typeface="Times New Roman" panose="02020603050405020304" pitchFamily="18" charset="0"/>
                <a:cs typeface="Times New Roman" panose="02020603050405020304" pitchFamily="18" charset="0"/>
              </a:rPr>
              <a:t>limination</a:t>
            </a:r>
            <a:r>
              <a:rPr lang="en-US" sz="1400" baseline="0" dirty="0" smtClean="0">
                <a:effectLst/>
                <a:latin typeface="Times New Roman" panose="02020603050405020304" pitchFamily="18" charset="0"/>
                <a:cs typeface="Times New Roman" panose="02020603050405020304" pitchFamily="18" charset="0"/>
              </a:rPr>
              <a:t> of fatal childhood diseases such as small pox and polio </a:t>
            </a:r>
            <a:r>
              <a:rPr lang="en-US" sz="1400" dirty="0" smtClean="0">
                <a:effectLst/>
                <a:latin typeface="Times New Roman" panose="02020603050405020304" pitchFamily="18" charset="0"/>
                <a:cs typeface="Times New Roman" panose="02020603050405020304" pitchFamily="18" charset="0"/>
              </a:rPr>
              <a:t>(</a:t>
            </a:r>
            <a:r>
              <a:rPr lang="en-US" sz="1400" baseline="0" dirty="0" smtClean="0">
                <a:effectLst/>
                <a:latin typeface="Times New Roman" panose="02020603050405020304" pitchFamily="18" charset="0"/>
                <a:cs typeface="Times New Roman" panose="02020603050405020304" pitchFamily="18" charset="0"/>
              </a:rPr>
              <a:t>vaccination laws)</a:t>
            </a:r>
          </a:p>
          <a:p>
            <a:pPr marL="171450" indent="-171450" eaLnBrk="1" hangingPunct="1">
              <a:spcBef>
                <a:spcPts val="0"/>
              </a:spcBef>
              <a:buFont typeface="Arial" panose="020B0604020202020204" pitchFamily="34" charset="0"/>
              <a:buChar char="•"/>
            </a:pPr>
            <a:r>
              <a:rPr lang="en-US" sz="1400" dirty="0" smtClean="0">
                <a:effectLst/>
                <a:latin typeface="Times New Roman" panose="02020603050405020304" pitchFamily="18" charset="0"/>
                <a:cs typeface="Times New Roman" panose="02020603050405020304" pitchFamily="18" charset="0"/>
              </a:rPr>
              <a:t>Reduced rates of motor</a:t>
            </a:r>
            <a:r>
              <a:rPr lang="en-US" sz="1400" baseline="0" dirty="0" smtClean="0">
                <a:effectLst/>
                <a:latin typeface="Times New Roman" panose="02020603050405020304" pitchFamily="18" charset="0"/>
                <a:cs typeface="Times New Roman" panose="02020603050405020304" pitchFamily="18" charset="0"/>
              </a:rPr>
              <a:t> vehicle related injuries and deaths </a:t>
            </a:r>
            <a:r>
              <a:rPr lang="en-US" sz="1400" dirty="0" smtClean="0">
                <a:effectLst/>
                <a:latin typeface="Times New Roman" panose="02020603050405020304" pitchFamily="18" charset="0"/>
                <a:cs typeface="Times New Roman" panose="02020603050405020304" pitchFamily="18" charset="0"/>
              </a:rPr>
              <a:t>(car seat/booster</a:t>
            </a:r>
            <a:r>
              <a:rPr lang="en-US" sz="1400" baseline="0" dirty="0" smtClean="0">
                <a:effectLst/>
                <a:latin typeface="Times New Roman" panose="02020603050405020304" pitchFamily="18" charset="0"/>
                <a:cs typeface="Times New Roman" panose="02020603050405020304" pitchFamily="18" charset="0"/>
              </a:rPr>
              <a:t> seat laws)</a:t>
            </a:r>
          </a:p>
          <a:p>
            <a:pPr marL="171450" indent="-171450" eaLnBrk="1" hangingPunct="1">
              <a:spcBef>
                <a:spcPts val="0"/>
              </a:spcBef>
              <a:buFont typeface="Arial" panose="020B0604020202020204" pitchFamily="34" charset="0"/>
              <a:buChar char="•"/>
            </a:pPr>
            <a:r>
              <a:rPr lang="en-US" sz="1400" dirty="0" smtClean="0">
                <a:effectLst/>
                <a:latin typeface="Times New Roman" panose="02020603050405020304" pitchFamily="18" charset="0"/>
                <a:cs typeface="Times New Roman" panose="02020603050405020304" pitchFamily="18" charset="0"/>
              </a:rPr>
              <a:t>Reduced occupational exposure to carcinogens (tobacco free laws</a:t>
            </a:r>
            <a:r>
              <a:rPr lang="en-US" sz="1400" baseline="0" dirty="0" smtClean="0">
                <a:effectLst/>
                <a:latin typeface="Times New Roman" panose="02020603050405020304" pitchFamily="18" charset="0"/>
                <a:cs typeface="Times New Roman" panose="02020603050405020304" pitchFamily="18" charset="0"/>
              </a:rPr>
              <a:t>) </a:t>
            </a:r>
            <a:endParaRPr lang="en-US" sz="1400" dirty="0" smtClean="0">
              <a:effectLst/>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6A6C2EFE-332A-48D6-AEC7-27A1BE34B251}" type="slidenum">
              <a:rPr lang="en-US" smtClean="0"/>
              <a:pPr/>
              <a:t>10</a:t>
            </a:fld>
            <a:endParaRPr lang="en-US" dirty="0"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xfrm>
            <a:off x="700088" y="4416425"/>
            <a:ext cx="5610225" cy="1816885"/>
          </a:xfrm>
        </p:spPr>
        <p:txBody>
          <a:bodyPr>
            <a:spAutoFit/>
          </a:bodyPr>
          <a:lstStyle/>
          <a:p>
            <a:pPr marL="0" marR="0" indent="0" algn="l" defTabSz="914400" rtl="0" eaLnBrk="1" fontAlgn="base" latinLnBrk="0" hangingPunct="1">
              <a:spcBef>
                <a:spcPts val="0"/>
              </a:spcBef>
              <a:spcAft>
                <a:spcPct val="0"/>
              </a:spcAft>
              <a:buClrTx/>
              <a:buSzTx/>
              <a:buFontTx/>
              <a:buNone/>
              <a:tabLst/>
              <a:defRPr/>
            </a:pPr>
            <a:r>
              <a:rPr lang="en-US" sz="1400" dirty="0" smtClean="0">
                <a:latin typeface="Times New Roman" panose="02020603050405020304" pitchFamily="18" charset="0"/>
                <a:cs typeface="Times New Roman" panose="02020603050405020304" pitchFamily="18" charset="0"/>
              </a:rPr>
              <a:t>Other statutes state that public health “may” do certain things</a:t>
            </a:r>
            <a:r>
              <a:rPr lang="en-US" sz="1400" baseline="0" dirty="0" smtClean="0">
                <a:latin typeface="Times New Roman" panose="02020603050405020304" pitchFamily="18" charset="0"/>
                <a:cs typeface="Times New Roman" panose="02020603050405020304" pitchFamily="18" charset="0"/>
              </a:rPr>
              <a:t> means </a:t>
            </a:r>
            <a:r>
              <a:rPr lang="en-US" sz="1400" dirty="0" smtClean="0">
                <a:latin typeface="Times New Roman" panose="02020603050405020304" pitchFamily="18" charset="0"/>
                <a:cs typeface="Times New Roman" panose="02020603050405020304" pitchFamily="18" charset="0"/>
              </a:rPr>
              <a:t>an agency or individual has the authority to act </a:t>
            </a:r>
            <a:r>
              <a:rPr lang="en-US" sz="1400" b="1" dirty="0" smtClean="0">
                <a:latin typeface="Times New Roman" panose="02020603050405020304" pitchFamily="18" charset="0"/>
                <a:cs typeface="Times New Roman" panose="02020603050405020304" pitchFamily="18" charset="0"/>
              </a:rPr>
              <a:t>if they so choose</a:t>
            </a:r>
            <a:r>
              <a:rPr lang="en-US" sz="1400" b="0" dirty="0" smtClean="0">
                <a:latin typeface="Times New Roman" panose="02020603050405020304" pitchFamily="18" charset="0"/>
                <a:cs typeface="Times New Roman" panose="02020603050405020304" pitchFamily="18" charset="0"/>
              </a:rPr>
              <a:t>;</a:t>
            </a:r>
            <a:r>
              <a:rPr lang="en-US" sz="1400" b="0" baseline="0" dirty="0" smtClean="0">
                <a:latin typeface="Times New Roman" panose="02020603050405020304" pitchFamily="18" charset="0"/>
                <a:cs typeface="Times New Roman" panose="02020603050405020304" pitchFamily="18" charset="0"/>
              </a:rPr>
              <a:t> therefore its optional whether or not you comply with this part of the statute or rule.</a:t>
            </a:r>
            <a:r>
              <a:rPr lang="en-US" sz="1400" dirty="0" smtClean="0">
                <a:latin typeface="Times New Roman" panose="02020603050405020304" pitchFamily="18" charset="0"/>
                <a:cs typeface="Times New Roman" panose="02020603050405020304" pitchFamily="18" charset="0"/>
              </a:rPr>
              <a:t>  </a:t>
            </a: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This gives the Department permissive authority for rules related to local health officers, local boards of health, etc. and any subject matter under the departments supervision.  Administrative rule 139 is promulgated, in part, from this statute.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C09C4B86-F04E-479C-A00C-EFC18D93D8FB}" type="slidenum">
              <a:rPr lang="en-US" smtClean="0"/>
              <a:pPr/>
              <a:t>11</a:t>
            </a:fld>
            <a:endParaRPr lang="en-US" dirty="0" smtClean="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xfrm>
            <a:off x="152400" y="4191000"/>
            <a:ext cx="6705600" cy="1293665"/>
          </a:xfrm>
        </p:spPr>
        <p:txBody>
          <a:bodyPr wrap="square">
            <a:spAutoFit/>
          </a:bodyPr>
          <a:lstStyle/>
          <a:p>
            <a:pPr eaLnBrk="1" hangingPunct="1">
              <a:spcBef>
                <a:spcPts val="0"/>
              </a:spcBef>
            </a:pPr>
            <a:r>
              <a:rPr lang="en-US" sz="1300" b="1" dirty="0" smtClean="0">
                <a:latin typeface="Times New Roman" panose="02020603050405020304" pitchFamily="18" charset="0"/>
                <a:cs typeface="Times New Roman" panose="02020603050405020304" pitchFamily="18" charset="0"/>
              </a:rPr>
              <a:t>Under the second bullet</a:t>
            </a:r>
            <a:r>
              <a:rPr lang="en-US" sz="1300" dirty="0" smtClean="0">
                <a:latin typeface="Times New Roman" panose="02020603050405020304" pitchFamily="18" charset="0"/>
                <a:cs typeface="Times New Roman" panose="02020603050405020304" pitchFamily="18" charset="0"/>
              </a:rPr>
              <a:t>: </a:t>
            </a:r>
          </a:p>
          <a:p>
            <a:pPr eaLnBrk="1" hangingPunct="1">
              <a:spcBef>
                <a:spcPts val="0"/>
              </a:spcBef>
            </a:pPr>
            <a:r>
              <a:rPr lang="en-US" sz="1300" dirty="0" smtClean="0">
                <a:latin typeface="Times New Roman" panose="02020603050405020304" pitchFamily="18" charset="0"/>
                <a:cs typeface="Times New Roman" panose="02020603050405020304" pitchFamily="18" charset="0"/>
              </a:rPr>
              <a:t>The </a:t>
            </a:r>
            <a:r>
              <a:rPr lang="en-US" sz="1300" dirty="0" smtClean="0">
                <a:latin typeface="Times New Roman" panose="02020603050405020304" pitchFamily="18" charset="0"/>
                <a:cs typeface="Times New Roman" panose="02020603050405020304" pitchFamily="18" charset="0"/>
              </a:rPr>
              <a:t>10 Essential Public Health Services </a:t>
            </a:r>
            <a:r>
              <a:rPr lang="en-US" sz="1300" dirty="0" smtClean="0">
                <a:latin typeface="Times New Roman" panose="02020603050405020304" pitchFamily="18" charset="0"/>
                <a:cs typeface="Times New Roman" panose="02020603050405020304" pitchFamily="18" charset="0"/>
              </a:rPr>
              <a:t>are in </a:t>
            </a:r>
            <a:r>
              <a:rPr lang="en-US" sz="1300" dirty="0" smtClean="0">
                <a:latin typeface="Times New Roman" panose="02020603050405020304" pitchFamily="18" charset="0"/>
                <a:cs typeface="Times New Roman" panose="02020603050405020304" pitchFamily="18" charset="0"/>
              </a:rPr>
              <a:t>statutes.  It requires the Department, in cooperation with other state partners, local health departments and tribal health agencies to perform or facilitate the performance of the 10 Essential Public Health Services. </a:t>
            </a:r>
            <a:r>
              <a:rPr lang="en-US" sz="1300" dirty="0" smtClean="0">
                <a:latin typeface="Times New Roman" panose="02020603050405020304" pitchFamily="18" charset="0"/>
                <a:cs typeface="Times New Roman" panose="02020603050405020304" pitchFamily="18" charset="0"/>
              </a:rPr>
              <a:t>Language </a:t>
            </a:r>
            <a:r>
              <a:rPr lang="en-US" sz="1300" dirty="0" smtClean="0">
                <a:latin typeface="Times New Roman" panose="02020603050405020304" pitchFamily="18" charset="0"/>
                <a:cs typeface="Times New Roman" panose="02020603050405020304" pitchFamily="18" charset="0"/>
              </a:rPr>
              <a:t>regarding the current (and future) state health </a:t>
            </a:r>
            <a:r>
              <a:rPr lang="en-US" sz="1300" dirty="0" smtClean="0">
                <a:latin typeface="Times New Roman" panose="02020603050405020304" pitchFamily="18" charset="0"/>
                <a:cs typeface="Times New Roman" panose="02020603050405020304" pitchFamily="18" charset="0"/>
              </a:rPr>
              <a:t>agenda/plan</a:t>
            </a:r>
            <a:endParaRPr lang="en-US" sz="1300" dirty="0" smtClean="0">
              <a:latin typeface="Times New Roman" panose="02020603050405020304" pitchFamily="18" charset="0"/>
              <a:cs typeface="Times New Roman" panose="02020603050405020304" pitchFamily="18" charset="0"/>
            </a:endParaRPr>
          </a:p>
          <a:p>
            <a:pPr marL="228600" indent="-228600" eaLnBrk="1" hangingPunct="1">
              <a:spcBef>
                <a:spcPts val="0"/>
              </a:spcBef>
            </a:pPr>
            <a:endParaRPr lang="en-US" sz="1300"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C09C4B86-F04E-479C-A00C-EFC18D93D8FB}" type="slidenum">
              <a:rPr lang="en-US" smtClean="0"/>
              <a:pPr/>
              <a:t>12</a:t>
            </a:fld>
            <a:endParaRPr lang="en-US" dirty="0" smtClean="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xfrm>
            <a:off x="152400" y="4191000"/>
            <a:ext cx="6705600" cy="3294213"/>
          </a:xfrm>
        </p:spPr>
        <p:txBody>
          <a:bodyPr wrap="square">
            <a:spAutoFit/>
          </a:bodyPr>
          <a:lstStyle/>
          <a:p>
            <a:pPr marL="228600" indent="-228600" eaLnBrk="1" hangingPunct="1">
              <a:spcBef>
                <a:spcPts val="0"/>
              </a:spcBef>
            </a:pPr>
            <a:r>
              <a:rPr lang="en-US" sz="1300" b="1" dirty="0" smtClean="0">
                <a:latin typeface="Times New Roman" panose="02020603050405020304" pitchFamily="18" charset="0"/>
                <a:cs typeface="Times New Roman" panose="02020603050405020304" pitchFamily="18" charset="0"/>
              </a:rPr>
              <a:t>Under </a:t>
            </a:r>
            <a:r>
              <a:rPr lang="en-US" sz="1300" b="1" dirty="0" smtClean="0">
                <a:latin typeface="Times New Roman" panose="02020603050405020304" pitchFamily="18" charset="0"/>
                <a:cs typeface="Times New Roman" panose="02020603050405020304" pitchFamily="18" charset="0"/>
              </a:rPr>
              <a:t>the </a:t>
            </a:r>
            <a:r>
              <a:rPr lang="en-US" sz="1300" b="1" dirty="0" smtClean="0">
                <a:latin typeface="Times New Roman" panose="02020603050405020304" pitchFamily="18" charset="0"/>
                <a:cs typeface="Times New Roman" panose="02020603050405020304" pitchFamily="18" charset="0"/>
              </a:rPr>
              <a:t>second </a:t>
            </a:r>
            <a:r>
              <a:rPr lang="en-US" sz="1300" b="1" dirty="0" smtClean="0">
                <a:latin typeface="Times New Roman" panose="02020603050405020304" pitchFamily="18" charset="0"/>
                <a:cs typeface="Times New Roman" panose="02020603050405020304" pitchFamily="18" charset="0"/>
              </a:rPr>
              <a:t>bullet</a:t>
            </a:r>
            <a:r>
              <a:rPr lang="en-US" sz="1300" dirty="0" smtClean="0">
                <a:latin typeface="Times New Roman" panose="02020603050405020304" pitchFamily="18" charset="0"/>
                <a:cs typeface="Times New Roman" panose="02020603050405020304" pitchFamily="18" charset="0"/>
              </a:rPr>
              <a:t>:  It requires the Department to:</a:t>
            </a:r>
          </a:p>
          <a:p>
            <a:pPr marL="228600" indent="-228600" eaLnBrk="1" hangingPunct="1">
              <a:spcBef>
                <a:spcPts val="0"/>
              </a:spcBef>
              <a:buFontTx/>
              <a:buAutoNum type="arabicParenR"/>
            </a:pPr>
            <a:r>
              <a:rPr lang="en-US" sz="1300" dirty="0" smtClean="0">
                <a:latin typeface="Times New Roman" panose="02020603050405020304" pitchFamily="18" charset="0"/>
                <a:cs typeface="Times New Roman" panose="02020603050405020304" pitchFamily="18" charset="0"/>
              </a:rPr>
              <a:t>Develop a public health agenda – or State Health Plan – at least every 10 years. </a:t>
            </a:r>
          </a:p>
          <a:p>
            <a:pPr marL="228600" indent="-228600" eaLnBrk="1" hangingPunct="1">
              <a:spcBef>
                <a:spcPts val="0"/>
              </a:spcBef>
              <a:buFontTx/>
              <a:buAutoNum type="arabicParenR"/>
            </a:pPr>
            <a:r>
              <a:rPr lang="en-US" sz="1300" dirty="0" smtClean="0">
                <a:latin typeface="Times New Roman" panose="02020603050405020304" pitchFamily="18" charset="0"/>
                <a:cs typeface="Times New Roman" panose="02020603050405020304" pitchFamily="18" charset="0"/>
              </a:rPr>
              <a:t>Initiate, conduct and periodically evaluate a process for planning to use state resources to meet the health needs of residents, and to implement the objectives that relate to state government in statutes or rules promulgated by the department.  This process shall involve representatives from public health organizations, governmental agencies and the general public.  </a:t>
            </a:r>
          </a:p>
          <a:p>
            <a:pPr marL="228600" indent="-228600" eaLnBrk="1" hangingPunct="1">
              <a:spcBef>
                <a:spcPts val="0"/>
              </a:spcBef>
              <a:buFontTx/>
              <a:buAutoNum type="arabicParenR"/>
            </a:pPr>
            <a:r>
              <a:rPr lang="en-US" sz="1300" dirty="0" smtClean="0">
                <a:latin typeface="Times New Roman" panose="02020603050405020304" pitchFamily="18" charset="0"/>
                <a:cs typeface="Times New Roman" panose="02020603050405020304" pitchFamily="18" charset="0"/>
              </a:rPr>
              <a:t>Provide technical assistance to local units of government for the development of local public health plans.</a:t>
            </a:r>
          </a:p>
          <a:p>
            <a:pPr marL="228600" indent="-228600" eaLnBrk="1" hangingPunct="1">
              <a:spcBef>
                <a:spcPts val="0"/>
              </a:spcBef>
              <a:buFontTx/>
              <a:buAutoNum type="arabicParenR"/>
            </a:pPr>
            <a:r>
              <a:rPr lang="en-US" sz="1300" dirty="0" smtClean="0">
                <a:latin typeface="Times New Roman" panose="02020603050405020304" pitchFamily="18" charset="0"/>
                <a:cs typeface="Times New Roman" panose="02020603050405020304" pitchFamily="18" charset="0"/>
              </a:rPr>
              <a:t>Serve as the state lead agency in coordinating the activities within state government involving collection, retrieval, analysis, reporting, and publication of statistical information and other information related to health and health care.</a:t>
            </a:r>
          </a:p>
          <a:p>
            <a:pPr marL="228600" indent="-228600" eaLnBrk="1" hangingPunct="1">
              <a:spcBef>
                <a:spcPts val="0"/>
              </a:spcBef>
              <a:buFontTx/>
              <a:buAutoNum type="arabicParenR"/>
            </a:pPr>
            <a:endParaRPr lang="en-US" sz="1300" dirty="0" smtClean="0">
              <a:latin typeface="Times New Roman" panose="02020603050405020304" pitchFamily="18" charset="0"/>
              <a:cs typeface="Times New Roman" panose="02020603050405020304" pitchFamily="18" charset="0"/>
            </a:endParaRPr>
          </a:p>
          <a:p>
            <a:pPr marL="228600" indent="-228600" eaLnBrk="1" hangingPunct="1">
              <a:spcBef>
                <a:spcPts val="0"/>
              </a:spcBef>
            </a:pPr>
            <a:r>
              <a:rPr lang="en-US" sz="1300" b="1" dirty="0" smtClean="0">
                <a:latin typeface="Times New Roman" panose="02020603050405020304" pitchFamily="18" charset="0"/>
                <a:cs typeface="Times New Roman" panose="02020603050405020304" pitchFamily="18" charset="0"/>
              </a:rPr>
              <a:t>The last Bullet: </a:t>
            </a:r>
            <a:r>
              <a:rPr lang="en-US" sz="1300" dirty="0" smtClean="0">
                <a:latin typeface="Times New Roman" panose="02020603050405020304" pitchFamily="18" charset="0"/>
                <a:cs typeface="Times New Roman" panose="02020603050405020304" pitchFamily="18" charset="0"/>
              </a:rPr>
              <a:t>This is a little unique in that</a:t>
            </a:r>
            <a:r>
              <a:rPr lang="en-US" sz="1300" b="1" dirty="0" smtClean="0">
                <a:latin typeface="Times New Roman" panose="02020603050405020304" pitchFamily="18" charset="0"/>
                <a:cs typeface="Times New Roman" panose="02020603050405020304" pitchFamily="18" charset="0"/>
              </a:rPr>
              <a:t> </a:t>
            </a:r>
            <a:r>
              <a:rPr lang="en-US" sz="1300" dirty="0" smtClean="0">
                <a:latin typeface="Times New Roman" panose="02020603050405020304" pitchFamily="18" charset="0"/>
                <a:cs typeface="Times New Roman" panose="02020603050405020304" pitchFamily="18" charset="0"/>
              </a:rPr>
              <a:t>the appropriation of funds is included in the language. You can also see that the reduction or elimination of health disparities rises to the level of statutory significance. The definition of disparities includes racial/ethnic groups as well as economically disadvantaged.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C40B36E6-47C7-4685-9840-F72FD651CC76}" type="slidenum">
              <a:rPr lang="en-US" smtClean="0"/>
              <a:pPr/>
              <a:t>13</a:t>
            </a:fld>
            <a:endParaRPr lang="en-US" dirty="0" smtClean="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xfrm>
            <a:off x="304800" y="4416425"/>
            <a:ext cx="6477000" cy="3324991"/>
          </a:xfrm>
        </p:spPr>
        <p:txBody>
          <a:bodyPr wrap="square">
            <a:spAutoFit/>
          </a:bodyPr>
          <a:lstStyle/>
          <a:p>
            <a:pPr eaLnBrk="1" hangingPunct="1">
              <a:spcBef>
                <a:spcPts val="0"/>
              </a:spcBef>
            </a:pPr>
            <a:r>
              <a:rPr lang="en-US" sz="1400" dirty="0" smtClean="0">
                <a:latin typeface="Times New Roman" panose="02020603050405020304" pitchFamily="18" charset="0"/>
                <a:cs typeface="Times New Roman" panose="02020603050405020304" pitchFamily="18" charset="0"/>
              </a:rPr>
              <a:t>Key Guiding Statute for Locals</a:t>
            </a:r>
          </a:p>
          <a:p>
            <a:pPr eaLnBrk="1" hangingPunct="1">
              <a:spcBef>
                <a:spcPts val="0"/>
              </a:spcBef>
            </a:pPr>
            <a:endParaRPr lang="en-US" sz="1400" dirty="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Requires </a:t>
            </a:r>
            <a:r>
              <a:rPr lang="en-US" sz="1400" dirty="0" smtClean="0">
                <a:latin typeface="Times New Roman" panose="02020603050405020304" pitchFamily="18" charset="0"/>
                <a:cs typeface="Times New Roman" panose="02020603050405020304" pitchFamily="18" charset="0"/>
              </a:rPr>
              <a:t>local health departments to involve key policymakers and the general public in determining and developing a community health improvement plan that includes actions to implement the essential public health services under Statute 250, specifically s.250.03(1)(L</a:t>
            </a:r>
            <a:r>
              <a:rPr lang="en-US" sz="1400" dirty="0">
                <a:latin typeface="Times New Roman" panose="02020603050405020304" pitchFamily="18" charset="0"/>
                <a:cs typeface="Times New Roman" panose="02020603050405020304" pitchFamily="18" charset="0"/>
              </a:rPr>
              <a:t>).  (Advocate for the provision of reasonable and necessary</a:t>
            </a:r>
          </a:p>
          <a:p>
            <a:pPr eaLnBrk="1" hangingPunct="1">
              <a:spcBef>
                <a:spcPts val="0"/>
              </a:spcBef>
            </a:pPr>
            <a:r>
              <a:rPr lang="en-US" sz="1400" dirty="0">
                <a:latin typeface="Times New Roman" panose="02020603050405020304" pitchFamily="18" charset="0"/>
                <a:cs typeface="Times New Roman" panose="02020603050405020304" pitchFamily="18" charset="0"/>
              </a:rPr>
              <a:t>public health services</a:t>
            </a:r>
            <a:r>
              <a:rPr lang="en-US" sz="1400" dirty="0" smtClean="0">
                <a:latin typeface="Times New Roman" panose="02020603050405020304" pitchFamily="18" charset="0"/>
                <a:cs typeface="Times New Roman" panose="02020603050405020304" pitchFamily="18" charset="0"/>
              </a:rPr>
              <a:t>.)</a:t>
            </a: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endParaRPr lang="en-US" sz="1400" b="1"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Act 130 also revised language that requires local health officers to appoint all necessary subordinate personnel and assure that they meet appropriate qualifications and identifies public health nurses and sanitarians.</a:t>
            </a: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b="1" u="sng" dirty="0" smtClean="0">
                <a:latin typeface="Times New Roman" panose="02020603050405020304" pitchFamily="18" charset="0"/>
                <a:cs typeface="Times New Roman" panose="02020603050405020304" pitchFamily="18" charset="0"/>
              </a:rPr>
              <a:t>This statutory language now recognizes public health educators, public health nutritionists, and public health dental hygienists as public health workforce the local health officers may employ.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fld id="{6BAB37FD-2C92-4BEC-8500-4B022C57C56A}" type="slidenum">
              <a:rPr lang="en-US" smtClean="0"/>
              <a:pPr/>
              <a:t>14</a:t>
            </a:fld>
            <a:endParaRPr lang="en-US" dirty="0" smtClean="0"/>
          </a:p>
        </p:txBody>
      </p:sp>
      <p:sp>
        <p:nvSpPr>
          <p:cNvPr id="84994" name="Rectangle 2"/>
          <p:cNvSpPr>
            <a:spLocks noGrp="1" noRot="1" noChangeAspect="1" noChangeArrowheads="1" noTextEdit="1"/>
          </p:cNvSpPr>
          <p:nvPr>
            <p:ph type="sldImg"/>
          </p:nvPr>
        </p:nvSpPr>
        <p:spPr>
          <a:ln/>
        </p:spPr>
      </p:sp>
      <p:sp>
        <p:nvSpPr>
          <p:cNvPr id="2" name="Notes Placeholder 1"/>
          <p:cNvSpPr>
            <a:spLocks noGrp="1"/>
          </p:cNvSpPr>
          <p:nvPr>
            <p:ph type="body" idx="1"/>
          </p:nvPr>
        </p:nvSpPr>
        <p:spPr>
          <a:xfrm>
            <a:off x="685800" y="4343400"/>
            <a:ext cx="5610225" cy="2678660"/>
          </a:xfrm>
        </p:spPr>
        <p:txBody>
          <a:bodyPr>
            <a:spAutoFit/>
          </a:bodyPr>
          <a:lstStyle/>
          <a:p>
            <a:pPr marL="0" marR="0" indent="0" algn="l" defTabSz="914400" rtl="0" eaLnBrk="0" fontAlgn="base" latinLnBrk="0" hangingPunct="0">
              <a:spcBef>
                <a:spcPts val="0"/>
              </a:spcBef>
              <a:spcAft>
                <a:spcPct val="0"/>
              </a:spcAft>
              <a:buClrTx/>
              <a:buSzTx/>
              <a:buFontTx/>
              <a:buNone/>
              <a:tabLst/>
              <a:defRPr/>
            </a:pPr>
            <a:r>
              <a:rPr lang="en-US" sz="1400" baseline="0" dirty="0" smtClean="0">
                <a:latin typeface="Times New Roman" panose="02020603050405020304" pitchFamily="18" charset="0"/>
                <a:cs typeface="Times New Roman" panose="02020603050405020304" pitchFamily="18" charset="0"/>
              </a:rPr>
              <a:t>Beginning of each Administrative Rule related statute is referenced. Often under the “Authority and Intent” section.</a:t>
            </a:r>
          </a:p>
          <a:p>
            <a:pPr marL="0" marR="0" indent="0" algn="l" defTabSz="914400" rtl="0" eaLnBrk="0" fontAlgn="base" latinLnBrk="0" hangingPunct="0">
              <a:spcBef>
                <a:spcPts val="0"/>
              </a:spcBef>
              <a:spcAft>
                <a:spcPct val="0"/>
              </a:spcAft>
              <a:buClrTx/>
              <a:buSzTx/>
              <a:buFontTx/>
              <a:buNone/>
              <a:tabLst/>
              <a:defRPr/>
            </a:pPr>
            <a:endParaRPr lang="en-US" sz="1400" baseline="0" dirty="0" smtClean="0">
              <a:latin typeface="Times New Roman" panose="02020603050405020304" pitchFamily="18" charset="0"/>
              <a:cs typeface="Times New Roman" panose="02020603050405020304" pitchFamily="18" charset="0"/>
            </a:endParaRPr>
          </a:p>
          <a:p>
            <a:pPr eaLnBrk="0" hangingPunct="0">
              <a:spcBef>
                <a:spcPts val="0"/>
              </a:spcBef>
            </a:pPr>
            <a:r>
              <a:rPr lang="en-US" sz="1400" dirty="0" smtClean="0">
                <a:latin typeface="Times New Roman" panose="02020603050405020304" pitchFamily="18" charset="0"/>
                <a:cs typeface="Times New Roman" panose="02020603050405020304" pitchFamily="18" charset="0"/>
              </a:rPr>
              <a:t>Defines qualification requirements, and a general employment requirement, for health officers, public health sanitarians, directors of environmental health programs, public health nurses, and directors of public health nursing programs</a:t>
            </a:r>
          </a:p>
          <a:p>
            <a:pPr eaLnBrk="0" hangingPunct="0">
              <a:spcBef>
                <a:spcPts val="0"/>
              </a:spcBef>
            </a:pPr>
            <a:endParaRPr lang="en-US" sz="1400" dirty="0">
              <a:latin typeface="Times New Roman" panose="02020603050405020304" pitchFamily="18" charset="0"/>
              <a:cs typeface="Times New Roman" panose="02020603050405020304" pitchFamily="18" charset="0"/>
            </a:endParaRPr>
          </a:p>
          <a:p>
            <a:pPr>
              <a:spcBef>
                <a:spcPts val="0"/>
              </a:spcBef>
            </a:pPr>
            <a:r>
              <a:rPr lang="en-US" sz="1400" dirty="0">
                <a:latin typeface="Times New Roman" panose="02020603050405020304" pitchFamily="18" charset="0"/>
                <a:cs typeface="Times New Roman" panose="02020603050405020304" pitchFamily="18" charset="0"/>
              </a:rPr>
              <a:t>Further definition or qualifications are found in other statutes or rules for some of the professions. Some licensing requirements can be found in the Department of Safety and Professional Services, formerly the Department of Regulation and </a:t>
            </a:r>
            <a:r>
              <a:rPr lang="en-US" sz="1400" dirty="0" smtClean="0">
                <a:latin typeface="Times New Roman" panose="02020603050405020304" pitchFamily="18" charset="0"/>
                <a:cs typeface="Times New Roman" panose="02020603050405020304" pitchFamily="18" charset="0"/>
              </a:rPr>
              <a:t>Licensing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69803E7D-589B-48F7-8F8B-CAC96A7D245D}" type="slidenum">
              <a:rPr lang="en-US" smtClean="0"/>
              <a:pPr/>
              <a:t>15</a:t>
            </a:fld>
            <a:endParaRPr lang="en-US" dirty="0" smtClean="0"/>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xfrm>
            <a:off x="1012825" y="4338638"/>
            <a:ext cx="5295900" cy="1816885"/>
          </a:xfrm>
        </p:spPr>
        <p:txBody>
          <a:bodyPr>
            <a:spAutoFit/>
          </a:bodyPr>
          <a:lstStyle/>
          <a:p>
            <a:pPr eaLnBrk="1" hangingPunct="1">
              <a:spcBef>
                <a:spcPct val="0"/>
              </a:spcBef>
            </a:pPr>
            <a:r>
              <a:rPr lang="en-US" sz="1400" dirty="0" smtClean="0">
                <a:latin typeface="Times New Roman" panose="02020603050405020304" pitchFamily="18" charset="0"/>
                <a:cs typeface="Times New Roman" panose="02020603050405020304" pitchFamily="18" charset="0"/>
              </a:rPr>
              <a:t>Adds the Essential Public Health Services, and updating statutory language that links local health department Level II and Level III programs and services to the current (and future) state health plan</a:t>
            </a:r>
          </a:p>
          <a:p>
            <a:pPr eaLnBrk="1" hangingPunct="1">
              <a:spcBef>
                <a:spcPct val="0"/>
              </a:spcBef>
            </a:pPr>
            <a:endParaRPr lang="en-US" sz="1400" dirty="0">
              <a:latin typeface="Times New Roman" panose="02020603050405020304" pitchFamily="18" charset="0"/>
              <a:cs typeface="Times New Roman" panose="02020603050405020304" pitchFamily="18" charset="0"/>
            </a:endParaRPr>
          </a:p>
          <a:p>
            <a:pPr eaLnBrk="1" hangingPunct="1">
              <a:spcBef>
                <a:spcPct val="0"/>
              </a:spcBef>
            </a:pPr>
            <a:r>
              <a:rPr lang="en-US" sz="1400" dirty="0" smtClean="0">
                <a:latin typeface="Times New Roman" panose="02020603050405020304" pitchFamily="18" charset="0"/>
                <a:cs typeface="Times New Roman" panose="02020603050405020304" pitchFamily="18" charset="0"/>
              </a:rPr>
              <a:t>SEE Levels Handout</a:t>
            </a:r>
          </a:p>
          <a:p>
            <a:pPr eaLnBrk="1" hangingPunct="1">
              <a:spcBef>
                <a:spcPct val="0"/>
              </a:spcBef>
            </a:pPr>
            <a:r>
              <a:rPr lang="en-US" sz="1400" dirty="0" smtClean="0">
                <a:latin typeface="Times New Roman" panose="02020603050405020304" pitchFamily="18" charset="0"/>
                <a:cs typeface="Times New Roman" panose="02020603050405020304" pitchFamily="18" charset="0"/>
              </a:rPr>
              <a:t>Describe Level I, II, and III</a:t>
            </a:r>
          </a:p>
          <a:p>
            <a:pPr eaLnBrk="1" hangingPunct="1">
              <a:spcBef>
                <a:spcPct val="0"/>
              </a:spcBef>
            </a:pPr>
            <a:endParaRPr lang="en-US" sz="1400" dirty="0">
              <a:latin typeface="Times New Roman" panose="02020603050405020304" pitchFamily="18" charset="0"/>
              <a:cs typeface="Times New Roman" panose="02020603050405020304" pitchFamily="18" charset="0"/>
            </a:endParaRPr>
          </a:p>
          <a:p>
            <a:pPr eaLnBrk="1" hangingPunct="1">
              <a:spcBef>
                <a:spcPct val="0"/>
              </a:spcBef>
            </a:pPr>
            <a:r>
              <a:rPr lang="en-US" sz="1400" dirty="0" smtClean="0">
                <a:latin typeface="Times New Roman" panose="02020603050405020304" pitchFamily="18" charset="0"/>
                <a:cs typeface="Times New Roman" panose="02020603050405020304" pitchFamily="18" charset="0"/>
              </a:rPr>
              <a:t>140 </a:t>
            </a:r>
            <a:r>
              <a:rPr lang="en-US" sz="1400" dirty="0" smtClean="0">
                <a:latin typeface="Times New Roman" panose="02020603050405020304" pitchFamily="18" charset="0"/>
                <a:cs typeface="Times New Roman" panose="02020603050405020304" pitchFamily="18" charset="0"/>
              </a:rPr>
              <a:t>Review every 5 years</a:t>
            </a: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69803E7D-589B-48F7-8F8B-CAC96A7D245D}" type="slidenum">
              <a:rPr lang="en-US" smtClean="0"/>
              <a:pPr/>
              <a:t>16</a:t>
            </a:fld>
            <a:endParaRPr lang="en-US" dirty="0" smtClean="0"/>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xfrm>
            <a:off x="1012825" y="4338638"/>
            <a:ext cx="5295900" cy="278003"/>
          </a:xfrm>
        </p:spPr>
        <p:txBody>
          <a:bodyPr>
            <a:spAutoFit/>
          </a:bodyPr>
          <a:lstStyle/>
          <a:p>
            <a:pPr eaLnBrk="1" hangingPunct="1">
              <a:spcBef>
                <a:spcPct val="0"/>
              </a:spcBef>
            </a:pP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69803E7D-589B-48F7-8F8B-CAC96A7D245D}" type="slidenum">
              <a:rPr lang="en-US" smtClean="0"/>
              <a:pPr/>
              <a:t>17</a:t>
            </a:fld>
            <a:endParaRPr lang="en-US" dirty="0" smtClean="0"/>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xfrm>
            <a:off x="1012825" y="4338638"/>
            <a:ext cx="5295900" cy="278003"/>
          </a:xfrm>
        </p:spPr>
        <p:txBody>
          <a:bodyPr>
            <a:spAutoFit/>
          </a:bodyPr>
          <a:lstStyle/>
          <a:p>
            <a:pPr eaLnBrk="1" hangingPunct="1">
              <a:spcBef>
                <a:spcPct val="0"/>
              </a:spcBef>
            </a:pP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p:cNvSpPr>
            <a:spLocks noGrp="1" noChangeArrowheads="1"/>
          </p:cNvSpPr>
          <p:nvPr>
            <p:ph type="sldNum" sz="quarter" idx="5"/>
          </p:nvPr>
        </p:nvSpPr>
        <p:spPr>
          <a:noFill/>
        </p:spPr>
        <p:txBody>
          <a:bodyPr/>
          <a:lstStyle/>
          <a:p>
            <a:fld id="{28927521-480A-4923-B29A-B4B10233C836}" type="slidenum">
              <a:rPr lang="en-US" smtClean="0"/>
              <a:pPr/>
              <a:t>18</a:t>
            </a:fld>
            <a:endParaRPr lang="en-US" dirty="0" smtClean="0"/>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xfrm>
            <a:off x="700088" y="4416425"/>
            <a:ext cx="5610225" cy="2894103"/>
          </a:xfrm>
        </p:spPr>
        <p:txBody>
          <a:bodyPr>
            <a:spAutoFit/>
          </a:bodyPr>
          <a:lstStyle/>
          <a:p>
            <a:pPr eaLnBrk="1" hangingPunct="1">
              <a:spcBef>
                <a:spcPts val="0"/>
              </a:spcBef>
            </a:pPr>
            <a:r>
              <a:rPr lang="en-US" sz="1400" dirty="0" smtClean="0">
                <a:latin typeface="Times New Roman" panose="02020603050405020304" pitchFamily="18" charset="0"/>
                <a:cs typeface="Times New Roman" panose="02020603050405020304" pitchFamily="18" charset="0"/>
              </a:rPr>
              <a:t>The </a:t>
            </a:r>
            <a:r>
              <a:rPr lang="en-US" sz="1400" dirty="0" smtClean="0">
                <a:latin typeface="Times New Roman" panose="02020603050405020304" pitchFamily="18" charset="0"/>
                <a:cs typeface="Times New Roman" panose="02020603050405020304" pitchFamily="18" charset="0"/>
              </a:rPr>
              <a:t>reporting of communicable diseases</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Public health agreements</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Required vaccinations, isolation, or quarantine</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Contracts between municipalities and federally recognized American Indian tribes or bands</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Requiring the department to write administrative rule regarding these changes if necessary.</a:t>
            </a:r>
          </a:p>
          <a:p>
            <a:pPr eaLnBrk="1" hangingPunct="1">
              <a:spcBef>
                <a:spcPts val="0"/>
              </a:spcBef>
            </a:pPr>
            <a:endParaRPr lang="en-US" sz="1400" dirty="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A lot of the daily work of local health departments.</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WIR - WEDSS</a:t>
            </a: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Next slide administrative rules that guide an agencies implementation of Chapter 252</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p:spPr>
        <p:txBody>
          <a:bodyPr/>
          <a:lstStyle/>
          <a:p>
            <a:fld id="{EF43EB82-B508-4393-BB3D-ACA86F22B1B1}" type="slidenum">
              <a:rPr lang="en-US" smtClean="0"/>
              <a:pPr/>
              <a:t>19</a:t>
            </a:fld>
            <a:endParaRPr lang="en-US" dirty="0" smtClean="0"/>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xfrm>
            <a:off x="1092200" y="4535488"/>
            <a:ext cx="5373688" cy="524224"/>
          </a:xfrm>
        </p:spPr>
        <p:txBody>
          <a:bodyPr>
            <a:spAutoFit/>
          </a:bodyPr>
          <a:lstStyle/>
          <a:p>
            <a:pPr eaLnBrk="1" hangingPunct="1">
              <a:spcBef>
                <a:spcPct val="0"/>
              </a:spcBef>
            </a:pPr>
            <a:r>
              <a:rPr lang="en-US" sz="1400" dirty="0" smtClean="0">
                <a:latin typeface="Times New Roman" panose="02020603050405020304" pitchFamily="18" charset="0"/>
                <a:cs typeface="Times New Roman" panose="02020603050405020304" pitchFamily="18" charset="0"/>
              </a:rPr>
              <a:t>DHS 173 Tattooing and Body Piercing is now Safety and Professional Services (SPS) 221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4F345CB5-C999-4DD2-A70D-1A760DDBA176}" type="slidenum">
              <a:rPr lang="en-US" smtClean="0"/>
              <a:pPr/>
              <a:t>2</a:t>
            </a:fld>
            <a:endParaRPr lang="en-US" dirty="0"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eaLnBrk="1" hangingPunct="1"/>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p:spPr>
        <p:txBody>
          <a:bodyPr/>
          <a:lstStyle/>
          <a:p>
            <a:fld id="{38A6BBE7-92BF-4BB3-8108-E22D9EF53C6C}" type="slidenum">
              <a:rPr lang="en-US" smtClean="0"/>
              <a:pPr/>
              <a:t>20</a:t>
            </a:fld>
            <a:endParaRPr lang="en-US" dirty="0" smtClean="0"/>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pPr eaLnBrk="1" hangingPunct="1"/>
            <a:endParaRPr lang="en-US" sz="1600"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p:spPr>
        <p:txBody>
          <a:bodyPr/>
          <a:lstStyle/>
          <a:p>
            <a:fld id="{38A6BBE7-92BF-4BB3-8108-E22D9EF53C6C}" type="slidenum">
              <a:rPr lang="en-US" smtClean="0"/>
              <a:pPr/>
              <a:t>21</a:t>
            </a:fld>
            <a:endParaRPr lang="en-US" dirty="0" smtClean="0"/>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pPr eaLnBrk="1" hangingPunct="1"/>
            <a:endParaRPr lang="en-US" sz="1600"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p:spPr>
        <p:txBody>
          <a:bodyPr/>
          <a:lstStyle/>
          <a:p>
            <a:fld id="{5EB33B15-C800-45C0-95BA-B909C5A9BEB7}" type="slidenum">
              <a:rPr lang="en-US" smtClean="0"/>
              <a:pPr/>
              <a:t>22</a:t>
            </a:fld>
            <a:endParaRPr lang="en-US" dirty="0" smtClean="0"/>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xfrm>
            <a:off x="935038" y="4416425"/>
            <a:ext cx="5218112" cy="1385998"/>
          </a:xfrm>
        </p:spPr>
        <p:txBody>
          <a:bodyPr>
            <a:spAutoFit/>
          </a:bodyPr>
          <a:lstStyle/>
          <a:p>
            <a:pPr eaLnBrk="1" hangingPunct="1">
              <a:spcBef>
                <a:spcPts val="0"/>
              </a:spcBef>
            </a:pPr>
            <a:r>
              <a:rPr lang="en-US" sz="1400" dirty="0" smtClean="0">
                <a:latin typeface="Times New Roman" panose="02020603050405020304" pitchFamily="18" charset="0"/>
                <a:cs typeface="Times New Roman" panose="02020603050405020304" pitchFamily="18" charset="0"/>
              </a:rPr>
              <a:t>Promulgated – Make Known</a:t>
            </a: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0" hangingPunct="0">
              <a:spcBef>
                <a:spcPts val="0"/>
              </a:spcBef>
            </a:pPr>
            <a:r>
              <a:rPr lang="en-US" sz="1400" dirty="0" smtClean="0">
                <a:latin typeface="Times New Roman" panose="02020603050405020304" pitchFamily="18" charset="0"/>
                <a:cs typeface="Times New Roman" panose="02020603050405020304" pitchFamily="18" charset="0"/>
              </a:rPr>
              <a:t>116-Birth defects and syndromes for which reporting is mandatory, </a:t>
            </a:r>
          </a:p>
          <a:p>
            <a:pPr eaLnBrk="0" hangingPunct="0">
              <a:spcBef>
                <a:spcPts val="0"/>
              </a:spcBef>
            </a:pPr>
            <a:r>
              <a:rPr lang="en-US" sz="1400" dirty="0" smtClean="0">
                <a:latin typeface="Times New Roman" panose="02020603050405020304" pitchFamily="18" charset="0"/>
                <a:cs typeface="Times New Roman" panose="02020603050405020304" pitchFamily="18" charset="0"/>
              </a:rPr>
              <a:t>Core data items in birth defects registry</a:t>
            </a:r>
          </a:p>
          <a:p>
            <a:pPr eaLnBrk="0" hangingPunct="0">
              <a:spcBef>
                <a:spcPts val="0"/>
              </a:spcBef>
            </a:pPr>
            <a:endParaRPr lang="en-US" sz="1400" dirty="0" smtClean="0">
              <a:latin typeface="Times New Roman" panose="02020603050405020304" pitchFamily="18" charset="0"/>
              <a:cs typeface="Times New Roman" panose="02020603050405020304" pitchFamily="18" charset="0"/>
            </a:endParaRPr>
          </a:p>
          <a:p>
            <a:pPr eaLnBrk="0" hangingPunct="0">
              <a:spcBef>
                <a:spcPts val="0"/>
              </a:spcBef>
            </a:pPr>
            <a:r>
              <a:rPr lang="en-US" sz="1400" b="1" dirty="0" smtClean="0">
                <a:latin typeface="Times New Roman" panose="02020603050405020304" pitchFamily="18" charset="0"/>
                <a:cs typeface="Times New Roman" panose="02020603050405020304" pitchFamily="18" charset="0"/>
              </a:rPr>
              <a:t>DHS 149</a:t>
            </a:r>
            <a:r>
              <a:rPr lang="en-US" sz="1400" dirty="0" smtClean="0">
                <a:latin typeface="Times New Roman" panose="02020603050405020304" pitchFamily="18" charset="0"/>
                <a:cs typeface="Times New Roman" panose="02020603050405020304" pitchFamily="18" charset="0"/>
              </a:rPr>
              <a:t>: Selection &amp; monitoring of WIC vendors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p:spPr>
        <p:txBody>
          <a:bodyPr/>
          <a:lstStyle/>
          <a:p>
            <a:fld id="{71BC0197-265F-4541-B8FC-85B72BAF919E}" type="slidenum">
              <a:rPr lang="en-US" smtClean="0"/>
              <a:pPr/>
              <a:t>23</a:t>
            </a:fld>
            <a:endParaRPr lang="en-US" dirty="0" smtClean="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xfrm>
            <a:off x="700088" y="4416425"/>
            <a:ext cx="5610225" cy="5048539"/>
          </a:xfrm>
        </p:spPr>
        <p:txBody>
          <a:bodyPr>
            <a:spAutoFit/>
          </a:bodyPr>
          <a:lstStyle/>
          <a:p>
            <a:pPr eaLnBrk="1" hangingPunct="1">
              <a:spcBef>
                <a:spcPts val="0"/>
              </a:spcBef>
            </a:pPr>
            <a:r>
              <a:rPr lang="en-US" sz="1400" b="1" u="sng" dirty="0" smtClean="0">
                <a:latin typeface="Times New Roman" panose="02020603050405020304" pitchFamily="18" charset="0"/>
                <a:cs typeface="Times New Roman" panose="02020603050405020304" pitchFamily="18" charset="0"/>
              </a:rPr>
              <a:t>Human Health Hazards – very broad, good example of why rules and local ordinances are important to define the specifics on how and what to investigate.</a:t>
            </a: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dirty="0">
                <a:latin typeface="Times New Roman" panose="02020603050405020304" pitchFamily="18" charset="0"/>
                <a:cs typeface="Times New Roman" panose="02020603050405020304" pitchFamily="18" charset="0"/>
              </a:rPr>
              <a:t>254.01 Definitions. In this chapter:</a:t>
            </a:r>
          </a:p>
          <a:p>
            <a:pPr eaLnBrk="1" hangingPunct="1">
              <a:spcBef>
                <a:spcPts val="0"/>
              </a:spcBef>
            </a:pPr>
            <a:r>
              <a:rPr lang="en-US" sz="1400" dirty="0">
                <a:latin typeface="Times New Roman" panose="02020603050405020304" pitchFamily="18" charset="0"/>
                <a:cs typeface="Times New Roman" panose="02020603050405020304" pitchFamily="18" charset="0"/>
              </a:rPr>
              <a:t>(1) “Environmental health” means the assessment, management,</a:t>
            </a:r>
          </a:p>
          <a:p>
            <a:pPr eaLnBrk="1" hangingPunct="1">
              <a:spcBef>
                <a:spcPts val="0"/>
              </a:spcBef>
            </a:pPr>
            <a:r>
              <a:rPr lang="en-US" sz="1400" dirty="0">
                <a:latin typeface="Times New Roman" panose="02020603050405020304" pitchFamily="18" charset="0"/>
                <a:cs typeface="Times New Roman" panose="02020603050405020304" pitchFamily="18" charset="0"/>
              </a:rPr>
              <a:t>control and prevention of environmental factors that may</a:t>
            </a:r>
          </a:p>
          <a:p>
            <a:pPr eaLnBrk="1" hangingPunct="1">
              <a:spcBef>
                <a:spcPts val="0"/>
              </a:spcBef>
            </a:pPr>
            <a:r>
              <a:rPr lang="en-US" sz="1400" dirty="0">
                <a:latin typeface="Times New Roman" panose="02020603050405020304" pitchFamily="18" charset="0"/>
                <a:cs typeface="Times New Roman" panose="02020603050405020304" pitchFamily="18" charset="0"/>
              </a:rPr>
              <a:t>adversely affect the health, comfort, safety or well−being of individuals.</a:t>
            </a:r>
          </a:p>
          <a:p>
            <a:pPr eaLnBrk="1" hangingPunct="1">
              <a:spcBef>
                <a:spcPts val="0"/>
              </a:spcBef>
            </a:pPr>
            <a:r>
              <a:rPr lang="en-US" sz="1400" b="1" u="sng" dirty="0">
                <a:latin typeface="Times New Roman" panose="02020603050405020304" pitchFamily="18" charset="0"/>
                <a:cs typeface="Times New Roman" panose="02020603050405020304" pitchFamily="18" charset="0"/>
              </a:rPr>
              <a:t>(2) “Human health hazard” means a substance, activity or</a:t>
            </a:r>
          </a:p>
          <a:p>
            <a:pPr eaLnBrk="1" hangingPunct="1">
              <a:spcBef>
                <a:spcPts val="0"/>
              </a:spcBef>
            </a:pPr>
            <a:r>
              <a:rPr lang="en-US" sz="1400" b="1" u="sng" dirty="0">
                <a:latin typeface="Times New Roman" panose="02020603050405020304" pitchFamily="18" charset="0"/>
                <a:cs typeface="Times New Roman" panose="02020603050405020304" pitchFamily="18" charset="0"/>
              </a:rPr>
              <a:t>condition that is known to have the potential to cause acute or</a:t>
            </a:r>
          </a:p>
          <a:p>
            <a:pPr eaLnBrk="1" hangingPunct="1">
              <a:spcBef>
                <a:spcPts val="0"/>
              </a:spcBef>
            </a:pPr>
            <a:r>
              <a:rPr lang="en-US" sz="1400" b="1" u="sng" dirty="0">
                <a:latin typeface="Times New Roman" panose="02020603050405020304" pitchFamily="18" charset="0"/>
                <a:cs typeface="Times New Roman" panose="02020603050405020304" pitchFamily="18" charset="0"/>
              </a:rPr>
              <a:t>chronic illness, to endanger life, to generate or spread infectious</a:t>
            </a:r>
          </a:p>
          <a:p>
            <a:pPr eaLnBrk="1" hangingPunct="1">
              <a:spcBef>
                <a:spcPts val="0"/>
              </a:spcBef>
            </a:pPr>
            <a:r>
              <a:rPr lang="en-US" sz="1400" b="1" u="sng" dirty="0">
                <a:latin typeface="Times New Roman" panose="02020603050405020304" pitchFamily="18" charset="0"/>
                <a:cs typeface="Times New Roman" panose="02020603050405020304" pitchFamily="18" charset="0"/>
              </a:rPr>
              <a:t>diseases, or otherwise injuriously to affect the health of the public.</a:t>
            </a:r>
          </a:p>
          <a:p>
            <a:pPr eaLnBrk="1" hangingPunct="1">
              <a:spcBef>
                <a:spcPts val="0"/>
              </a:spcBef>
            </a:pPr>
            <a:endParaRPr lang="en-US" sz="1400" dirty="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Health officer orders abatement, if not corrected, process allows owner to be billed on tax bill</a:t>
            </a: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Toxic Substances:</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Lead</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Asbestos</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Indoor Air</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Outdoor Air</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Radon</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Recreational Sanitation – Beaches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a:spLocks noGrp="1" noChangeArrowheads="1"/>
          </p:cNvSpPr>
          <p:nvPr>
            <p:ph type="sldNum" sz="quarter" idx="5"/>
          </p:nvPr>
        </p:nvSpPr>
        <p:spPr>
          <a:noFill/>
        </p:spPr>
        <p:txBody>
          <a:bodyPr/>
          <a:lstStyle/>
          <a:p>
            <a:fld id="{157E65C7-DECF-4518-AEFD-B01D8FF64CAE}" type="slidenum">
              <a:rPr lang="en-US" smtClean="0"/>
              <a:pPr/>
              <a:t>24</a:t>
            </a:fld>
            <a:endParaRPr lang="en-US" dirty="0" smtClean="0"/>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xfrm>
            <a:off x="1325563" y="4416425"/>
            <a:ext cx="4749800" cy="4183063"/>
          </a:xfrm>
        </p:spPr>
        <p:txBody>
          <a:bodyPr/>
          <a:lstStyle/>
          <a:p>
            <a:pPr eaLnBrk="1" hangingPunct="1">
              <a:spcBef>
                <a:spcPct val="0"/>
              </a:spcBef>
            </a:pPr>
            <a:endParaRPr lang="en-US" sz="1600"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p:cNvSpPr>
            <a:spLocks noGrp="1" noChangeArrowheads="1"/>
          </p:cNvSpPr>
          <p:nvPr>
            <p:ph type="sldNum" sz="quarter" idx="5"/>
          </p:nvPr>
        </p:nvSpPr>
        <p:spPr>
          <a:noFill/>
        </p:spPr>
        <p:txBody>
          <a:bodyPr/>
          <a:lstStyle/>
          <a:p>
            <a:fld id="{6273FCA5-AD45-4F19-914F-9D7A9A252906}" type="slidenum">
              <a:rPr lang="en-US" smtClean="0"/>
              <a:pPr/>
              <a:t>25</a:t>
            </a:fld>
            <a:endParaRPr lang="en-US" dirty="0" smtClean="0"/>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xfrm>
            <a:off x="935038" y="4416425"/>
            <a:ext cx="5140325" cy="1816885"/>
          </a:xfrm>
        </p:spPr>
        <p:txBody>
          <a:bodyPr>
            <a:spAutoFit/>
          </a:bodyPr>
          <a:lstStyle/>
          <a:p>
            <a:pPr marL="0" marR="0" indent="0" algn="l" defTabSz="914400" rtl="0" eaLnBrk="1" fontAlgn="base" latinLnBrk="0" hangingPunct="1">
              <a:lnSpc>
                <a:spcPct val="100000"/>
              </a:lnSpc>
              <a:spcBef>
                <a:spcPts val="0"/>
              </a:spcBef>
              <a:spcAft>
                <a:spcPct val="0"/>
              </a:spcAft>
              <a:buClrTx/>
              <a:buSzTx/>
              <a:buFontTx/>
              <a:buNone/>
              <a:tabLst/>
              <a:defRPr/>
            </a:pPr>
            <a:r>
              <a:rPr lang="en-US" sz="1400" dirty="0" smtClean="0">
                <a:latin typeface="Times New Roman" panose="02020603050405020304" pitchFamily="18" charset="0"/>
                <a:cs typeface="Times New Roman" panose="02020603050405020304" pitchFamily="18" charset="0"/>
              </a:rPr>
              <a:t>Lodging</a:t>
            </a:r>
          </a:p>
          <a:p>
            <a:pPr marL="0" marR="0" indent="0" algn="l" defTabSz="914400" rtl="0" eaLnBrk="1" fontAlgn="base" latinLnBrk="0" hangingPunct="1">
              <a:lnSpc>
                <a:spcPct val="100000"/>
              </a:lnSpc>
              <a:spcBef>
                <a:spcPts val="0"/>
              </a:spcBef>
              <a:spcAft>
                <a:spcPct val="0"/>
              </a:spcAft>
              <a:buClrTx/>
              <a:buSzTx/>
              <a:buFontTx/>
              <a:buNone/>
              <a:tabLst/>
              <a:defRPr/>
            </a:pPr>
            <a:r>
              <a:rPr lang="en-US" sz="1400" dirty="0" smtClean="0">
                <a:latin typeface="Times New Roman" panose="02020603050405020304" pitchFamily="18" charset="0"/>
                <a:cs typeface="Times New Roman" panose="02020603050405020304" pitchFamily="18" charset="0"/>
              </a:rPr>
              <a:t>Restaurants</a:t>
            </a:r>
          </a:p>
          <a:p>
            <a:pPr marL="0" marR="0" indent="0" algn="l" defTabSz="914400" rtl="0" eaLnBrk="1" fontAlgn="base" latinLnBrk="0" hangingPunct="1">
              <a:lnSpc>
                <a:spcPct val="100000"/>
              </a:lnSpc>
              <a:spcBef>
                <a:spcPts val="0"/>
              </a:spcBef>
              <a:spcAft>
                <a:spcPct val="0"/>
              </a:spcAft>
              <a:buClrTx/>
              <a:buSzTx/>
              <a:buFontTx/>
              <a:buNone/>
              <a:tabLst/>
              <a:defRPr/>
            </a:pPr>
            <a:r>
              <a:rPr lang="en-US" sz="1400" dirty="0" smtClean="0">
                <a:latin typeface="Times New Roman" panose="02020603050405020304" pitchFamily="18" charset="0"/>
                <a:cs typeface="Times New Roman" panose="02020603050405020304" pitchFamily="18" charset="0"/>
              </a:rPr>
              <a:t>Campgrounds</a:t>
            </a:r>
          </a:p>
          <a:p>
            <a:pPr marL="0" marR="0" indent="0" algn="l" defTabSz="914400" rtl="0" eaLnBrk="1" fontAlgn="base" latinLnBrk="0" hangingPunct="1">
              <a:lnSpc>
                <a:spcPct val="100000"/>
              </a:lnSpc>
              <a:spcBef>
                <a:spcPts val="0"/>
              </a:spcBef>
              <a:spcAft>
                <a:spcPct val="0"/>
              </a:spcAft>
              <a:buClrTx/>
              <a:buSzTx/>
              <a:buFontTx/>
              <a:buNone/>
              <a:tabLst/>
              <a:defRPr/>
            </a:pPr>
            <a:r>
              <a:rPr lang="en-US" sz="1400" dirty="0" smtClean="0">
                <a:latin typeface="Times New Roman" panose="02020603050405020304" pitchFamily="18" charset="0"/>
                <a:cs typeface="Times New Roman" panose="02020603050405020304" pitchFamily="18" charset="0"/>
              </a:rPr>
              <a:t>Swimming pools and hot tubs</a:t>
            </a:r>
          </a:p>
          <a:p>
            <a:pPr marL="0" marR="0" indent="0" algn="l" defTabSz="914400" rtl="0" eaLnBrk="1" fontAlgn="base" latinLnBrk="0" hangingPunct="1">
              <a:lnSpc>
                <a:spcPct val="100000"/>
              </a:lnSpc>
              <a:spcBef>
                <a:spcPts val="0"/>
              </a:spcBef>
              <a:spcAft>
                <a:spcPct val="0"/>
              </a:spcAft>
              <a:buClrTx/>
              <a:buSzTx/>
              <a:buFontTx/>
              <a:buNone/>
              <a:tabLst/>
              <a:defRPr/>
            </a:pPr>
            <a:r>
              <a:rPr lang="en-US" sz="1400" dirty="0" smtClean="0">
                <a:latin typeface="Times New Roman" panose="02020603050405020304" pitchFamily="18" charset="0"/>
                <a:cs typeface="Times New Roman" panose="02020603050405020304" pitchFamily="18" charset="0"/>
              </a:rPr>
              <a:t>Recreation-Educational Camps</a:t>
            </a:r>
          </a:p>
          <a:p>
            <a:pPr marL="0" marR="0" indent="0" algn="l" defTabSz="914400" rtl="0" eaLnBrk="1" fontAlgn="base" latinLnBrk="0" hangingPunct="1">
              <a:lnSpc>
                <a:spcPct val="100000"/>
              </a:lnSpc>
              <a:spcBef>
                <a:spcPts val="0"/>
              </a:spcBef>
              <a:spcAft>
                <a:spcPct val="0"/>
              </a:spcAft>
              <a:buClrTx/>
              <a:buSzTx/>
              <a:buFontTx/>
              <a:buNone/>
              <a:tabLst/>
              <a:defRPr/>
            </a:pPr>
            <a:endParaRPr lang="en-US" sz="1400" dirty="0">
              <a:latin typeface="Times New Roman" panose="02020603050405020304" pitchFamily="18" charset="0"/>
              <a:cs typeface="Times New Roman" panose="02020603050405020304" pitchFamily="18" charset="0"/>
            </a:endParaRPr>
          </a:p>
          <a:p>
            <a:pPr marL="0" marR="0" indent="0" algn="l" defTabSz="914400" rtl="0" eaLnBrk="1" fontAlgn="base" latinLnBrk="0" hangingPunct="1">
              <a:lnSpc>
                <a:spcPct val="100000"/>
              </a:lnSpc>
              <a:spcBef>
                <a:spcPts val="0"/>
              </a:spcBef>
              <a:spcAft>
                <a:spcPct val="0"/>
              </a:spcAft>
              <a:buClrTx/>
              <a:buSzTx/>
              <a:buFontTx/>
              <a:buNone/>
              <a:tabLst/>
              <a:defRPr/>
            </a:pPr>
            <a:r>
              <a:rPr lang="en-US" sz="1400" dirty="0" smtClean="0">
                <a:latin typeface="Times New Roman" panose="02020603050405020304" pitchFamily="18" charset="0"/>
                <a:cs typeface="Times New Roman" panose="02020603050405020304" pitchFamily="18" charset="0"/>
              </a:rPr>
              <a:t>Now these are all regulated by the Department of Agriculture, Trade, and Consumer Protection DATCP</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p:cNvSpPr>
            <a:spLocks noGrp="1" noChangeArrowheads="1"/>
          </p:cNvSpPr>
          <p:nvPr>
            <p:ph type="sldNum" sz="quarter" idx="5"/>
          </p:nvPr>
        </p:nvSpPr>
        <p:spPr>
          <a:noFill/>
        </p:spPr>
        <p:txBody>
          <a:bodyPr/>
          <a:lstStyle/>
          <a:p>
            <a:fld id="{049EE60F-CD7C-4569-A2C2-2F1A5ADBB136}" type="slidenum">
              <a:rPr lang="en-US" smtClean="0"/>
              <a:pPr/>
              <a:t>26</a:t>
            </a:fld>
            <a:endParaRPr lang="en-US" dirty="0" smtClean="0"/>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xfrm>
            <a:off x="700088" y="4416425"/>
            <a:ext cx="5610225" cy="339558"/>
          </a:xfrm>
        </p:spPr>
        <p:txBody>
          <a:bodyPr>
            <a:spAutoFit/>
          </a:bodyPr>
          <a:lstStyle/>
          <a:p>
            <a:pPr eaLnBrk="1" hangingPunct="1">
              <a:spcBef>
                <a:spcPts val="0"/>
              </a:spcBef>
            </a:pPr>
            <a:r>
              <a:rPr lang="en-US" sz="1600" dirty="0" smtClean="0">
                <a:latin typeface="Times New Roman" panose="02020603050405020304" pitchFamily="18" charset="0"/>
                <a:cs typeface="Times New Roman" panose="02020603050405020304" pitchFamily="18" charset="0"/>
              </a:rPr>
              <a:t>Mostly state functions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p:cNvSpPr>
            <a:spLocks noGrp="1" noChangeArrowheads="1"/>
          </p:cNvSpPr>
          <p:nvPr>
            <p:ph type="sldNum" sz="quarter" idx="5"/>
          </p:nvPr>
        </p:nvSpPr>
        <p:spPr>
          <a:noFill/>
        </p:spPr>
        <p:txBody>
          <a:bodyPr/>
          <a:lstStyle/>
          <a:p>
            <a:fld id="{B8A7C7AD-D099-45E6-8087-E3F3C59569EA}" type="slidenum">
              <a:rPr lang="en-US" smtClean="0"/>
              <a:pPr/>
              <a:t>27</a:t>
            </a:fld>
            <a:endParaRPr lang="en-US" dirty="0" smtClean="0"/>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xfrm>
            <a:off x="1169988" y="4416425"/>
            <a:ext cx="4905375" cy="524224"/>
          </a:xfrm>
        </p:spPr>
        <p:txBody>
          <a:bodyPr>
            <a:spAutoFit/>
          </a:bodyPr>
          <a:lstStyle/>
          <a:p>
            <a:pPr marL="0" marR="0" indent="0" algn="l" defTabSz="914400" rtl="0" eaLnBrk="1" fontAlgn="base" latinLnBrk="0" hangingPunct="1">
              <a:lnSpc>
                <a:spcPct val="100000"/>
              </a:lnSpc>
              <a:spcBef>
                <a:spcPts val="0"/>
              </a:spcBef>
              <a:spcAft>
                <a:spcPct val="0"/>
              </a:spcAft>
              <a:buClrTx/>
              <a:buSzTx/>
              <a:buFontTx/>
              <a:buNone/>
              <a:tabLst/>
              <a:defRPr/>
            </a:pPr>
            <a:r>
              <a:rPr lang="en-US" sz="1400" dirty="0" smtClean="0">
                <a:latin typeface="Times New Roman" panose="02020603050405020304" pitchFamily="18" charset="0"/>
                <a:cs typeface="Times New Roman" panose="02020603050405020304" pitchFamily="18" charset="0"/>
              </a:rPr>
              <a:t>DHS 161 Tanning facilities is now Safety and professional Services (SPS) 220</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p:cNvSpPr>
            <a:spLocks noGrp="1" noChangeArrowheads="1"/>
          </p:cNvSpPr>
          <p:nvPr>
            <p:ph type="sldNum" sz="quarter" idx="5"/>
          </p:nvPr>
        </p:nvSpPr>
        <p:spPr>
          <a:noFill/>
        </p:spPr>
        <p:txBody>
          <a:bodyPr/>
          <a:lstStyle/>
          <a:p>
            <a:fld id="{5F688E75-CE03-44D4-BE9A-1EC627BF33C5}" type="slidenum">
              <a:rPr lang="en-US" smtClean="0"/>
              <a:pPr/>
              <a:t>28</a:t>
            </a:fld>
            <a:endParaRPr lang="en-US" dirty="0" smtClean="0"/>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xfrm>
            <a:off x="700088" y="4416425"/>
            <a:ext cx="5610225" cy="308780"/>
          </a:xfrm>
        </p:spPr>
        <p:txBody>
          <a:bodyPr>
            <a:spAutoFit/>
          </a:bodyPr>
          <a:lstStyle/>
          <a:p>
            <a:pPr eaLnBrk="1" hangingPunct="1">
              <a:spcBef>
                <a:spcPts val="0"/>
              </a:spcBef>
            </a:pPr>
            <a:r>
              <a:rPr lang="en-US" sz="1400" dirty="0" smtClean="0">
                <a:latin typeface="Times New Roman" panose="02020603050405020304" pitchFamily="18" charset="0"/>
                <a:cs typeface="Times New Roman" panose="02020603050405020304" pitchFamily="18" charset="0"/>
              </a:rPr>
              <a:t>Refer to handout</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a:noFill/>
        </p:spPr>
        <p:txBody>
          <a:bodyPr/>
          <a:lstStyle/>
          <a:p>
            <a:fld id="{D798DC44-2897-4FAA-A6AF-6AB36F9C8D80}" type="slidenum">
              <a:rPr lang="en-US" smtClean="0"/>
              <a:pPr/>
              <a:t>29</a:t>
            </a:fld>
            <a:endParaRPr lang="en-US" dirty="0" smtClean="0"/>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xfrm>
            <a:off x="700088" y="4416425"/>
            <a:ext cx="5610225" cy="3755878"/>
          </a:xfrm>
        </p:spPr>
        <p:txBody>
          <a:bodyPr>
            <a:spAutoFit/>
          </a:bodyPr>
          <a:lstStyle/>
          <a:p>
            <a:pPr eaLnBrk="1" hangingPunct="1">
              <a:spcBef>
                <a:spcPts val="0"/>
              </a:spcBef>
            </a:pPr>
            <a:r>
              <a:rPr lang="en-US" sz="1400" dirty="0" smtClean="0">
                <a:latin typeface="Times New Roman" panose="02020603050405020304" pitchFamily="18" charset="0"/>
                <a:cs typeface="Times New Roman" panose="02020603050405020304" pitchFamily="18" charset="0"/>
              </a:rPr>
              <a:t>Application of Statutes and Administrative Rule.</a:t>
            </a: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marL="228600" indent="-228600" eaLnBrk="1" hangingPunct="1">
              <a:spcBef>
                <a:spcPts val="0"/>
              </a:spcBef>
              <a:buAutoNum type="arabicPeriod"/>
            </a:pPr>
            <a:r>
              <a:rPr lang="en-US" sz="1400" dirty="0" smtClean="0">
                <a:latin typeface="Times New Roman" panose="02020603050405020304" pitchFamily="18" charset="0"/>
                <a:cs typeface="Times New Roman" panose="02020603050405020304" pitchFamily="18" charset="0"/>
              </a:rPr>
              <a:t>Find the statutes and Administrative Rule that apply to your areas</a:t>
            </a:r>
            <a:r>
              <a:rPr lang="en-US" sz="1400" baseline="0" dirty="0" smtClean="0">
                <a:latin typeface="Times New Roman" panose="02020603050405020304" pitchFamily="18" charset="0"/>
                <a:cs typeface="Times New Roman" panose="02020603050405020304" pitchFamily="18" charset="0"/>
              </a:rPr>
              <a:t> of practice; legis.wisconsin.gov for most current version, not a paper copy in a ring binder on a shelf in your dept. </a:t>
            </a:r>
          </a:p>
          <a:p>
            <a:pPr marL="228600" indent="-228600" eaLnBrk="1" hangingPunct="1">
              <a:spcBef>
                <a:spcPts val="0"/>
              </a:spcBef>
              <a:buAutoNum type="arabicPeriod"/>
            </a:pPr>
            <a:r>
              <a:rPr lang="en-US" sz="1400" baseline="0" dirty="0" smtClean="0">
                <a:latin typeface="Times New Roman" panose="02020603050405020304" pitchFamily="18" charset="0"/>
                <a:cs typeface="Times New Roman" panose="02020603050405020304" pitchFamily="18" charset="0"/>
              </a:rPr>
              <a:t>Read them more than once.</a:t>
            </a:r>
          </a:p>
          <a:p>
            <a:pPr marL="228600" indent="-228600" eaLnBrk="1" hangingPunct="1">
              <a:spcBef>
                <a:spcPts val="0"/>
              </a:spcBef>
              <a:buAutoNum type="arabicPeriod"/>
            </a:pPr>
            <a:r>
              <a:rPr lang="en-US" sz="1400" dirty="0" smtClean="0">
                <a:latin typeface="Times New Roman" panose="02020603050405020304" pitchFamily="18" charset="0"/>
                <a:cs typeface="Times New Roman" panose="02020603050405020304" pitchFamily="18" charset="0"/>
              </a:rPr>
              <a:t>Use them</a:t>
            </a:r>
            <a:r>
              <a:rPr lang="en-US" sz="1400" baseline="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to guide your daily practice; refer to</a:t>
            </a:r>
            <a:r>
              <a:rPr lang="en-US" sz="1400" baseline="0" dirty="0" smtClean="0">
                <a:latin typeface="Times New Roman" panose="02020603050405020304" pitchFamily="18" charset="0"/>
                <a:cs typeface="Times New Roman" panose="02020603050405020304" pitchFamily="18" charset="0"/>
              </a:rPr>
              <a:t> them as you do your work to ensure you are following what is mandated, often times “hand me down” orientations distort or completely lose any statutory language, plus laws and Administrative Rule can change;</a:t>
            </a:r>
          </a:p>
          <a:p>
            <a:pPr marL="228600" indent="-228600" eaLnBrk="1" hangingPunct="1">
              <a:spcBef>
                <a:spcPts val="0"/>
              </a:spcBef>
              <a:buAutoNum type="arabicPeriod"/>
            </a:pPr>
            <a:r>
              <a:rPr lang="en-US" sz="1400" baseline="0" dirty="0" smtClean="0">
                <a:latin typeface="Times New Roman" panose="02020603050405020304" pitchFamily="18" charset="0"/>
                <a:cs typeface="Times New Roman" panose="02020603050405020304" pitchFamily="18" charset="0"/>
              </a:rPr>
              <a:t>Include them in your written policies and procedures.</a:t>
            </a:r>
          </a:p>
          <a:p>
            <a:pPr marL="228600" indent="-228600" eaLnBrk="1" hangingPunct="1">
              <a:spcBef>
                <a:spcPts val="0"/>
              </a:spcBef>
              <a:buAutoNum type="arabicPeriod"/>
            </a:pPr>
            <a:r>
              <a:rPr lang="en-US" sz="1400" baseline="0" dirty="0" smtClean="0">
                <a:latin typeface="Times New Roman" panose="02020603050405020304" pitchFamily="18" charset="0"/>
                <a:cs typeface="Times New Roman" panose="02020603050405020304" pitchFamily="18" charset="0"/>
              </a:rPr>
              <a:t>Reference them when you enforce public health law; animal quarantine letters, HHH letters, I &amp; Q letters.</a:t>
            </a:r>
          </a:p>
          <a:p>
            <a:pPr marL="228600" indent="-228600" eaLnBrk="1" hangingPunct="1">
              <a:spcBef>
                <a:spcPts val="0"/>
              </a:spcBef>
              <a:buAutoNum type="arabicPeriod"/>
            </a:pPr>
            <a:r>
              <a:rPr lang="en-US" sz="1400" baseline="0" dirty="0" smtClean="0">
                <a:latin typeface="Times New Roman" panose="02020603050405020304" pitchFamily="18" charset="0"/>
                <a:cs typeface="Times New Roman" panose="02020603050405020304" pitchFamily="18" charset="0"/>
              </a:rPr>
              <a:t>Educate your colleagues about the statutes; internal co-workers, BOH, community partners, the general public.</a:t>
            </a:r>
          </a:p>
          <a:p>
            <a:pPr marL="228600" indent="-228600" eaLnBrk="1" hangingPunct="1">
              <a:spcBef>
                <a:spcPts val="0"/>
              </a:spcBef>
              <a:buAutoNum type="arabicPeriod"/>
            </a:pPr>
            <a:r>
              <a:rPr lang="en-US" sz="1400" baseline="0" dirty="0" smtClean="0">
                <a:latin typeface="Times New Roman" panose="02020603050405020304" pitchFamily="18" charset="0"/>
                <a:cs typeface="Times New Roman" panose="02020603050405020304" pitchFamily="18" charset="0"/>
              </a:rPr>
              <a:t>Reference them for performance management at the agency, program and staff level; audits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2400" y="4416425"/>
            <a:ext cx="6629400" cy="4186765"/>
          </a:xfrm>
        </p:spPr>
        <p:txBody>
          <a:bodyPr wrap="square">
            <a:spAutoFit/>
          </a:bodyPr>
          <a:lstStyle/>
          <a:p>
            <a:pPr eaLnBrk="1" hangingPunct="1">
              <a:spcBef>
                <a:spcPts val="0"/>
              </a:spcBef>
            </a:pPr>
            <a:r>
              <a:rPr lang="en-US" sz="1400" b="1" dirty="0" smtClean="0">
                <a:latin typeface="Times New Roman" panose="02020603050405020304" pitchFamily="18" charset="0"/>
                <a:cs typeface="Times New Roman" panose="02020603050405020304" pitchFamily="18" charset="0"/>
              </a:rPr>
              <a:t>What’s the difference between</a:t>
            </a:r>
            <a:r>
              <a:rPr lang="en-US" sz="1400" b="1" baseline="0" dirty="0" smtClean="0">
                <a:latin typeface="Times New Roman" panose="02020603050405020304" pitchFamily="18" charset="0"/>
                <a:cs typeface="Times New Roman" panose="02020603050405020304" pitchFamily="18" charset="0"/>
              </a:rPr>
              <a:t> Statute, Administrative Rules, and ordinances?</a:t>
            </a:r>
            <a:endParaRPr lang="en-US" sz="1400" b="1" dirty="0" smtClean="0">
              <a:latin typeface="Times New Roman" panose="02020603050405020304" pitchFamily="18" charset="0"/>
              <a:cs typeface="Times New Roman" panose="02020603050405020304" pitchFamily="18" charset="0"/>
            </a:endParaRP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Public </a:t>
            </a:r>
            <a:r>
              <a:rPr lang="en-US" sz="1400" dirty="0">
                <a:latin typeface="Times New Roman" panose="02020603050405020304" pitchFamily="18" charset="0"/>
                <a:cs typeface="Times New Roman" panose="02020603050405020304" pitchFamily="18" charset="0"/>
              </a:rPr>
              <a:t>health statutes are the framework for public health in WI  </a:t>
            </a:r>
            <a:r>
              <a:rPr lang="en-US" sz="1400" dirty="0" smtClean="0">
                <a:latin typeface="Times New Roman" panose="02020603050405020304" pitchFamily="18" charset="0"/>
                <a:cs typeface="Times New Roman" panose="02020603050405020304" pitchFamily="18" charset="0"/>
              </a:rPr>
              <a:t>and define what shall be done and what may be done </a:t>
            </a:r>
            <a:endParaRPr lang="en-US" sz="1400" dirty="0">
              <a:latin typeface="Times New Roman" panose="02020603050405020304" pitchFamily="18" charset="0"/>
              <a:cs typeface="Times New Roman" panose="02020603050405020304" pitchFamily="18" charset="0"/>
            </a:endParaRPr>
          </a:p>
          <a:p>
            <a:pPr eaLnBrk="1" hangingPunct="1">
              <a:spcBef>
                <a:spcPts val="0"/>
              </a:spcBef>
            </a:pPr>
            <a:endParaRPr lang="en-US" sz="1400" b="1"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b="1" dirty="0" smtClean="0">
                <a:latin typeface="Times New Roman" panose="02020603050405020304" pitchFamily="18" charset="0"/>
                <a:cs typeface="Times New Roman" panose="02020603050405020304" pitchFamily="18" charset="0"/>
              </a:rPr>
              <a:t>Statutes</a:t>
            </a:r>
            <a:r>
              <a:rPr lang="en-US" sz="1400" dirty="0" smtClean="0">
                <a:latin typeface="Times New Roman" panose="02020603050405020304" pitchFamily="18" charset="0"/>
                <a:cs typeface="Times New Roman" panose="02020603050405020304" pitchFamily="18" charset="0"/>
              </a:rPr>
              <a:t> are what you typically think of when you think</a:t>
            </a:r>
            <a:r>
              <a:rPr lang="en-US" sz="1400" baseline="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laws” enacted by Legislature</a:t>
            </a:r>
            <a:r>
              <a:rPr lang="en-US" sz="1400" baseline="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that</a:t>
            </a:r>
            <a:r>
              <a:rPr lang="en-US" sz="1400" baseline="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legally</a:t>
            </a:r>
            <a:r>
              <a:rPr lang="en-US" sz="1400" baseline="0" dirty="0" smtClean="0">
                <a:latin typeface="Times New Roman" panose="02020603050405020304" pitchFamily="18" charset="0"/>
                <a:cs typeface="Times New Roman" panose="02020603050405020304" pitchFamily="18" charset="0"/>
              </a:rPr>
              <a:t> require us to do certain things…</a:t>
            </a:r>
          </a:p>
          <a:p>
            <a:pPr marL="171450" indent="-171450" eaLnBrk="1" hangingPunct="1">
              <a:spcBef>
                <a:spcPts val="0"/>
              </a:spcBef>
              <a:buFont typeface="Arial" panose="020B0604020202020204" pitchFamily="34" charset="0"/>
              <a:buChar char="•"/>
            </a:pPr>
            <a:r>
              <a:rPr lang="en-US" sz="1400" baseline="0" dirty="0" smtClean="0">
                <a:latin typeface="Times New Roman" panose="02020603050405020304" pitchFamily="18" charset="0"/>
                <a:cs typeface="Times New Roman" panose="02020603050405020304" pitchFamily="18" charset="0"/>
              </a:rPr>
              <a:t>Broad and stand alone; can be followed as stated.  Necessarily broad so don’t have to be changed often because the process is not easy or fast.</a:t>
            </a:r>
          </a:p>
          <a:p>
            <a:pPr marL="171450" indent="-171450" eaLnBrk="1" hangingPunct="1">
              <a:spcBef>
                <a:spcPts val="0"/>
              </a:spcBef>
              <a:buFont typeface="Arial" panose="020B0604020202020204" pitchFamily="34" charset="0"/>
              <a:buChar char="•"/>
            </a:pPr>
            <a:r>
              <a:rPr lang="en-US" sz="1400" baseline="0" dirty="0" smtClean="0">
                <a:latin typeface="Times New Roman" panose="02020603050405020304" pitchFamily="18" charset="0"/>
                <a:cs typeface="Times New Roman" panose="02020603050405020304" pitchFamily="18" charset="0"/>
              </a:rPr>
              <a:t>Strive to balance protecting the health of the public with individual rights and freedom.</a:t>
            </a:r>
          </a:p>
          <a:p>
            <a:pPr marL="0" indent="0" eaLnBrk="1" hangingPunct="1">
              <a:spcBef>
                <a:spcPts val="0"/>
              </a:spcBef>
              <a:buFont typeface="Arial" panose="020B0604020202020204" pitchFamily="34" charset="0"/>
              <a:buNone/>
            </a:pPr>
            <a:endParaRPr lang="en-US" sz="1400" baseline="0" dirty="0" smtClean="0">
              <a:latin typeface="Times New Roman" panose="02020603050405020304" pitchFamily="18" charset="0"/>
              <a:cs typeface="Times New Roman" panose="02020603050405020304" pitchFamily="18" charset="0"/>
            </a:endParaRPr>
          </a:p>
          <a:p>
            <a:pPr marL="0" indent="0" eaLnBrk="1" hangingPunct="1">
              <a:spcBef>
                <a:spcPts val="0"/>
              </a:spcBef>
              <a:buFont typeface="Arial" panose="020B0604020202020204" pitchFamily="34" charset="0"/>
              <a:buNone/>
            </a:pPr>
            <a:r>
              <a:rPr lang="en-US" sz="1400" baseline="0" dirty="0" smtClean="0">
                <a:latin typeface="Times New Roman" panose="02020603050405020304" pitchFamily="18" charset="0"/>
                <a:cs typeface="Times New Roman" panose="02020603050405020304" pitchFamily="18" charset="0"/>
              </a:rPr>
              <a:t>State example:</a:t>
            </a:r>
          </a:p>
          <a:p>
            <a:pPr marL="0" indent="0" eaLnBrk="1" hangingPunct="1">
              <a:spcBef>
                <a:spcPts val="0"/>
              </a:spcBef>
              <a:buFont typeface="Arial" panose="020B0604020202020204" pitchFamily="34" charset="0"/>
              <a:buNone/>
            </a:pPr>
            <a:r>
              <a:rPr lang="en-US" sz="1400" baseline="0" dirty="0" smtClean="0">
                <a:latin typeface="Times New Roman" panose="02020603050405020304" pitchFamily="18" charset="0"/>
                <a:cs typeface="Times New Roman" panose="02020603050405020304" pitchFamily="18" charset="0"/>
              </a:rPr>
              <a:t>S. 251.05 specifies that three levels of LHD’s will exist and the basic services all levels will provide; surveillance, investigation, control and prevention of communicable disease’s, other disease prevention, health promotion and HHH control.</a:t>
            </a:r>
          </a:p>
          <a:p>
            <a:pPr marL="0" indent="0" eaLnBrk="1" hangingPunct="1">
              <a:spcBef>
                <a:spcPts val="0"/>
              </a:spcBef>
              <a:buFont typeface="Arial" panose="020B0604020202020204" pitchFamily="34" charset="0"/>
              <a:buNone/>
            </a:pPr>
            <a:endParaRPr lang="en-US" sz="1400" baseline="0" dirty="0" smtClean="0">
              <a:latin typeface="Times New Roman" panose="02020603050405020304" pitchFamily="18" charset="0"/>
              <a:cs typeface="Times New Roman" panose="02020603050405020304" pitchFamily="18" charset="0"/>
            </a:endParaRPr>
          </a:p>
          <a:p>
            <a:pPr marL="0" indent="0" eaLnBrk="1" hangingPunct="1">
              <a:spcBef>
                <a:spcPts val="0"/>
              </a:spcBef>
              <a:buFont typeface="Arial" panose="020B0604020202020204" pitchFamily="34" charset="0"/>
              <a:buNone/>
            </a:pPr>
            <a:r>
              <a:rPr lang="en-US" sz="1400" baseline="0" dirty="0" smtClean="0">
                <a:latin typeface="Times New Roman" panose="02020603050405020304" pitchFamily="18" charset="0"/>
                <a:cs typeface="Times New Roman" panose="02020603050405020304" pitchFamily="18" charset="0"/>
              </a:rPr>
              <a:t>Local example:</a:t>
            </a:r>
          </a:p>
          <a:p>
            <a:pPr marL="0" indent="0" eaLnBrk="1" hangingPunct="1">
              <a:spcBef>
                <a:spcPts val="0"/>
              </a:spcBef>
              <a:buFont typeface="Arial" panose="020B0604020202020204" pitchFamily="34" charset="0"/>
              <a:buNone/>
            </a:pPr>
            <a:r>
              <a:rPr lang="en-US" sz="1400" baseline="0" dirty="0" smtClean="0">
                <a:latin typeface="Times New Roman" panose="02020603050405020304" pitchFamily="18" charset="0"/>
                <a:cs typeface="Times New Roman" panose="02020603050405020304" pitchFamily="18" charset="0"/>
              </a:rPr>
              <a:t>S. 252.03:  Every health officer will investigate communicable disease’s with in their jurisdiction.</a:t>
            </a:r>
          </a:p>
        </p:txBody>
      </p:sp>
      <p:sp>
        <p:nvSpPr>
          <p:cNvPr id="4" name="Slide Number Placeholder 3"/>
          <p:cNvSpPr>
            <a:spLocks noGrp="1"/>
          </p:cNvSpPr>
          <p:nvPr>
            <p:ph type="sldNum" sz="quarter" idx="10"/>
          </p:nvPr>
        </p:nvSpPr>
        <p:spPr/>
        <p:txBody>
          <a:bodyPr/>
          <a:lstStyle/>
          <a:p>
            <a:pPr>
              <a:defRPr/>
            </a:pPr>
            <a:fld id="{85615B59-3DD6-4CB8-8925-CEF1C4FC727F}" type="slidenum">
              <a:rPr lang="en-US" smtClean="0"/>
              <a:pPr>
                <a:defRPr/>
              </a:pPr>
              <a:t>3</a:t>
            </a:fld>
            <a:endParaRPr lang="en-US" dirty="0"/>
          </a:p>
        </p:txBody>
      </p:sp>
    </p:spTree>
    <p:extLst>
      <p:ext uri="{BB962C8B-B14F-4D97-AF65-F5344CB8AC3E}">
        <p14:creationId xmlns:p14="http://schemas.microsoft.com/office/powerpoint/2010/main" val="14539455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a:noFill/>
        </p:spPr>
        <p:txBody>
          <a:bodyPr/>
          <a:lstStyle/>
          <a:p>
            <a:fld id="{D798DC44-2897-4FAA-A6AF-6AB36F9C8D80}" type="slidenum">
              <a:rPr lang="en-US" smtClean="0"/>
              <a:pPr/>
              <a:t>30</a:t>
            </a:fld>
            <a:endParaRPr lang="en-US" dirty="0" smtClean="0"/>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a:noFill/>
        </p:spPr>
        <p:txBody>
          <a:bodyPr/>
          <a:lstStyle/>
          <a:p>
            <a:fld id="{D798DC44-2897-4FAA-A6AF-6AB36F9C8D80}" type="slidenum">
              <a:rPr lang="en-US" smtClean="0"/>
              <a:pPr/>
              <a:t>31</a:t>
            </a:fld>
            <a:endParaRPr lang="en-US" dirty="0" smtClean="0"/>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615B59-3DD6-4CB8-8925-CEF1C4FC727F}" type="slidenum">
              <a:rPr lang="en-US" smtClean="0"/>
              <a:pPr>
                <a:defRPr/>
              </a:pPr>
              <a:t>32</a:t>
            </a:fld>
            <a:endParaRPr lang="en-US" dirty="0"/>
          </a:p>
        </p:txBody>
      </p:sp>
    </p:spTree>
    <p:extLst>
      <p:ext uri="{BB962C8B-B14F-4D97-AF65-F5344CB8AC3E}">
        <p14:creationId xmlns:p14="http://schemas.microsoft.com/office/powerpoint/2010/main" val="3075333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4F345CB5-C999-4DD2-A70D-1A760DDBA176}" type="slidenum">
              <a:rPr lang="en-US" smtClean="0"/>
              <a:pPr/>
              <a:t>4</a:t>
            </a:fld>
            <a:endParaRPr lang="en-US" dirty="0"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xfrm>
            <a:off x="700088" y="4416425"/>
            <a:ext cx="5610225" cy="1816885"/>
          </a:xfrm>
        </p:spPr>
        <p:txBody>
          <a:bodyPr>
            <a:spAutoFit/>
          </a:bodyPr>
          <a:lstStyle/>
          <a:p>
            <a:pPr marL="0" indent="0" eaLnBrk="1" hangingPunct="1">
              <a:spcBef>
                <a:spcPts val="0"/>
              </a:spcBef>
              <a:buFont typeface="Arial" panose="020B0604020202020204" pitchFamily="34" charset="0"/>
              <a:buNone/>
            </a:pPr>
            <a:r>
              <a:rPr lang="en-US" sz="1400" b="1" baseline="0" dirty="0" smtClean="0">
                <a:latin typeface="Times New Roman" panose="02020603050405020304" pitchFamily="18" charset="0"/>
                <a:cs typeface="Times New Roman" panose="02020603050405020304" pitchFamily="18" charset="0"/>
              </a:rPr>
              <a:t>Administrative Rules </a:t>
            </a:r>
            <a:r>
              <a:rPr lang="en-US" sz="1400" baseline="0" dirty="0" smtClean="0">
                <a:latin typeface="Times New Roman" panose="02020603050405020304" pitchFamily="18" charset="0"/>
                <a:cs typeface="Times New Roman" panose="02020603050405020304" pitchFamily="18" charset="0"/>
              </a:rPr>
              <a:t>are additional rules/regulations/requirements made by agencies/departments</a:t>
            </a:r>
          </a:p>
          <a:p>
            <a:pPr marL="171450" indent="-171450" eaLnBrk="1" hangingPunct="1">
              <a:spcBef>
                <a:spcPts val="0"/>
              </a:spcBef>
              <a:buFont typeface="Arial" panose="020B0604020202020204" pitchFamily="34" charset="0"/>
              <a:buChar char="•"/>
            </a:pPr>
            <a:r>
              <a:rPr lang="en-US" sz="1400" baseline="0" dirty="0" smtClean="0">
                <a:latin typeface="Times New Roman" panose="02020603050405020304" pitchFamily="18" charset="0"/>
                <a:cs typeface="Times New Roman" panose="02020603050405020304" pitchFamily="18" charset="0"/>
              </a:rPr>
              <a:t>Additional specifications and details related to current law</a:t>
            </a:r>
          </a:p>
          <a:p>
            <a:pPr marL="171450" indent="-171450" eaLnBrk="1" hangingPunct="1">
              <a:spcBef>
                <a:spcPts val="0"/>
              </a:spcBef>
              <a:buFont typeface="Arial" panose="020B0604020202020204" pitchFamily="34" charset="0"/>
              <a:buChar char="•"/>
            </a:pPr>
            <a:endParaRPr lang="en-US" sz="1400" baseline="0" dirty="0" smtClean="0">
              <a:latin typeface="Times New Roman" panose="02020603050405020304" pitchFamily="18" charset="0"/>
              <a:cs typeface="Times New Roman" panose="02020603050405020304" pitchFamily="18" charset="0"/>
            </a:endParaRPr>
          </a:p>
          <a:p>
            <a:pPr marL="171450" indent="-171450" eaLnBrk="1" hangingPunct="1">
              <a:spcBef>
                <a:spcPts val="0"/>
              </a:spcBef>
              <a:buFont typeface="Arial" panose="020B0604020202020204" pitchFamily="34" charset="0"/>
              <a:buChar char="•"/>
            </a:pPr>
            <a:r>
              <a:rPr lang="en-US" sz="1400" baseline="0" dirty="0" smtClean="0">
                <a:latin typeface="Times New Roman" panose="02020603050405020304" pitchFamily="18" charset="0"/>
                <a:cs typeface="Times New Roman" panose="02020603050405020304" pitchFamily="18" charset="0"/>
              </a:rPr>
              <a:t>Can be more restrictive than state law, but cannot conflict with or be more permissive than statute</a:t>
            </a:r>
          </a:p>
          <a:p>
            <a:pPr marL="171450" indent="-171450" eaLnBrk="1" hangingPunct="1">
              <a:spcBef>
                <a:spcPts val="0"/>
              </a:spcBef>
              <a:buFont typeface="Arial" panose="020B0604020202020204" pitchFamily="34" charset="0"/>
              <a:buChar char="•"/>
            </a:pPr>
            <a:endParaRPr lang="en-US" sz="1400" baseline="0" dirty="0" smtClean="0">
              <a:latin typeface="Times New Roman" panose="02020603050405020304" pitchFamily="18" charset="0"/>
              <a:cs typeface="Times New Roman" panose="02020603050405020304" pitchFamily="18" charset="0"/>
            </a:endParaRPr>
          </a:p>
          <a:p>
            <a:pPr marL="171450" marR="0" indent="-171450" algn="l" defTabSz="914400" rtl="0" eaLnBrk="1" fontAlgn="base" latinLnBrk="0" hangingPunct="1">
              <a:spcBef>
                <a:spcPts val="0"/>
              </a:spcBef>
              <a:spcAft>
                <a:spcPct val="0"/>
              </a:spcAft>
              <a:buClrTx/>
              <a:buSzTx/>
              <a:buFont typeface="Arial" panose="020B0604020202020204" pitchFamily="34" charset="0"/>
              <a:buChar char="•"/>
              <a:tabLst/>
              <a:defRPr/>
            </a:pPr>
            <a:r>
              <a:rPr lang="en-US" sz="1400" baseline="0" dirty="0" smtClean="0">
                <a:latin typeface="Times New Roman" panose="02020603050405020304" pitchFamily="18" charset="0"/>
                <a:cs typeface="Times New Roman" panose="02020603050405020304" pitchFamily="18" charset="0"/>
              </a:rPr>
              <a:t>Have the same power as law</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088" y="4416425"/>
            <a:ext cx="5610225" cy="3755878"/>
          </a:xfrm>
        </p:spPr>
        <p:txBody>
          <a:bodyPr>
            <a:spAutoFit/>
          </a:bodyPr>
          <a:lstStyle/>
          <a:p>
            <a:pPr>
              <a:spcBef>
                <a:spcPts val="0"/>
              </a:spcBef>
            </a:pPr>
            <a:r>
              <a:rPr lang="en-US" sz="1400" dirty="0" smtClean="0">
                <a:latin typeface="Times New Roman" panose="02020603050405020304" pitchFamily="18" charset="0"/>
                <a:cs typeface="Times New Roman" panose="02020603050405020304" pitchFamily="18" charset="0"/>
              </a:rPr>
              <a:t>Home rule</a:t>
            </a:r>
            <a:r>
              <a:rPr lang="en-US" sz="1400" baseline="0" dirty="0" smtClean="0">
                <a:latin typeface="Times New Roman" panose="02020603050405020304" pitchFamily="18" charset="0"/>
                <a:cs typeface="Times New Roman" panose="02020603050405020304" pitchFamily="18" charset="0"/>
              </a:rPr>
              <a:t> allows and gives local government the capability and authority to go beyond what is required in the state statutes to better address local needs.</a:t>
            </a:r>
          </a:p>
          <a:p>
            <a:pPr>
              <a:spcBef>
                <a:spcPts val="0"/>
              </a:spcBef>
            </a:pPr>
            <a:endParaRPr lang="en-US" sz="1400" baseline="0" dirty="0" smtClean="0">
              <a:latin typeface="Times New Roman" panose="02020603050405020304" pitchFamily="18" charset="0"/>
              <a:cs typeface="Times New Roman" panose="02020603050405020304" pitchFamily="18" charset="0"/>
            </a:endParaRPr>
          </a:p>
          <a:p>
            <a:pPr>
              <a:spcBef>
                <a:spcPts val="0"/>
              </a:spcBef>
            </a:pPr>
            <a:r>
              <a:rPr lang="en-US" sz="1400" baseline="0" dirty="0" smtClean="0">
                <a:latin typeface="Times New Roman" panose="02020603050405020304" pitchFamily="18" charset="0"/>
                <a:cs typeface="Times New Roman" panose="02020603050405020304" pitchFamily="18" charset="0"/>
              </a:rPr>
              <a:t>Example of a local ordinance</a:t>
            </a:r>
          </a:p>
          <a:p>
            <a:pPr>
              <a:spcBef>
                <a:spcPts val="0"/>
              </a:spcBef>
            </a:pPr>
            <a:r>
              <a:rPr lang="en-US" sz="1400" baseline="0" dirty="0" smtClean="0">
                <a:latin typeface="Times New Roman" panose="02020603050405020304" pitchFamily="18" charset="0"/>
                <a:cs typeface="Times New Roman" panose="02020603050405020304" pitchFamily="18" charset="0"/>
              </a:rPr>
              <a:t>Human Health Hazard or Health Nuisance.</a:t>
            </a:r>
          </a:p>
          <a:p>
            <a:pPr>
              <a:spcBef>
                <a:spcPts val="0"/>
              </a:spcBef>
            </a:pPr>
            <a:r>
              <a:rPr lang="en-US" sz="1400" dirty="0" err="1" smtClean="0">
                <a:latin typeface="Times New Roman" panose="02020603050405020304" pitchFamily="18" charset="0"/>
                <a:cs typeface="Times New Roman" panose="02020603050405020304" pitchFamily="18" charset="0"/>
              </a:rPr>
              <a:t>Noo</a:t>
            </a:r>
            <a:r>
              <a:rPr lang="en-US" sz="1400" dirty="0" smtClean="0">
                <a:latin typeface="Times New Roman" panose="02020603050405020304" pitchFamily="18" charset="0"/>
                <a:cs typeface="Times New Roman" panose="02020603050405020304" pitchFamily="18" charset="0"/>
              </a:rPr>
              <a:t> Tobacco Use in a playground</a:t>
            </a:r>
            <a:endParaRPr lang="en-US" sz="1400" baseline="0" dirty="0" smtClean="0">
              <a:latin typeface="Times New Roman" panose="02020603050405020304" pitchFamily="18" charset="0"/>
              <a:cs typeface="Times New Roman" panose="02020603050405020304" pitchFamily="18" charset="0"/>
            </a:endParaRPr>
          </a:p>
          <a:p>
            <a:pPr>
              <a:spcBef>
                <a:spcPts val="0"/>
              </a:spcBef>
            </a:pPr>
            <a:endParaRPr lang="en-US" sz="1400" baseline="0" dirty="0" smtClean="0">
              <a:latin typeface="Times New Roman" panose="02020603050405020304" pitchFamily="18" charset="0"/>
              <a:cs typeface="Times New Roman" panose="02020603050405020304" pitchFamily="18" charset="0"/>
            </a:endParaRPr>
          </a:p>
          <a:p>
            <a:pPr>
              <a:spcBef>
                <a:spcPts val="0"/>
              </a:spcBef>
            </a:pPr>
            <a:r>
              <a:rPr lang="en-US" sz="1400" baseline="0" dirty="0" smtClean="0">
                <a:latin typeface="Times New Roman" panose="02020603050405020304" pitchFamily="18" charset="0"/>
                <a:cs typeface="Times New Roman" panose="02020603050405020304" pitchFamily="18" charset="0"/>
              </a:rPr>
              <a:t>Having a Local ordinances has several advantages: residents can have access to quicker enforcement of violation, it is easier for LHD to enforce the ordinance as the process is clear, an ordinance documents and reinforces the responsibility, legality, authority of the health dept.</a:t>
            </a:r>
          </a:p>
          <a:p>
            <a:pPr>
              <a:spcBef>
                <a:spcPts val="0"/>
              </a:spcBef>
            </a:pPr>
            <a:endParaRPr lang="en-US" sz="1400" baseline="0" dirty="0" smtClean="0">
              <a:latin typeface="Times New Roman" panose="02020603050405020304" pitchFamily="18" charset="0"/>
              <a:cs typeface="Times New Roman" panose="02020603050405020304" pitchFamily="18" charset="0"/>
            </a:endParaRPr>
          </a:p>
          <a:p>
            <a:pPr>
              <a:spcBef>
                <a:spcPts val="0"/>
              </a:spcBef>
            </a:pPr>
            <a:r>
              <a:rPr lang="en-US" sz="1400" baseline="0" dirty="0" smtClean="0">
                <a:latin typeface="Times New Roman" panose="02020603050405020304" pitchFamily="18" charset="0"/>
                <a:cs typeface="Times New Roman" panose="02020603050405020304" pitchFamily="18" charset="0"/>
              </a:rPr>
              <a:t>We usually are working with other agencies when making a determination if a violation of the ordinance exists, (Law enforcement, zoning)</a:t>
            </a:r>
          </a:p>
          <a:p>
            <a:pPr>
              <a:spcBef>
                <a:spcPts val="0"/>
              </a:spcBef>
            </a:pPr>
            <a:endParaRPr lang="en-US" sz="1400" baseline="0" dirty="0" smtClean="0">
              <a:latin typeface="Times New Roman" panose="02020603050405020304" pitchFamily="18" charset="0"/>
              <a:cs typeface="Times New Roman" panose="02020603050405020304" pitchFamily="18" charset="0"/>
            </a:endParaRPr>
          </a:p>
          <a:p>
            <a:pPr>
              <a:spcBef>
                <a:spcPts val="0"/>
              </a:spcBef>
            </a:pPr>
            <a:r>
              <a:rPr lang="en-US" sz="1400" baseline="0" dirty="0" smtClean="0">
                <a:latin typeface="Times New Roman" panose="02020603050405020304" pitchFamily="18" charset="0"/>
                <a:cs typeface="Times New Roman" panose="02020603050405020304" pitchFamily="18" charset="0"/>
              </a:rPr>
              <a:t>Usually the ordinance focuses on education rather than punitive.</a:t>
            </a:r>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2403FACD-C2A5-4DA1-A9D8-2B739BB754EC}" type="slidenum">
              <a:rPr lang="en-US" smtClean="0"/>
              <a:t>5</a:t>
            </a:fld>
            <a:endParaRPr lang="en-US"/>
          </a:p>
        </p:txBody>
      </p:sp>
    </p:spTree>
    <p:extLst>
      <p:ext uri="{BB962C8B-B14F-4D97-AF65-F5344CB8AC3E}">
        <p14:creationId xmlns:p14="http://schemas.microsoft.com/office/powerpoint/2010/main" val="4226268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A72DF90B-3CEB-4AF4-9CE2-9689DAB8CF1A}" type="slidenum">
              <a:rPr lang="en-US" smtClean="0"/>
              <a:pPr/>
              <a:t>6</a:t>
            </a:fld>
            <a:endParaRPr lang="en-US" dirty="0"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xfrm>
            <a:off x="152400" y="4267200"/>
            <a:ext cx="6583680" cy="4709985"/>
          </a:xfrm>
        </p:spPr>
        <p:txBody>
          <a:bodyPr wrap="square">
            <a:spAutoFit/>
          </a:bodyPr>
          <a:lstStyle/>
          <a:p>
            <a:pPr eaLnBrk="1" hangingPunct="1">
              <a:spcBef>
                <a:spcPts val="0"/>
              </a:spcBef>
            </a:pPr>
            <a:r>
              <a:rPr lang="en-US" b="1" dirty="0" smtClean="0">
                <a:latin typeface="Times New Roman" panose="02020603050405020304" pitchFamily="18" charset="0"/>
                <a:cs typeface="Times New Roman" panose="02020603050405020304" pitchFamily="18" charset="0"/>
              </a:rPr>
              <a:t>Guidance/Direction (who, what, where, when, how, why) </a:t>
            </a:r>
            <a:r>
              <a:rPr lang="en-US" b="0" dirty="0" smtClean="0">
                <a:latin typeface="Times New Roman" panose="02020603050405020304" pitchFamily="18" charset="0"/>
                <a:cs typeface="Times New Roman" panose="02020603050405020304" pitchFamily="18" charset="0"/>
              </a:rPr>
              <a:t>to the work that public health does, but </a:t>
            </a:r>
            <a:r>
              <a:rPr lang="en-US" baseline="0" dirty="0" smtClean="0">
                <a:latin typeface="Times New Roman" panose="02020603050405020304" pitchFamily="18" charset="0"/>
                <a:cs typeface="Times New Roman" panose="02020603050405020304" pitchFamily="18" charset="0"/>
              </a:rPr>
              <a:t>“Public Health” is more than just workers, it is our health care partners and citizens</a:t>
            </a:r>
          </a:p>
          <a:p>
            <a:pPr eaLnBrk="1" hangingPunct="1">
              <a:spcBef>
                <a:spcPts val="0"/>
              </a:spcBef>
            </a:pPr>
            <a:r>
              <a:rPr lang="en-US" baseline="0" dirty="0" smtClean="0">
                <a:latin typeface="Times New Roman" panose="02020603050405020304" pitchFamily="18" charset="0"/>
                <a:cs typeface="Times New Roman" panose="02020603050405020304" pitchFamily="18" charset="0"/>
              </a:rPr>
              <a:t>Public health law also impacts our partners and the general public. Statutes and Administrative Rule’s require that….</a:t>
            </a:r>
          </a:p>
          <a:p>
            <a:pPr marL="171450" indent="-171450" eaLnBrk="1" hangingPunct="1">
              <a:spcBef>
                <a:spcPts val="0"/>
              </a:spcBef>
              <a:buFont typeface="Arial" panose="020B0604020202020204" pitchFamily="34" charset="0"/>
              <a:buChar char="•"/>
            </a:pPr>
            <a:r>
              <a:rPr lang="en-US" baseline="0" dirty="0" smtClean="0">
                <a:latin typeface="Times New Roman" panose="02020603050405020304" pitchFamily="18" charset="0"/>
                <a:cs typeface="Times New Roman" panose="02020603050405020304" pitchFamily="18" charset="0"/>
              </a:rPr>
              <a:t>State and local public health agencies must regularly assess the health of the population within their jurisdiction</a:t>
            </a:r>
          </a:p>
          <a:p>
            <a:pPr marL="171450" indent="-171450" eaLnBrk="1" hangingPunct="1">
              <a:spcBef>
                <a:spcPts val="0"/>
              </a:spcBef>
              <a:buFont typeface="Arial" panose="020B0604020202020204" pitchFamily="34" charset="0"/>
              <a:buChar char="•"/>
            </a:pPr>
            <a:r>
              <a:rPr lang="en-US" baseline="0" dirty="0" smtClean="0">
                <a:latin typeface="Times New Roman" panose="02020603050405020304" pitchFamily="18" charset="0"/>
                <a:cs typeface="Times New Roman" panose="02020603050405020304" pitchFamily="18" charset="0"/>
              </a:rPr>
              <a:t>Restaurants must follow certain standards for storing, preparing, and handling food served to the public</a:t>
            </a:r>
          </a:p>
          <a:p>
            <a:pPr marL="171450" indent="-171450" eaLnBrk="1" hangingPunct="1">
              <a:spcBef>
                <a:spcPts val="0"/>
              </a:spcBef>
              <a:buFont typeface="Arial" panose="020B0604020202020204" pitchFamily="34" charset="0"/>
              <a:buChar char="•"/>
            </a:pPr>
            <a:r>
              <a:rPr lang="en-US" baseline="0" dirty="0" smtClean="0">
                <a:latin typeface="Times New Roman" panose="02020603050405020304" pitchFamily="18" charset="0"/>
                <a:cs typeface="Times New Roman" panose="02020603050405020304" pitchFamily="18" charset="0"/>
              </a:rPr>
              <a:t>Citizens must follow certain procedures if their dog or cat bites someone</a:t>
            </a:r>
          </a:p>
          <a:p>
            <a:pPr marL="0" marR="0" indent="0" algn="l" defTabSz="914400" rtl="0" eaLnBrk="1" fontAlgn="base" latinLnBrk="0" hangingPunct="1">
              <a:spcBef>
                <a:spcPts val="0"/>
              </a:spcBef>
              <a:spcAft>
                <a:spcPct val="0"/>
              </a:spcAft>
              <a:buClrTx/>
              <a:buSzTx/>
              <a:buFontTx/>
              <a:buNone/>
              <a:tabLst/>
              <a:defRPr/>
            </a:pPr>
            <a:endParaRPr lang="en-US" b="1" baseline="0" dirty="0" smtClean="0">
              <a:latin typeface="Times New Roman" panose="02020603050405020304" pitchFamily="18" charset="0"/>
              <a:cs typeface="Times New Roman" panose="02020603050405020304" pitchFamily="18" charset="0"/>
            </a:endParaRPr>
          </a:p>
          <a:p>
            <a:pPr marL="0" marR="0" indent="0" algn="l" defTabSz="914400" rtl="0" eaLnBrk="1" fontAlgn="base" latinLnBrk="0" hangingPunct="1">
              <a:spcBef>
                <a:spcPts val="0"/>
              </a:spcBef>
              <a:spcAft>
                <a:spcPct val="0"/>
              </a:spcAft>
              <a:buClrTx/>
              <a:buSzTx/>
              <a:buFontTx/>
              <a:buNone/>
              <a:tabLst/>
              <a:defRPr/>
            </a:pPr>
            <a:r>
              <a:rPr lang="en-US" b="1" baseline="0" dirty="0" smtClean="0">
                <a:latin typeface="Times New Roman" panose="02020603050405020304" pitchFamily="18" charset="0"/>
                <a:cs typeface="Times New Roman" panose="02020603050405020304" pitchFamily="18" charset="0"/>
              </a:rPr>
              <a:t>Authority:  </a:t>
            </a:r>
            <a:r>
              <a:rPr lang="en-US" dirty="0" smtClean="0">
                <a:latin typeface="Times New Roman" panose="02020603050405020304" pitchFamily="18" charset="0"/>
                <a:cs typeface="Times New Roman" panose="02020603050405020304" pitchFamily="18" charset="0"/>
              </a:rPr>
              <a:t>Gives</a:t>
            </a:r>
            <a:r>
              <a:rPr lang="en-US" baseline="0" dirty="0" smtClean="0">
                <a:latin typeface="Times New Roman" panose="02020603050405020304" pitchFamily="18" charset="0"/>
                <a:cs typeface="Times New Roman" panose="02020603050405020304" pitchFamily="18" charset="0"/>
              </a:rPr>
              <a:t> public health the right to create, amend, enforce laws,</a:t>
            </a:r>
            <a:r>
              <a:rPr lang="en-US" dirty="0" smtClean="0">
                <a:latin typeface="Times New Roman" panose="02020603050405020304" pitchFamily="18" charset="0"/>
                <a:cs typeface="Times New Roman" panose="02020603050405020304" pitchFamily="18" charset="0"/>
              </a:rPr>
              <a:t> public health</a:t>
            </a:r>
            <a:r>
              <a:rPr lang="en-US" baseline="0" dirty="0" smtClean="0">
                <a:latin typeface="Times New Roman" panose="02020603050405020304" pitchFamily="18" charset="0"/>
                <a:cs typeface="Times New Roman" panose="02020603050405020304" pitchFamily="18" charset="0"/>
              </a:rPr>
              <a:t> cite for non-compliance: </a:t>
            </a:r>
          </a:p>
          <a:p>
            <a:pPr eaLnBrk="1" hangingPunct="1">
              <a:spcBef>
                <a:spcPts val="0"/>
              </a:spcBef>
            </a:pPr>
            <a:endParaRPr lang="en-US" baseline="0" dirty="0" smtClean="0">
              <a:latin typeface="Times New Roman" panose="02020603050405020304" pitchFamily="18" charset="0"/>
              <a:cs typeface="Times New Roman" panose="02020603050405020304" pitchFamily="18" charset="0"/>
            </a:endParaRPr>
          </a:p>
          <a:p>
            <a:pPr eaLnBrk="1" hangingPunct="1">
              <a:spcBef>
                <a:spcPts val="0"/>
              </a:spcBef>
            </a:pPr>
            <a:r>
              <a:rPr lang="en-US" baseline="0" dirty="0" smtClean="0">
                <a:latin typeface="Times New Roman" panose="02020603050405020304" pitchFamily="18" charset="0"/>
                <a:cs typeface="Times New Roman" panose="02020603050405020304" pitchFamily="18" charset="0"/>
              </a:rPr>
              <a:t>There are limits to public health Authority – laws also limit the powers of public health to achieve a balance between personal freedom and public health</a:t>
            </a:r>
          </a:p>
          <a:p>
            <a:pPr eaLnBrk="1" hangingPunct="1">
              <a:spcBef>
                <a:spcPts val="0"/>
              </a:spcBef>
            </a:pPr>
            <a:r>
              <a:rPr lang="en-US" baseline="0" dirty="0" smtClean="0">
                <a:solidFill>
                  <a:srgbClr val="FF0000"/>
                </a:solidFill>
                <a:latin typeface="Times New Roman" panose="02020603050405020304" pitchFamily="18" charset="0"/>
                <a:cs typeface="Times New Roman" panose="02020603050405020304" pitchFamily="18" charset="0"/>
              </a:rPr>
              <a:t>EX: Administrative Rule: Waiver for health reasons and Waiver for reason of religious or personal conviction and Financial limits on the dollar amount a citizen can be fined for violating public health law</a:t>
            </a:r>
            <a:endParaRPr lang="en-US" dirty="0" smtClean="0">
              <a:latin typeface="Times New Roman" panose="02020603050405020304" pitchFamily="18" charset="0"/>
              <a:cs typeface="Times New Roman" panose="02020603050405020304" pitchFamily="18" charset="0"/>
            </a:endParaRPr>
          </a:p>
          <a:p>
            <a:pPr marL="0" marR="0" indent="0" algn="l" defTabSz="914400" rtl="0" eaLnBrk="1" fontAlgn="base" latinLnBrk="0" hangingPunct="1">
              <a:spcBef>
                <a:spcPts val="0"/>
              </a:spcBef>
              <a:spcAft>
                <a:spcPct val="0"/>
              </a:spcAft>
              <a:buClrTx/>
              <a:buSzTx/>
              <a:buFont typeface="Arial" panose="020B0604020202020204" pitchFamily="34" charset="0"/>
              <a:buNone/>
              <a:tabLst/>
              <a:defRPr/>
            </a:pPr>
            <a:r>
              <a:rPr lang="en-US" b="1" baseline="0" dirty="0" smtClean="0">
                <a:latin typeface="Times New Roman" panose="02020603050405020304" pitchFamily="18" charset="0"/>
                <a:cs typeface="Times New Roman" panose="02020603050405020304" pitchFamily="18" charset="0"/>
              </a:rPr>
              <a:t>Assurance:</a:t>
            </a:r>
          </a:p>
          <a:p>
            <a:pPr eaLnBrk="1" hangingPunct="1">
              <a:spcBef>
                <a:spcPts val="0"/>
              </a:spcBef>
            </a:pPr>
            <a:r>
              <a:rPr lang="en-US" baseline="0" dirty="0" smtClean="0">
                <a:latin typeface="Times New Roman" panose="02020603050405020304" pitchFamily="18" charset="0"/>
                <a:cs typeface="Times New Roman" panose="02020603050405020304" pitchFamily="18" charset="0"/>
              </a:rPr>
              <a:t>Provides some minimum standards for assuring, promoting and protecting the public’s health.</a:t>
            </a:r>
          </a:p>
          <a:p>
            <a:pPr eaLnBrk="1" hangingPunct="1">
              <a:spcBef>
                <a:spcPts val="0"/>
              </a:spcBef>
            </a:pPr>
            <a:r>
              <a:rPr lang="en-US" baseline="0" dirty="0" smtClean="0">
                <a:latin typeface="Times New Roman" panose="02020603050405020304" pitchFamily="18" charset="0"/>
                <a:cs typeface="Times New Roman" panose="02020603050405020304" pitchFamily="18" charset="0"/>
              </a:rPr>
              <a:t>CH 253 “Right to breast-feed.  A mother may breast-feed her child in any public or private location where the mother and child are otherwise authorized to be.  In such a location, no person may prohibit a mother from breast-feeding her child, direct a mother to move to a different location to breast-feed her child, direct a mother to cover her child or breast while breast-feeding, or otherwise restrict a mother from breast-feeding her child as provided in this section.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F7576A42-24E6-4426-955B-CCA11A11263C}" type="slidenum">
              <a:rPr lang="en-US" smtClean="0"/>
              <a:pPr/>
              <a:t>7</a:t>
            </a:fld>
            <a:endParaRPr lang="en-US" dirty="0"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700088" y="4416425"/>
            <a:ext cx="5610225" cy="2678660"/>
          </a:xfrm>
        </p:spPr>
        <p:txBody>
          <a:bodyPr>
            <a:spAutoFit/>
          </a:bodyPr>
          <a:lstStyle/>
          <a:p>
            <a:pPr eaLnBrk="1" hangingPunct="1">
              <a:spcBef>
                <a:spcPts val="0"/>
              </a:spcBef>
            </a:pPr>
            <a:r>
              <a:rPr lang="en-US" sz="1400" dirty="0" smtClean="0">
                <a:latin typeface="Times New Roman" panose="02020603050405020304" pitchFamily="18" charset="0"/>
                <a:cs typeface="Times New Roman" panose="02020603050405020304" pitchFamily="18" charset="0"/>
              </a:rPr>
              <a:t>2 small but VERY important words to distinguish when</a:t>
            </a:r>
            <a:r>
              <a:rPr lang="en-US" sz="1400" baseline="0" dirty="0" smtClean="0">
                <a:latin typeface="Times New Roman" panose="02020603050405020304" pitchFamily="18" charset="0"/>
                <a:cs typeface="Times New Roman" panose="02020603050405020304" pitchFamily="18" charset="0"/>
              </a:rPr>
              <a:t> reading any statute:  “Shall” and “May” because they mean very different things.</a:t>
            </a: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Some statutes and Administrative Rule’s state that public health “shall” do certain</a:t>
            </a:r>
            <a:r>
              <a:rPr lang="en-US" sz="1400" baseline="0" dirty="0" smtClean="0">
                <a:latin typeface="Times New Roman" panose="02020603050405020304" pitchFamily="18" charset="0"/>
                <a:cs typeface="Times New Roman" panose="02020603050405020304" pitchFamily="18" charset="0"/>
              </a:rPr>
              <a:t> things i.e. what we MUST do, its not a choice.</a:t>
            </a: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endParaRPr lang="en-US" sz="1400" dirty="0" smtClean="0">
              <a:latin typeface="Times New Roman" panose="02020603050405020304" pitchFamily="18" charset="0"/>
              <a:cs typeface="Times New Roman" panose="02020603050405020304" pitchFamily="18" charset="0"/>
            </a:endParaRPr>
          </a:p>
          <a:p>
            <a:pPr eaLnBrk="1" hangingPunct="1">
              <a:spcBef>
                <a:spcPts val="0"/>
              </a:spcBef>
            </a:pPr>
            <a:r>
              <a:rPr lang="en-US" sz="1400" dirty="0" smtClean="0">
                <a:latin typeface="Times New Roman" panose="02020603050405020304" pitchFamily="18" charset="0"/>
                <a:cs typeface="Times New Roman" panose="02020603050405020304" pitchFamily="18" charset="0"/>
              </a:rPr>
              <a:t>The SHALL means an agency or individual is </a:t>
            </a:r>
            <a:r>
              <a:rPr lang="en-US" sz="1400" b="1" u="sng" dirty="0" smtClean="0">
                <a:latin typeface="Times New Roman" panose="02020603050405020304" pitchFamily="18" charset="0"/>
                <a:cs typeface="Times New Roman" panose="02020603050405020304" pitchFamily="18" charset="0"/>
              </a:rPr>
              <a:t>REQUIRED</a:t>
            </a:r>
            <a:r>
              <a:rPr lang="en-US" sz="1400" dirty="0" smtClean="0">
                <a:latin typeface="Times New Roman" panose="02020603050405020304" pitchFamily="18" charset="0"/>
                <a:cs typeface="Times New Roman" panose="02020603050405020304" pitchFamily="18" charset="0"/>
              </a:rPr>
              <a:t> to carry out what is in law (directive), </a:t>
            </a:r>
          </a:p>
          <a:p>
            <a:pPr eaLnBrk="1" hangingPunct="1">
              <a:spcBef>
                <a:spcPts val="0"/>
              </a:spcBef>
            </a:pPr>
            <a:r>
              <a:rPr lang="en-US" sz="1400" dirty="0" smtClean="0">
                <a:latin typeface="Times New Roman" panose="02020603050405020304" pitchFamily="18" charset="0"/>
                <a:cs typeface="Times New Roman" panose="02020603050405020304" pitchFamily="18" charset="0"/>
              </a:rPr>
              <a:t>DHS is</a:t>
            </a:r>
            <a:r>
              <a:rPr lang="en-US" sz="1400" baseline="0" dirty="0" smtClean="0">
                <a:latin typeface="Times New Roman" panose="02020603050405020304" pitchFamily="18" charset="0"/>
                <a:cs typeface="Times New Roman" panose="02020603050405020304" pitchFamily="18" charset="0"/>
              </a:rPr>
              <a:t> mandated to </a:t>
            </a:r>
          </a:p>
          <a:p>
            <a:pPr marL="285750" indent="-285750" eaLnBrk="1" hangingPunct="1">
              <a:spcBef>
                <a:spcPts val="0"/>
              </a:spcBef>
              <a:buFont typeface="Arial" panose="020B0604020202020204" pitchFamily="34" charset="0"/>
              <a:buChar char="•"/>
            </a:pPr>
            <a:r>
              <a:rPr lang="en-US" sz="1400" baseline="0" dirty="0" smtClean="0">
                <a:latin typeface="Times New Roman" panose="02020603050405020304" pitchFamily="18" charset="0"/>
                <a:cs typeface="Times New Roman" panose="02020603050405020304" pitchFamily="18" charset="0"/>
              </a:rPr>
              <a:t>Maintain a public health system in collaboration with multiple community partners to create a public health system (not just because it’s a nice thing to do)</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F7576A42-24E6-4426-955B-CCA11A11263C}" type="slidenum">
              <a:rPr lang="en-US" smtClean="0"/>
              <a:pPr/>
              <a:t>8</a:t>
            </a:fld>
            <a:endParaRPr lang="en-US" dirty="0"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700088" y="4416425"/>
            <a:ext cx="5610225" cy="308780"/>
          </a:xfrm>
        </p:spPr>
        <p:txBody>
          <a:bodyPr>
            <a:spAutoFit/>
          </a:bodyPr>
          <a:lstStyle/>
          <a:p>
            <a:pPr eaLnBrk="1" hangingPunct="1">
              <a:spcBef>
                <a:spcPts val="0"/>
              </a:spcBef>
            </a:pPr>
            <a:endParaRPr lang="en-US" sz="1400" baseline="0"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F7576A42-24E6-4426-955B-CCA11A11263C}" type="slidenum">
              <a:rPr lang="en-US" smtClean="0"/>
              <a:pPr/>
              <a:t>9</a:t>
            </a:fld>
            <a:endParaRPr lang="en-US" dirty="0"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700088" y="4416425"/>
            <a:ext cx="5610225" cy="308780"/>
          </a:xfrm>
        </p:spPr>
        <p:txBody>
          <a:bodyPr>
            <a:spAutoFit/>
          </a:bodyPr>
          <a:lstStyle/>
          <a:p>
            <a:pPr eaLnBrk="1" hangingPunct="1">
              <a:spcBef>
                <a:spcPts val="0"/>
              </a:spcBef>
            </a:pPr>
            <a:endParaRPr lang="en-US" sz="1400" baseline="0"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1752600"/>
            <a:ext cx="5486400" cy="8382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B8139513-8D85-49C6-A9EA-2CCCF4F462C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78C95A3F-EA1F-4E81-9BF5-4FB570AFF43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762000"/>
            <a:ext cx="1370012"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41613" y="762000"/>
            <a:ext cx="39624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B9D0C4FC-D9E7-4A7E-85EC-22FDF3C3549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5192546E-8AF6-4314-A8B0-F4C714DDAA5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6BA790EE-A378-4585-81EC-21A2885F650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41613" y="1828800"/>
            <a:ext cx="266541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59425" y="1828800"/>
            <a:ext cx="2667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035CF16C-655C-4F60-B1C4-6CA243CDCCD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dirty="0"/>
          </a:p>
        </p:txBody>
      </p:sp>
      <p:sp>
        <p:nvSpPr>
          <p:cNvPr id="8"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0"/>
          <p:cNvSpPr>
            <a:spLocks noGrp="1" noChangeArrowheads="1"/>
          </p:cNvSpPr>
          <p:nvPr>
            <p:ph type="sldNum" sz="quarter" idx="12"/>
          </p:nvPr>
        </p:nvSpPr>
        <p:spPr>
          <a:ln/>
        </p:spPr>
        <p:txBody>
          <a:bodyPr/>
          <a:lstStyle>
            <a:lvl1pPr>
              <a:defRPr/>
            </a:lvl1pPr>
          </a:lstStyle>
          <a:p>
            <a:pPr>
              <a:defRPr/>
            </a:pPr>
            <a:fld id="{3D0F8252-BD8C-4C1A-B5AD-6764FD6A1E0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dirty="0"/>
          </a:p>
        </p:txBody>
      </p:sp>
      <p:sp>
        <p:nvSpPr>
          <p:cNvPr id="4"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0"/>
          <p:cNvSpPr>
            <a:spLocks noGrp="1" noChangeArrowheads="1"/>
          </p:cNvSpPr>
          <p:nvPr>
            <p:ph type="sldNum" sz="quarter" idx="12"/>
          </p:nvPr>
        </p:nvSpPr>
        <p:spPr>
          <a:ln/>
        </p:spPr>
        <p:txBody>
          <a:bodyPr/>
          <a:lstStyle>
            <a:lvl1pPr>
              <a:defRPr/>
            </a:lvl1pPr>
          </a:lstStyle>
          <a:p>
            <a:pPr>
              <a:defRPr/>
            </a:pPr>
            <a:fld id="{F1BE081E-FA9B-4CBE-AE96-85A12256CBC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dirty="0"/>
          </a:p>
        </p:txBody>
      </p:sp>
      <p:sp>
        <p:nvSpPr>
          <p:cNvPr id="3"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0"/>
          <p:cNvSpPr>
            <a:spLocks noGrp="1" noChangeArrowheads="1"/>
          </p:cNvSpPr>
          <p:nvPr>
            <p:ph type="sldNum" sz="quarter" idx="12"/>
          </p:nvPr>
        </p:nvSpPr>
        <p:spPr>
          <a:ln/>
        </p:spPr>
        <p:txBody>
          <a:bodyPr/>
          <a:lstStyle>
            <a:lvl1pPr>
              <a:defRPr/>
            </a:lvl1pPr>
          </a:lstStyle>
          <a:p>
            <a:pPr>
              <a:defRPr/>
            </a:pPr>
            <a:fld id="{3939FEC1-22EA-4FE6-B2E1-598F91BA913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A0462793-ADDF-4821-ABA3-01B61EEA75F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EFBB00C1-7030-4A94-BAC7-EF4130F8B8E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1613" y="762000"/>
            <a:ext cx="5484812"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741613" y="1828800"/>
            <a:ext cx="5484812"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Rectangle 8"/>
          <p:cNvSpPr>
            <a:spLocks noGrp="1" noChangeArrowheads="1"/>
          </p:cNvSpPr>
          <p:nvPr>
            <p:ph type="dt" sz="half" idx="2"/>
          </p:nvPr>
        </p:nvSpPr>
        <p:spPr bwMode="auto">
          <a:xfrm>
            <a:off x="9144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79551B"/>
                </a:solidFill>
                <a:latin typeface="+mn-lt"/>
              </a:defRPr>
            </a:lvl1pPr>
          </a:lstStyle>
          <a:p>
            <a:pPr>
              <a:defRPr/>
            </a:pPr>
            <a:endParaRPr lang="en-US" dirty="0"/>
          </a:p>
        </p:txBody>
      </p:sp>
      <p:sp>
        <p:nvSpPr>
          <p:cNvPr id="1033" name="Rectangle 9"/>
          <p:cNvSpPr>
            <a:spLocks noGrp="1" noChangeArrowheads="1"/>
          </p:cNvSpPr>
          <p:nvPr>
            <p:ph type="ftr" sz="quarter" idx="3"/>
          </p:nvPr>
        </p:nvSpPr>
        <p:spPr bwMode="auto">
          <a:xfrm>
            <a:off x="3124200" y="588645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79551B"/>
                </a:solidFill>
                <a:latin typeface="+mn-lt"/>
              </a:defRPr>
            </a:lvl1pPr>
          </a:lstStyle>
          <a:p>
            <a:pPr>
              <a:defRPr/>
            </a:pPr>
            <a:endParaRPr lang="en-US" dirty="0"/>
          </a:p>
        </p:txBody>
      </p:sp>
      <p:sp>
        <p:nvSpPr>
          <p:cNvPr id="1034" name="Rectangle 10"/>
          <p:cNvSpPr>
            <a:spLocks noGrp="1" noChangeArrowheads="1"/>
          </p:cNvSpPr>
          <p:nvPr>
            <p:ph type="sldNum" sz="quarter" idx="4"/>
          </p:nvPr>
        </p:nvSpPr>
        <p:spPr bwMode="auto">
          <a:xfrm>
            <a:off x="64770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79551B"/>
                </a:solidFill>
                <a:latin typeface="+mn-lt"/>
              </a:defRPr>
            </a:lvl1pPr>
          </a:lstStyle>
          <a:p>
            <a:pPr>
              <a:defRPr/>
            </a:pPr>
            <a:fld id="{511ACA68-A8D8-428E-93AD-D42ABADBC979}"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200">
          <a:solidFill>
            <a:srgbClr val="79551B"/>
          </a:solidFill>
          <a:latin typeface="+mj-lt"/>
          <a:ea typeface="+mj-ea"/>
          <a:cs typeface="+mj-cs"/>
        </a:defRPr>
      </a:lvl1pPr>
      <a:lvl2pPr algn="l" rtl="0" eaLnBrk="0" fontAlgn="base" hangingPunct="0">
        <a:spcBef>
          <a:spcPct val="0"/>
        </a:spcBef>
        <a:spcAft>
          <a:spcPct val="0"/>
        </a:spcAft>
        <a:defRPr sz="3200">
          <a:solidFill>
            <a:srgbClr val="79551B"/>
          </a:solidFill>
          <a:latin typeface="Palatino Linotype" pitchFamily="18" charset="0"/>
        </a:defRPr>
      </a:lvl2pPr>
      <a:lvl3pPr algn="l" rtl="0" eaLnBrk="0" fontAlgn="base" hangingPunct="0">
        <a:spcBef>
          <a:spcPct val="0"/>
        </a:spcBef>
        <a:spcAft>
          <a:spcPct val="0"/>
        </a:spcAft>
        <a:defRPr sz="3200">
          <a:solidFill>
            <a:srgbClr val="79551B"/>
          </a:solidFill>
          <a:latin typeface="Palatino Linotype" pitchFamily="18" charset="0"/>
        </a:defRPr>
      </a:lvl3pPr>
      <a:lvl4pPr algn="l" rtl="0" eaLnBrk="0" fontAlgn="base" hangingPunct="0">
        <a:spcBef>
          <a:spcPct val="0"/>
        </a:spcBef>
        <a:spcAft>
          <a:spcPct val="0"/>
        </a:spcAft>
        <a:defRPr sz="3200">
          <a:solidFill>
            <a:srgbClr val="79551B"/>
          </a:solidFill>
          <a:latin typeface="Palatino Linotype" pitchFamily="18" charset="0"/>
        </a:defRPr>
      </a:lvl4pPr>
      <a:lvl5pPr algn="l" rtl="0" eaLnBrk="0" fontAlgn="base" hangingPunct="0">
        <a:spcBef>
          <a:spcPct val="0"/>
        </a:spcBef>
        <a:spcAft>
          <a:spcPct val="0"/>
        </a:spcAft>
        <a:defRPr sz="3200">
          <a:solidFill>
            <a:srgbClr val="79551B"/>
          </a:solidFill>
          <a:latin typeface="Palatino Linotype" pitchFamily="18" charset="0"/>
        </a:defRPr>
      </a:lvl5pPr>
      <a:lvl6pPr marL="457200" algn="l" rtl="0" fontAlgn="base">
        <a:spcBef>
          <a:spcPct val="0"/>
        </a:spcBef>
        <a:spcAft>
          <a:spcPct val="0"/>
        </a:spcAft>
        <a:defRPr sz="3200">
          <a:solidFill>
            <a:srgbClr val="79551B"/>
          </a:solidFill>
          <a:latin typeface="Palatino Linotype" pitchFamily="18" charset="0"/>
        </a:defRPr>
      </a:lvl6pPr>
      <a:lvl7pPr marL="914400" algn="l" rtl="0" fontAlgn="base">
        <a:spcBef>
          <a:spcPct val="0"/>
        </a:spcBef>
        <a:spcAft>
          <a:spcPct val="0"/>
        </a:spcAft>
        <a:defRPr sz="3200">
          <a:solidFill>
            <a:srgbClr val="79551B"/>
          </a:solidFill>
          <a:latin typeface="Palatino Linotype" pitchFamily="18" charset="0"/>
        </a:defRPr>
      </a:lvl7pPr>
      <a:lvl8pPr marL="1371600" algn="l" rtl="0" fontAlgn="base">
        <a:spcBef>
          <a:spcPct val="0"/>
        </a:spcBef>
        <a:spcAft>
          <a:spcPct val="0"/>
        </a:spcAft>
        <a:defRPr sz="3200">
          <a:solidFill>
            <a:srgbClr val="79551B"/>
          </a:solidFill>
          <a:latin typeface="Palatino Linotype" pitchFamily="18" charset="0"/>
        </a:defRPr>
      </a:lvl8pPr>
      <a:lvl9pPr marL="1828800" algn="l" rtl="0" fontAlgn="base">
        <a:spcBef>
          <a:spcPct val="0"/>
        </a:spcBef>
        <a:spcAft>
          <a:spcPct val="0"/>
        </a:spcAft>
        <a:defRPr sz="3200">
          <a:solidFill>
            <a:srgbClr val="79551B"/>
          </a:solidFill>
          <a:latin typeface="Palatino Linotype" pitchFamily="18" charset="0"/>
        </a:defRPr>
      </a:lvl9pPr>
    </p:titleStyle>
    <p:bodyStyle>
      <a:lvl1pPr marL="342900" indent="-342900" algn="l" rtl="0" eaLnBrk="0" fontAlgn="base" hangingPunct="0">
        <a:spcBef>
          <a:spcPct val="20000"/>
        </a:spcBef>
        <a:spcAft>
          <a:spcPct val="0"/>
        </a:spcAft>
        <a:buChar char="•"/>
        <a:defRPr sz="2800">
          <a:solidFill>
            <a:srgbClr val="79551B"/>
          </a:solidFill>
          <a:latin typeface="+mn-lt"/>
          <a:ea typeface="+mn-ea"/>
          <a:cs typeface="+mn-cs"/>
        </a:defRPr>
      </a:lvl1pPr>
      <a:lvl2pPr marL="742950" indent="-285750" algn="l" rtl="0" eaLnBrk="0" fontAlgn="base" hangingPunct="0">
        <a:spcBef>
          <a:spcPct val="20000"/>
        </a:spcBef>
        <a:spcAft>
          <a:spcPct val="0"/>
        </a:spcAft>
        <a:buChar char="–"/>
        <a:defRPr sz="2400">
          <a:solidFill>
            <a:srgbClr val="79551B"/>
          </a:solidFill>
          <a:latin typeface="+mn-lt"/>
        </a:defRPr>
      </a:lvl2pPr>
      <a:lvl3pPr marL="1143000" indent="-228600" algn="l" rtl="0" eaLnBrk="0" fontAlgn="base" hangingPunct="0">
        <a:spcBef>
          <a:spcPct val="20000"/>
        </a:spcBef>
        <a:spcAft>
          <a:spcPct val="0"/>
        </a:spcAft>
        <a:buChar char="•"/>
        <a:defRPr sz="2000">
          <a:solidFill>
            <a:srgbClr val="79551B"/>
          </a:solidFill>
          <a:latin typeface="+mn-lt"/>
        </a:defRPr>
      </a:lvl3pPr>
      <a:lvl4pPr marL="1600200" indent="-228600" algn="l" rtl="0" eaLnBrk="0" fontAlgn="base" hangingPunct="0">
        <a:spcBef>
          <a:spcPct val="20000"/>
        </a:spcBef>
        <a:spcAft>
          <a:spcPct val="0"/>
        </a:spcAft>
        <a:buChar char="–"/>
        <a:defRPr sz="2000">
          <a:solidFill>
            <a:srgbClr val="79551B"/>
          </a:solidFill>
          <a:latin typeface="+mn-lt"/>
        </a:defRPr>
      </a:lvl4pPr>
      <a:lvl5pPr marL="2057400" indent="-228600" algn="l" rtl="0" eaLnBrk="0" fontAlgn="base" hangingPunct="0">
        <a:spcBef>
          <a:spcPct val="20000"/>
        </a:spcBef>
        <a:spcAft>
          <a:spcPct val="0"/>
        </a:spcAft>
        <a:buChar char="»"/>
        <a:defRPr sz="1600">
          <a:solidFill>
            <a:srgbClr val="79551B"/>
          </a:solidFill>
          <a:latin typeface="+mn-lt"/>
        </a:defRPr>
      </a:lvl5pPr>
      <a:lvl6pPr marL="2514600" indent="-228600" algn="l" rtl="0" fontAlgn="base">
        <a:spcBef>
          <a:spcPct val="20000"/>
        </a:spcBef>
        <a:spcAft>
          <a:spcPct val="0"/>
        </a:spcAft>
        <a:buChar char="»"/>
        <a:defRPr sz="1600">
          <a:solidFill>
            <a:srgbClr val="79551B"/>
          </a:solidFill>
          <a:latin typeface="+mn-lt"/>
        </a:defRPr>
      </a:lvl6pPr>
      <a:lvl7pPr marL="2971800" indent="-228600" algn="l" rtl="0" fontAlgn="base">
        <a:spcBef>
          <a:spcPct val="20000"/>
        </a:spcBef>
        <a:spcAft>
          <a:spcPct val="0"/>
        </a:spcAft>
        <a:buChar char="»"/>
        <a:defRPr sz="1600">
          <a:solidFill>
            <a:srgbClr val="79551B"/>
          </a:solidFill>
          <a:latin typeface="+mn-lt"/>
        </a:defRPr>
      </a:lvl7pPr>
      <a:lvl8pPr marL="3429000" indent="-228600" algn="l" rtl="0" fontAlgn="base">
        <a:spcBef>
          <a:spcPct val="20000"/>
        </a:spcBef>
        <a:spcAft>
          <a:spcPct val="0"/>
        </a:spcAft>
        <a:buChar char="»"/>
        <a:defRPr sz="1600">
          <a:solidFill>
            <a:srgbClr val="79551B"/>
          </a:solidFill>
          <a:latin typeface="+mn-lt"/>
        </a:defRPr>
      </a:lvl8pPr>
      <a:lvl9pPr marL="3886200" indent="-228600" algn="l" rtl="0" fontAlgn="base">
        <a:spcBef>
          <a:spcPct val="20000"/>
        </a:spcBef>
        <a:spcAft>
          <a:spcPct val="0"/>
        </a:spcAft>
        <a:buChar char="»"/>
        <a:defRPr sz="1600">
          <a:solidFill>
            <a:srgbClr val="79551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i7xr6U16HTAhVp5oMKHeC9CigQjRwIBw&amp;url=http://wisconsindailyindependent.com/wisconsin-consumer-complaints-on-the-rise-at-datcp/&amp;psig=AFQjCNH7uu4wjS6HrffprqXdqVSFGTHaUg&amp;ust=1492181431993707"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457200" y="1295400"/>
            <a:ext cx="8229600" cy="914400"/>
          </a:xfrm>
        </p:spPr>
        <p:txBody>
          <a:bodyPr/>
          <a:lstStyle/>
          <a:p>
            <a:pPr algn="ctr" eaLnBrk="1" hangingPunct="1"/>
            <a:r>
              <a:rPr lang="en-US" sz="5400" dirty="0" smtClean="0">
                <a:solidFill>
                  <a:srgbClr val="003399"/>
                </a:solidFill>
                <a:latin typeface="Franklin Gothic Medium" pitchFamily="34" charset="0"/>
              </a:rPr>
              <a:t>WISCONSIN’S</a:t>
            </a:r>
          </a:p>
        </p:txBody>
      </p:sp>
      <p:sp>
        <p:nvSpPr>
          <p:cNvPr id="15362" name="Rectangle 3"/>
          <p:cNvSpPr>
            <a:spLocks noGrp="1" noChangeArrowheads="1"/>
          </p:cNvSpPr>
          <p:nvPr>
            <p:ph type="body" idx="1"/>
          </p:nvPr>
        </p:nvSpPr>
        <p:spPr>
          <a:xfrm>
            <a:off x="457200" y="2362200"/>
            <a:ext cx="8229600" cy="2133600"/>
          </a:xfrm>
        </p:spPr>
        <p:txBody>
          <a:bodyPr/>
          <a:lstStyle/>
          <a:p>
            <a:pPr algn="ctr" eaLnBrk="1" hangingPunct="1">
              <a:spcBef>
                <a:spcPct val="0"/>
              </a:spcBef>
              <a:buFontTx/>
              <a:buNone/>
            </a:pPr>
            <a:r>
              <a:rPr lang="en-US" sz="4800" dirty="0" smtClean="0">
                <a:solidFill>
                  <a:srgbClr val="003399"/>
                </a:solidFill>
                <a:latin typeface="Franklin Gothic Medium" pitchFamily="34" charset="0"/>
              </a:rPr>
              <a:t>Public Health Statutes</a:t>
            </a:r>
          </a:p>
          <a:p>
            <a:pPr algn="ctr" eaLnBrk="1" hangingPunct="1">
              <a:spcBef>
                <a:spcPct val="0"/>
              </a:spcBef>
              <a:buFontTx/>
              <a:buNone/>
            </a:pPr>
            <a:r>
              <a:rPr lang="en-US" sz="4800" dirty="0" smtClean="0">
                <a:solidFill>
                  <a:srgbClr val="003399"/>
                </a:solidFill>
                <a:latin typeface="Franklin Gothic Medium" pitchFamily="34" charset="0"/>
              </a:rPr>
              <a:t>and                                                  Administrative Rules</a:t>
            </a:r>
          </a:p>
        </p:txBody>
      </p:sp>
      <p:sp>
        <p:nvSpPr>
          <p:cNvPr id="15363" name="Text Box 4"/>
          <p:cNvSpPr txBox="1">
            <a:spLocks noChangeArrowheads="1"/>
          </p:cNvSpPr>
          <p:nvPr/>
        </p:nvSpPr>
        <p:spPr bwMode="auto">
          <a:xfrm>
            <a:off x="3810000" y="5257800"/>
            <a:ext cx="3810000" cy="954107"/>
          </a:xfrm>
          <a:prstGeom prst="rect">
            <a:avLst/>
          </a:prstGeom>
          <a:noFill/>
          <a:ln w="9525">
            <a:noFill/>
            <a:miter lim="800000"/>
            <a:headEnd/>
            <a:tailEnd/>
          </a:ln>
        </p:spPr>
        <p:txBody>
          <a:bodyPr>
            <a:spAutoFit/>
          </a:bodyPr>
          <a:lstStyle/>
          <a:p>
            <a:pPr>
              <a:spcBef>
                <a:spcPct val="50000"/>
              </a:spcBef>
            </a:pPr>
            <a:r>
              <a:rPr lang="en-US" sz="1400" dirty="0"/>
              <a:t>Department of Health Services </a:t>
            </a:r>
          </a:p>
          <a:p>
            <a:pPr>
              <a:spcBef>
                <a:spcPct val="50000"/>
              </a:spcBef>
            </a:pPr>
            <a:r>
              <a:rPr lang="en-US" sz="1400" dirty="0"/>
              <a:t>Division of Public Health </a:t>
            </a:r>
          </a:p>
          <a:p>
            <a:pPr>
              <a:spcBef>
                <a:spcPct val="50000"/>
              </a:spcBef>
            </a:pPr>
            <a:r>
              <a:rPr lang="en-US" sz="1400" smtClean="0"/>
              <a:t>October 2018</a:t>
            </a:r>
            <a:endParaRPr lang="en-US" sz="1400" dirty="0"/>
          </a:p>
        </p:txBody>
      </p:sp>
      <p:pic>
        <p:nvPicPr>
          <p:cNvPr id="15364" name="Picture 5" descr="logo"/>
          <p:cNvPicPr>
            <a:picLocks noChangeAspect="1" noChangeArrowheads="1"/>
          </p:cNvPicPr>
          <p:nvPr/>
        </p:nvPicPr>
        <p:blipFill>
          <a:blip r:embed="rId3"/>
          <a:srcRect/>
          <a:stretch>
            <a:fillRect/>
          </a:stretch>
        </p:blipFill>
        <p:spPr bwMode="auto">
          <a:xfrm>
            <a:off x="2667000" y="5257800"/>
            <a:ext cx="990600"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body" idx="1"/>
          </p:nvPr>
        </p:nvSpPr>
        <p:spPr>
          <a:xfrm>
            <a:off x="914400" y="1828800"/>
            <a:ext cx="7315200" cy="3744102"/>
          </a:xfrm>
        </p:spPr>
        <p:txBody>
          <a:bodyPr>
            <a:spAutoFit/>
          </a:bodyPr>
          <a:lstStyle/>
          <a:p>
            <a:pPr eaLnBrk="1" hangingPunct="1">
              <a:lnSpc>
                <a:spcPct val="105000"/>
              </a:lnSpc>
              <a:spcBef>
                <a:spcPct val="0"/>
              </a:spcBef>
              <a:buFontTx/>
              <a:buNone/>
            </a:pPr>
            <a:r>
              <a:rPr lang="en-US" sz="2600" b="1" dirty="0" smtClean="0">
                <a:latin typeface="Franklin Gothic Medium" pitchFamily="34" charset="0"/>
              </a:rPr>
              <a:t>250.04 (7)</a:t>
            </a:r>
            <a:r>
              <a:rPr lang="en-US" sz="2600" dirty="0" smtClean="0">
                <a:latin typeface="Franklin Gothic Medium" pitchFamily="34" charset="0"/>
              </a:rPr>
              <a:t> The department </a:t>
            </a:r>
            <a:r>
              <a:rPr lang="en-US" sz="2600" b="1" dirty="0" smtClean="0">
                <a:latin typeface="Franklin Gothic Medium" pitchFamily="34" charset="0"/>
              </a:rPr>
              <a:t>MAY</a:t>
            </a:r>
            <a:r>
              <a:rPr lang="en-US" sz="2600" dirty="0" smtClean="0">
                <a:latin typeface="Franklin Gothic Medium" pitchFamily="34" charset="0"/>
              </a:rPr>
              <a:t> …..</a:t>
            </a:r>
          </a:p>
          <a:p>
            <a:pPr eaLnBrk="1" hangingPunct="1">
              <a:lnSpc>
                <a:spcPct val="105000"/>
              </a:lnSpc>
              <a:spcBef>
                <a:spcPct val="0"/>
              </a:spcBef>
              <a:buFontTx/>
              <a:buNone/>
            </a:pPr>
            <a:endParaRPr lang="en-US" sz="1800" dirty="0" smtClean="0">
              <a:latin typeface="Franklin Gothic Medium" pitchFamily="34" charset="0"/>
            </a:endParaRPr>
          </a:p>
          <a:p>
            <a:pPr eaLnBrk="1" hangingPunct="1">
              <a:lnSpc>
                <a:spcPct val="105000"/>
              </a:lnSpc>
              <a:spcBef>
                <a:spcPct val="0"/>
              </a:spcBef>
            </a:pPr>
            <a:r>
              <a:rPr lang="en-US" sz="2600" dirty="0" smtClean="0">
                <a:latin typeface="Franklin Gothic Medium" pitchFamily="34" charset="0"/>
              </a:rPr>
              <a:t>Promulgate and enforce rules and issue and enforce orders governing the duties of all local health officers and local boards of health relating to any subject matter under the department's supervision … Whoever violates a rule or order specified under this subsection shall be fined …</a:t>
            </a:r>
          </a:p>
        </p:txBody>
      </p:sp>
      <p:sp>
        <p:nvSpPr>
          <p:cNvPr id="25602" name="Rectangle 3"/>
          <p:cNvSpPr>
            <a:spLocks noGrp="1" noChangeArrowheads="1"/>
          </p:cNvSpPr>
          <p:nvPr>
            <p:ph type="title"/>
          </p:nvPr>
        </p:nvSpPr>
        <p:spPr>
          <a:xfrm>
            <a:off x="457200" y="457200"/>
            <a:ext cx="8229600" cy="914400"/>
          </a:xfrm>
        </p:spPr>
        <p:txBody>
          <a:bodyPr anchor="ctr" anchorCtr="1"/>
          <a:lstStyle/>
          <a:p>
            <a:pPr algn="ctr" eaLnBrk="1" hangingPunct="1"/>
            <a:r>
              <a:rPr lang="en-US" sz="4000" b="1" dirty="0" smtClean="0">
                <a:solidFill>
                  <a:srgbClr val="003399"/>
                </a:solidFill>
                <a:latin typeface="Franklin Gothic Medium" pitchFamily="34" charset="0"/>
              </a:rPr>
              <a:t>Authority and Assurance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457200" y="457200"/>
            <a:ext cx="8229600" cy="1371600"/>
          </a:xfrm>
        </p:spPr>
        <p:txBody>
          <a:bodyPr anchor="ctr" anchorCtr="1"/>
          <a:lstStyle/>
          <a:p>
            <a:pPr algn="ctr" eaLnBrk="1" hangingPunct="1">
              <a:lnSpc>
                <a:spcPct val="95000"/>
              </a:lnSpc>
            </a:pPr>
            <a:r>
              <a:rPr lang="en-US" sz="4000" b="1" dirty="0" smtClean="0">
                <a:solidFill>
                  <a:srgbClr val="003399"/>
                </a:solidFill>
                <a:latin typeface="Franklin Gothic Medium" pitchFamily="34" charset="0"/>
              </a:rPr>
              <a:t>Chapter 250 – Health: Administration and Supervision</a:t>
            </a:r>
          </a:p>
        </p:txBody>
      </p:sp>
      <p:sp>
        <p:nvSpPr>
          <p:cNvPr id="27650" name="Rectangle 3"/>
          <p:cNvSpPr>
            <a:spLocks noGrp="1" noChangeArrowheads="1"/>
          </p:cNvSpPr>
          <p:nvPr>
            <p:ph type="body" idx="1"/>
          </p:nvPr>
        </p:nvSpPr>
        <p:spPr>
          <a:xfrm>
            <a:off x="914400" y="1828800"/>
            <a:ext cx="7315200" cy="3354765"/>
          </a:xfrm>
        </p:spPr>
        <p:txBody>
          <a:bodyPr>
            <a:spAutoFit/>
          </a:bodyPr>
          <a:lstStyle/>
          <a:p>
            <a:pPr eaLnBrk="1" hangingPunct="1">
              <a:spcBef>
                <a:spcPct val="0"/>
              </a:spcBef>
            </a:pPr>
            <a:r>
              <a:rPr lang="en-US" sz="2600" dirty="0" smtClean="0">
                <a:solidFill>
                  <a:srgbClr val="674917"/>
                </a:solidFill>
                <a:latin typeface="Franklin Gothic Medium" pitchFamily="34" charset="0"/>
              </a:rPr>
              <a:t>Requires the appointment of State Health Officer and Chief Medical Officers and describes duties</a:t>
            </a:r>
          </a:p>
          <a:p>
            <a:pPr eaLnBrk="1" hangingPunct="1">
              <a:spcBef>
                <a:spcPct val="0"/>
              </a:spcBef>
              <a:buFontTx/>
              <a:buNone/>
            </a:pPr>
            <a:endParaRPr lang="en-US" sz="1000" dirty="0" smtClean="0">
              <a:solidFill>
                <a:srgbClr val="674917"/>
              </a:solidFill>
              <a:latin typeface="Franklin Gothic Medium" pitchFamily="34" charset="0"/>
            </a:endParaRPr>
          </a:p>
          <a:p>
            <a:pPr eaLnBrk="1" hangingPunct="1">
              <a:spcBef>
                <a:spcPct val="0"/>
              </a:spcBef>
            </a:pPr>
            <a:r>
              <a:rPr lang="en-US" sz="2600" b="1" u="sng" dirty="0" smtClean="0">
                <a:solidFill>
                  <a:srgbClr val="674917"/>
                </a:solidFill>
                <a:latin typeface="Franklin Gothic Medium" pitchFamily="34" charset="0"/>
              </a:rPr>
              <a:t>Requires the Department to maintain a public   health system</a:t>
            </a:r>
          </a:p>
          <a:p>
            <a:pPr eaLnBrk="1" hangingPunct="1">
              <a:spcBef>
                <a:spcPct val="0"/>
              </a:spcBef>
              <a:buFontTx/>
              <a:buNone/>
            </a:pPr>
            <a:endParaRPr lang="en-US" sz="1000" dirty="0" smtClean="0">
              <a:solidFill>
                <a:srgbClr val="674917"/>
              </a:solidFill>
              <a:latin typeface="Franklin Gothic Medium" pitchFamily="34" charset="0"/>
            </a:endParaRPr>
          </a:p>
          <a:p>
            <a:pPr eaLnBrk="1" hangingPunct="1">
              <a:spcBef>
                <a:spcPct val="0"/>
              </a:spcBef>
            </a:pPr>
            <a:r>
              <a:rPr lang="en-US" sz="2600" dirty="0" smtClean="0">
                <a:solidFill>
                  <a:srgbClr val="674917"/>
                </a:solidFill>
                <a:latin typeface="Franklin Gothic Medium" pitchFamily="34" charset="0"/>
              </a:rPr>
              <a:t>Defines the powers and duties of the Department, and as a public health authority</a:t>
            </a:r>
          </a:p>
          <a:p>
            <a:pPr eaLnBrk="1" hangingPunct="1">
              <a:spcBef>
                <a:spcPct val="0"/>
              </a:spcBef>
              <a:buFontTx/>
              <a:buNone/>
            </a:pPr>
            <a:endParaRPr lang="en-US" sz="1000" dirty="0" smtClean="0">
              <a:solidFill>
                <a:srgbClr val="674917"/>
              </a:solidFill>
              <a:latin typeface="Franklin Gothic Medium" pitchFamily="34" charset="0"/>
            </a:endParaRPr>
          </a:p>
        </p:txBody>
      </p:sp>
    </p:spTree>
    <p:extLst>
      <p:ext uri="{BB962C8B-B14F-4D97-AF65-F5344CB8AC3E}">
        <p14:creationId xmlns:p14="http://schemas.microsoft.com/office/powerpoint/2010/main" val="992110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457200" y="457200"/>
            <a:ext cx="8229600" cy="1371600"/>
          </a:xfrm>
        </p:spPr>
        <p:txBody>
          <a:bodyPr anchor="ctr" anchorCtr="1"/>
          <a:lstStyle/>
          <a:p>
            <a:pPr algn="ctr" eaLnBrk="1" hangingPunct="1">
              <a:lnSpc>
                <a:spcPct val="95000"/>
              </a:lnSpc>
            </a:pPr>
            <a:r>
              <a:rPr lang="en-US" sz="4000" b="1" dirty="0" smtClean="0">
                <a:solidFill>
                  <a:srgbClr val="003399"/>
                </a:solidFill>
                <a:latin typeface="Franklin Gothic Medium" pitchFamily="34" charset="0"/>
              </a:rPr>
              <a:t>Chapter 250 – Health: Administration and Supervision</a:t>
            </a:r>
          </a:p>
        </p:txBody>
      </p:sp>
      <p:sp>
        <p:nvSpPr>
          <p:cNvPr id="27650" name="Rectangle 3"/>
          <p:cNvSpPr>
            <a:spLocks noGrp="1" noChangeArrowheads="1"/>
          </p:cNvSpPr>
          <p:nvPr>
            <p:ph type="body" idx="1"/>
          </p:nvPr>
        </p:nvSpPr>
        <p:spPr>
          <a:xfrm>
            <a:off x="914400" y="1828800"/>
            <a:ext cx="7315200" cy="2400657"/>
          </a:xfrm>
        </p:spPr>
        <p:txBody>
          <a:bodyPr>
            <a:spAutoFit/>
          </a:bodyPr>
          <a:lstStyle/>
          <a:p>
            <a:pPr eaLnBrk="1" hangingPunct="1">
              <a:spcBef>
                <a:spcPct val="0"/>
              </a:spcBef>
            </a:pPr>
            <a:r>
              <a:rPr lang="en-US" sz="2600" dirty="0" smtClean="0">
                <a:solidFill>
                  <a:srgbClr val="674917"/>
                </a:solidFill>
                <a:latin typeface="Franklin Gothic Medium" pitchFamily="34" charset="0"/>
              </a:rPr>
              <a:t>Defines qualifications for public health nurses</a:t>
            </a:r>
          </a:p>
          <a:p>
            <a:pPr eaLnBrk="1" hangingPunct="1">
              <a:spcBef>
                <a:spcPct val="0"/>
              </a:spcBef>
              <a:buFontTx/>
              <a:buNone/>
            </a:pPr>
            <a:endParaRPr lang="en-US" sz="1000" dirty="0" smtClean="0">
              <a:solidFill>
                <a:srgbClr val="674917"/>
              </a:solidFill>
              <a:latin typeface="Franklin Gothic Medium" pitchFamily="34" charset="0"/>
            </a:endParaRPr>
          </a:p>
          <a:p>
            <a:pPr eaLnBrk="1" hangingPunct="1">
              <a:spcBef>
                <a:spcPct val="0"/>
              </a:spcBef>
            </a:pPr>
            <a:r>
              <a:rPr lang="en-US" sz="2600" b="1" dirty="0" smtClean="0">
                <a:solidFill>
                  <a:srgbClr val="674917"/>
                </a:solidFill>
                <a:latin typeface="Franklin Gothic Medium" pitchFamily="34" charset="0"/>
              </a:rPr>
              <a:t>Defines public health planning requirement</a:t>
            </a:r>
          </a:p>
          <a:p>
            <a:pPr eaLnBrk="1" hangingPunct="1">
              <a:spcBef>
                <a:spcPct val="0"/>
              </a:spcBef>
              <a:buFontTx/>
              <a:buNone/>
            </a:pPr>
            <a:endParaRPr lang="en-US" sz="1000" dirty="0" smtClean="0">
              <a:solidFill>
                <a:srgbClr val="674917"/>
              </a:solidFill>
              <a:latin typeface="Franklin Gothic Medium" pitchFamily="34" charset="0"/>
            </a:endParaRPr>
          </a:p>
          <a:p>
            <a:pPr eaLnBrk="1" hangingPunct="1">
              <a:spcBef>
                <a:spcPct val="0"/>
              </a:spcBef>
            </a:pPr>
            <a:r>
              <a:rPr lang="en-US" sz="2600" dirty="0" smtClean="0">
                <a:solidFill>
                  <a:srgbClr val="674917"/>
                </a:solidFill>
                <a:latin typeface="Franklin Gothic Medium" pitchFamily="34" charset="0"/>
              </a:rPr>
              <a:t>Requires appropriation of funds– Health Disparities Reduction or Elimination, Dental, CHCs, etc.</a:t>
            </a:r>
          </a:p>
        </p:txBody>
      </p:sp>
    </p:spTree>
    <p:extLst>
      <p:ext uri="{BB962C8B-B14F-4D97-AF65-F5344CB8AC3E}">
        <p14:creationId xmlns:p14="http://schemas.microsoft.com/office/powerpoint/2010/main" val="1329728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57200" y="457200"/>
            <a:ext cx="8229600" cy="914400"/>
          </a:xfrm>
        </p:spPr>
        <p:txBody>
          <a:bodyPr anchor="ctr" anchorCtr="1">
            <a:spAutoFit/>
          </a:bodyPr>
          <a:lstStyle/>
          <a:p>
            <a:pPr algn="ctr" eaLnBrk="1" hangingPunct="1"/>
            <a:r>
              <a:rPr lang="en-US" sz="4000" b="1" dirty="0" smtClean="0">
                <a:solidFill>
                  <a:srgbClr val="003399"/>
                </a:solidFill>
                <a:latin typeface="Franklin Gothic Medium" pitchFamily="34" charset="0"/>
              </a:rPr>
              <a:t>Chapter 251 – Local Health Officials</a:t>
            </a:r>
          </a:p>
        </p:txBody>
      </p:sp>
      <p:sp>
        <p:nvSpPr>
          <p:cNvPr id="29698" name="Rectangle 4"/>
          <p:cNvSpPr>
            <a:spLocks noGrp="1" noChangeArrowheads="1"/>
          </p:cNvSpPr>
          <p:nvPr>
            <p:ph type="body" idx="1"/>
          </p:nvPr>
        </p:nvSpPr>
        <p:spPr>
          <a:xfrm>
            <a:off x="914400" y="1828800"/>
            <a:ext cx="7315200" cy="3068532"/>
          </a:xfrm>
        </p:spPr>
        <p:txBody>
          <a:bodyPr>
            <a:spAutoFit/>
          </a:bodyPr>
          <a:lstStyle/>
          <a:p>
            <a:pPr marL="0" indent="0" eaLnBrk="1" hangingPunct="1">
              <a:lnSpc>
                <a:spcPct val="90000"/>
              </a:lnSpc>
              <a:spcBef>
                <a:spcPct val="0"/>
              </a:spcBef>
              <a:buNone/>
            </a:pPr>
            <a:r>
              <a:rPr lang="en-US" sz="2600" dirty="0" smtClean="0">
                <a:solidFill>
                  <a:srgbClr val="674917"/>
                </a:solidFill>
                <a:latin typeface="Franklin Gothic Medium" pitchFamily="34" charset="0"/>
              </a:rPr>
              <a:t>Defines and/or Describes</a:t>
            </a:r>
          </a:p>
          <a:p>
            <a:pPr marL="0" indent="0" eaLnBrk="1" hangingPunct="1">
              <a:lnSpc>
                <a:spcPct val="90000"/>
              </a:lnSpc>
              <a:spcBef>
                <a:spcPct val="0"/>
              </a:spcBef>
              <a:buNone/>
            </a:pPr>
            <a:endParaRPr lang="en-US" sz="2600" dirty="0" smtClean="0">
              <a:solidFill>
                <a:srgbClr val="674917"/>
              </a:solidFill>
              <a:latin typeface="Franklin Gothic Medium" pitchFamily="34" charset="0"/>
            </a:endParaRPr>
          </a:p>
          <a:p>
            <a:pPr eaLnBrk="1" hangingPunct="1">
              <a:lnSpc>
                <a:spcPct val="90000"/>
              </a:lnSpc>
              <a:spcBef>
                <a:spcPct val="0"/>
              </a:spcBef>
            </a:pPr>
            <a:r>
              <a:rPr lang="en-US" sz="2600" dirty="0" smtClean="0">
                <a:solidFill>
                  <a:srgbClr val="674917"/>
                </a:solidFill>
                <a:latin typeface="Franklin Gothic Medium" pitchFamily="34" charset="0"/>
              </a:rPr>
              <a:t>LHDs, levels of service, jurisdiction, joint services, how financed</a:t>
            </a:r>
          </a:p>
          <a:p>
            <a:pPr eaLnBrk="1" hangingPunct="1">
              <a:lnSpc>
                <a:spcPct val="90000"/>
              </a:lnSpc>
              <a:spcBef>
                <a:spcPct val="0"/>
              </a:spcBef>
              <a:buFontTx/>
              <a:buNone/>
            </a:pPr>
            <a:endParaRPr lang="en-US" sz="1000" dirty="0" smtClean="0">
              <a:solidFill>
                <a:srgbClr val="674917"/>
              </a:solidFill>
              <a:latin typeface="Franklin Gothic Medium" pitchFamily="34" charset="0"/>
            </a:endParaRPr>
          </a:p>
          <a:p>
            <a:pPr eaLnBrk="1" hangingPunct="1">
              <a:lnSpc>
                <a:spcPct val="95000"/>
              </a:lnSpc>
              <a:spcBef>
                <a:spcPct val="0"/>
              </a:spcBef>
            </a:pPr>
            <a:r>
              <a:rPr lang="en-US" sz="2600" dirty="0" smtClean="0">
                <a:solidFill>
                  <a:srgbClr val="674917"/>
                </a:solidFill>
                <a:latin typeface="Franklin Gothic Medium" pitchFamily="34" charset="0"/>
              </a:rPr>
              <a:t>Boards of health, its members, powers, duties</a:t>
            </a:r>
          </a:p>
          <a:p>
            <a:pPr eaLnBrk="1" hangingPunct="1">
              <a:lnSpc>
                <a:spcPct val="90000"/>
              </a:lnSpc>
              <a:spcBef>
                <a:spcPct val="0"/>
              </a:spcBef>
              <a:buFontTx/>
              <a:buNone/>
            </a:pPr>
            <a:endParaRPr lang="en-US" sz="1000" dirty="0" smtClean="0">
              <a:solidFill>
                <a:srgbClr val="674917"/>
              </a:solidFill>
              <a:latin typeface="Franklin Gothic Medium" pitchFamily="34" charset="0"/>
            </a:endParaRPr>
          </a:p>
          <a:p>
            <a:pPr eaLnBrk="1" hangingPunct="1">
              <a:lnSpc>
                <a:spcPct val="95000"/>
              </a:lnSpc>
              <a:spcBef>
                <a:spcPct val="0"/>
              </a:spcBef>
            </a:pPr>
            <a:r>
              <a:rPr lang="en-US" sz="2600" dirty="0" smtClean="0">
                <a:solidFill>
                  <a:srgbClr val="674917"/>
                </a:solidFill>
                <a:latin typeface="Franklin Gothic Medium" pitchFamily="34" charset="0"/>
              </a:rPr>
              <a:t>Health officer qualifications and duties</a:t>
            </a:r>
          </a:p>
          <a:p>
            <a:pPr eaLnBrk="1" hangingPunct="1">
              <a:lnSpc>
                <a:spcPct val="90000"/>
              </a:lnSpc>
              <a:spcBef>
                <a:spcPct val="0"/>
              </a:spcBef>
              <a:buFontTx/>
              <a:buNone/>
            </a:pPr>
            <a:endParaRPr lang="en-US" sz="1000" dirty="0" smtClean="0">
              <a:solidFill>
                <a:srgbClr val="674917"/>
              </a:solidFill>
              <a:latin typeface="Franklin Gothic Medium" pitchFamily="34" charset="0"/>
            </a:endParaRPr>
          </a:p>
          <a:p>
            <a:pPr eaLnBrk="1" hangingPunct="1">
              <a:lnSpc>
                <a:spcPct val="90000"/>
              </a:lnSpc>
              <a:spcBef>
                <a:spcPct val="0"/>
              </a:spcBef>
            </a:pPr>
            <a:r>
              <a:rPr lang="en-US" sz="2600" dirty="0" smtClean="0">
                <a:solidFill>
                  <a:srgbClr val="674917"/>
                </a:solidFill>
                <a:latin typeface="Franklin Gothic Medium" pitchFamily="34" charset="0"/>
              </a:rPr>
              <a:t>Gives the DHS rule making authority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4" name="Text Box 2"/>
          <p:cNvSpPr txBox="1">
            <a:spLocks noChangeArrowheads="1"/>
          </p:cNvSpPr>
          <p:nvPr/>
        </p:nvSpPr>
        <p:spPr bwMode="auto">
          <a:xfrm>
            <a:off x="914400" y="2834640"/>
            <a:ext cx="7315200" cy="2246769"/>
          </a:xfrm>
          <a:prstGeom prst="rect">
            <a:avLst/>
          </a:prstGeom>
          <a:noFill/>
          <a:ln w="9525">
            <a:noFill/>
            <a:miter lim="800000"/>
            <a:headEnd/>
            <a:tailEnd/>
          </a:ln>
        </p:spPr>
        <p:txBody>
          <a:bodyPr>
            <a:spAutoFit/>
          </a:bodyPr>
          <a:lstStyle/>
          <a:p>
            <a:pPr marL="457200" indent="-457200" eaLnBrk="0" hangingPunct="0">
              <a:buFont typeface="Arial" panose="020B0604020202020204" pitchFamily="34" charset="0"/>
              <a:buChar char="•"/>
            </a:pPr>
            <a:r>
              <a:rPr lang="en-US" sz="2800" dirty="0">
                <a:solidFill>
                  <a:srgbClr val="674917"/>
                </a:solidFill>
              </a:rPr>
              <a:t>H</a:t>
            </a:r>
            <a:r>
              <a:rPr lang="en-US" sz="2800" dirty="0" smtClean="0">
                <a:solidFill>
                  <a:srgbClr val="674917"/>
                </a:solidFill>
              </a:rPr>
              <a:t>ealth officers</a:t>
            </a:r>
          </a:p>
          <a:p>
            <a:pPr marL="457200" indent="-457200" eaLnBrk="0" hangingPunct="0">
              <a:buFont typeface="Arial" panose="020B0604020202020204" pitchFamily="34" charset="0"/>
              <a:buChar char="•"/>
            </a:pPr>
            <a:r>
              <a:rPr lang="en-US" sz="2800" dirty="0">
                <a:solidFill>
                  <a:srgbClr val="674917"/>
                </a:solidFill>
              </a:rPr>
              <a:t>P</a:t>
            </a:r>
            <a:r>
              <a:rPr lang="en-US" sz="2800" dirty="0" smtClean="0">
                <a:solidFill>
                  <a:srgbClr val="674917"/>
                </a:solidFill>
              </a:rPr>
              <a:t>ublic </a:t>
            </a:r>
            <a:r>
              <a:rPr lang="en-US" sz="2800" dirty="0">
                <a:solidFill>
                  <a:srgbClr val="674917"/>
                </a:solidFill>
              </a:rPr>
              <a:t>health </a:t>
            </a:r>
            <a:r>
              <a:rPr lang="en-US" sz="2800" dirty="0" smtClean="0">
                <a:solidFill>
                  <a:srgbClr val="674917"/>
                </a:solidFill>
              </a:rPr>
              <a:t>sanitarians</a:t>
            </a:r>
          </a:p>
          <a:p>
            <a:pPr marL="457200" indent="-457200" eaLnBrk="0" hangingPunct="0">
              <a:buFont typeface="Arial" panose="020B0604020202020204" pitchFamily="34" charset="0"/>
              <a:buChar char="•"/>
            </a:pPr>
            <a:r>
              <a:rPr lang="en-US" sz="2800" dirty="0">
                <a:solidFill>
                  <a:srgbClr val="674917"/>
                </a:solidFill>
              </a:rPr>
              <a:t>D</a:t>
            </a:r>
            <a:r>
              <a:rPr lang="en-US" sz="2800" dirty="0" smtClean="0">
                <a:solidFill>
                  <a:srgbClr val="674917"/>
                </a:solidFill>
              </a:rPr>
              <a:t>irectors </a:t>
            </a:r>
            <a:r>
              <a:rPr lang="en-US" sz="2800" dirty="0">
                <a:solidFill>
                  <a:srgbClr val="674917"/>
                </a:solidFill>
              </a:rPr>
              <a:t>of environmental </a:t>
            </a:r>
            <a:r>
              <a:rPr lang="en-US" sz="2800" dirty="0" smtClean="0">
                <a:solidFill>
                  <a:srgbClr val="674917"/>
                </a:solidFill>
              </a:rPr>
              <a:t>health programs</a:t>
            </a:r>
          </a:p>
          <a:p>
            <a:pPr marL="457200" indent="-457200" eaLnBrk="0" hangingPunct="0">
              <a:buFont typeface="Arial" panose="020B0604020202020204" pitchFamily="34" charset="0"/>
              <a:buChar char="•"/>
            </a:pPr>
            <a:r>
              <a:rPr lang="en-US" sz="2800" dirty="0">
                <a:solidFill>
                  <a:srgbClr val="674917"/>
                </a:solidFill>
              </a:rPr>
              <a:t>P</a:t>
            </a:r>
            <a:r>
              <a:rPr lang="en-US" sz="2800" dirty="0" smtClean="0">
                <a:solidFill>
                  <a:srgbClr val="674917"/>
                </a:solidFill>
              </a:rPr>
              <a:t>ublic </a:t>
            </a:r>
            <a:r>
              <a:rPr lang="en-US" sz="2800" dirty="0">
                <a:solidFill>
                  <a:srgbClr val="674917"/>
                </a:solidFill>
              </a:rPr>
              <a:t>health </a:t>
            </a:r>
            <a:r>
              <a:rPr lang="en-US" sz="2800" dirty="0" smtClean="0">
                <a:solidFill>
                  <a:srgbClr val="674917"/>
                </a:solidFill>
              </a:rPr>
              <a:t>nurses</a:t>
            </a:r>
          </a:p>
          <a:p>
            <a:pPr marL="457200" indent="-457200" eaLnBrk="0" hangingPunct="0">
              <a:buFont typeface="Arial" panose="020B0604020202020204" pitchFamily="34" charset="0"/>
              <a:buChar char="•"/>
            </a:pPr>
            <a:r>
              <a:rPr lang="en-US" sz="2800" dirty="0">
                <a:solidFill>
                  <a:srgbClr val="674917"/>
                </a:solidFill>
              </a:rPr>
              <a:t>D</a:t>
            </a:r>
            <a:r>
              <a:rPr lang="en-US" sz="2800" dirty="0" smtClean="0">
                <a:solidFill>
                  <a:srgbClr val="674917"/>
                </a:solidFill>
              </a:rPr>
              <a:t>irectors </a:t>
            </a:r>
            <a:r>
              <a:rPr lang="en-US" sz="2800" dirty="0">
                <a:solidFill>
                  <a:srgbClr val="674917"/>
                </a:solidFill>
              </a:rPr>
              <a:t>of public health nursing </a:t>
            </a:r>
            <a:r>
              <a:rPr lang="en-US" sz="2800" dirty="0" smtClean="0">
                <a:solidFill>
                  <a:srgbClr val="674917"/>
                </a:solidFill>
              </a:rPr>
              <a:t>programs</a:t>
            </a:r>
            <a:endParaRPr lang="en-US" sz="2800" dirty="0">
              <a:solidFill>
                <a:srgbClr val="674917"/>
              </a:solidFill>
            </a:endParaRPr>
          </a:p>
        </p:txBody>
      </p:sp>
      <p:sp>
        <p:nvSpPr>
          <p:cNvPr id="83975" name="Rectangle 3"/>
          <p:cNvSpPr>
            <a:spLocks noChangeArrowheads="1"/>
          </p:cNvSpPr>
          <p:nvPr/>
        </p:nvSpPr>
        <p:spPr bwMode="auto">
          <a:xfrm>
            <a:off x="457200" y="457200"/>
            <a:ext cx="8229600" cy="1371600"/>
          </a:xfrm>
          <a:prstGeom prst="rect">
            <a:avLst/>
          </a:prstGeom>
          <a:noFill/>
          <a:ln w="9525">
            <a:noFill/>
            <a:miter lim="800000"/>
            <a:headEnd/>
            <a:tailEnd/>
          </a:ln>
        </p:spPr>
        <p:txBody>
          <a:bodyPr anchor="ctr" anchorCtr="1">
            <a:spAutoFit/>
          </a:bodyPr>
          <a:lstStyle/>
          <a:p>
            <a:pPr algn="ctr" eaLnBrk="0" hangingPunct="0">
              <a:lnSpc>
                <a:spcPct val="50000"/>
              </a:lnSpc>
            </a:pPr>
            <a:r>
              <a:rPr lang="en-US" sz="3600" b="1" dirty="0" smtClean="0">
                <a:solidFill>
                  <a:srgbClr val="003399"/>
                </a:solidFill>
              </a:rPr>
              <a:t> </a:t>
            </a:r>
            <a:r>
              <a:rPr lang="en-US" sz="4000" b="1" dirty="0">
                <a:solidFill>
                  <a:srgbClr val="003399"/>
                </a:solidFill>
              </a:rPr>
              <a:t>Administrative Rule </a:t>
            </a:r>
            <a:r>
              <a:rPr lang="en-US" sz="4000" b="1" dirty="0" smtClean="0">
                <a:solidFill>
                  <a:srgbClr val="003399"/>
                </a:solidFill>
              </a:rPr>
              <a:t>DHS </a:t>
            </a:r>
            <a:r>
              <a:rPr lang="en-US" sz="4000" b="1" dirty="0">
                <a:solidFill>
                  <a:srgbClr val="003399"/>
                </a:solidFill>
              </a:rPr>
              <a:t>139</a:t>
            </a:r>
          </a:p>
          <a:p>
            <a:pPr algn="ctr" eaLnBrk="0" hangingPunct="0">
              <a:lnSpc>
                <a:spcPct val="50000"/>
              </a:lnSpc>
              <a:spcBef>
                <a:spcPct val="50000"/>
              </a:spcBef>
            </a:pPr>
            <a:r>
              <a:rPr lang="en-US" dirty="0" smtClean="0">
                <a:solidFill>
                  <a:srgbClr val="003399"/>
                </a:solidFill>
              </a:rPr>
              <a:t>Promulgated </a:t>
            </a:r>
            <a:r>
              <a:rPr lang="en-US" dirty="0">
                <a:solidFill>
                  <a:srgbClr val="003399"/>
                </a:solidFill>
              </a:rPr>
              <a:t>under </a:t>
            </a:r>
            <a:r>
              <a:rPr lang="en-US" dirty="0" smtClean="0">
                <a:solidFill>
                  <a:srgbClr val="003399"/>
                </a:solidFill>
              </a:rPr>
              <a:t>Ch</a:t>
            </a:r>
            <a:r>
              <a:rPr lang="en-US" dirty="0">
                <a:solidFill>
                  <a:srgbClr val="003399"/>
                </a:solidFill>
              </a:rPr>
              <a:t>. 250 &amp; Ch. </a:t>
            </a:r>
            <a:r>
              <a:rPr lang="en-US" dirty="0" smtClean="0">
                <a:solidFill>
                  <a:srgbClr val="003399"/>
                </a:solidFill>
              </a:rPr>
              <a:t>251</a:t>
            </a:r>
            <a:endParaRPr lang="en-US" dirty="0">
              <a:solidFill>
                <a:srgbClr val="003399"/>
              </a:solidFill>
            </a:endParaRPr>
          </a:p>
        </p:txBody>
      </p:sp>
      <p:sp>
        <p:nvSpPr>
          <p:cNvPr id="83976" name="Rectangle 4"/>
          <p:cNvSpPr>
            <a:spLocks noChangeArrowheads="1"/>
          </p:cNvSpPr>
          <p:nvPr/>
        </p:nvSpPr>
        <p:spPr bwMode="auto">
          <a:xfrm>
            <a:off x="685800" y="1752600"/>
            <a:ext cx="7729538" cy="1006475"/>
          </a:xfrm>
          <a:prstGeom prst="rect">
            <a:avLst/>
          </a:prstGeom>
          <a:noFill/>
          <a:ln w="9525">
            <a:noFill/>
            <a:miter lim="800000"/>
            <a:headEnd/>
            <a:tailEnd/>
          </a:ln>
        </p:spPr>
        <p:txBody>
          <a:bodyPr>
            <a:spAutoFit/>
          </a:bodyPr>
          <a:lstStyle/>
          <a:p>
            <a:pPr algn="ctr" eaLnBrk="0" hangingPunct="0"/>
            <a:r>
              <a:rPr lang="en-US" sz="3000" b="1" dirty="0">
                <a:solidFill>
                  <a:srgbClr val="003399"/>
                </a:solidFill>
              </a:rPr>
              <a:t>Qualifications of Public Health Professionals </a:t>
            </a:r>
          </a:p>
          <a:p>
            <a:pPr algn="ctr" eaLnBrk="0" hangingPunct="0"/>
            <a:r>
              <a:rPr lang="en-US" sz="3000" b="1" dirty="0">
                <a:solidFill>
                  <a:srgbClr val="003399"/>
                </a:solidFill>
              </a:rPr>
              <a:t>Employed by Local Health Departments</a:t>
            </a:r>
          </a:p>
        </p:txBody>
      </p:sp>
    </p:spTree>
    <p:extLst>
      <p:ext uri="{BB962C8B-B14F-4D97-AF65-F5344CB8AC3E}">
        <p14:creationId xmlns:p14="http://schemas.microsoft.com/office/powerpoint/2010/main" val="340596322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Text Box 2"/>
          <p:cNvSpPr txBox="1">
            <a:spLocks noChangeArrowheads="1"/>
          </p:cNvSpPr>
          <p:nvPr/>
        </p:nvSpPr>
        <p:spPr bwMode="auto">
          <a:xfrm>
            <a:off x="914400" y="2286000"/>
            <a:ext cx="7315200" cy="4108817"/>
          </a:xfrm>
          <a:prstGeom prst="rect">
            <a:avLst/>
          </a:prstGeom>
          <a:noFill/>
          <a:ln w="9525">
            <a:noFill/>
            <a:miter lim="800000"/>
            <a:headEnd/>
            <a:tailEnd/>
          </a:ln>
        </p:spPr>
        <p:txBody>
          <a:bodyPr>
            <a:spAutoFit/>
          </a:bodyPr>
          <a:lstStyle/>
          <a:p>
            <a:pPr eaLnBrk="0" hangingPunct="0"/>
            <a:r>
              <a:rPr lang="en-US" sz="2800" u="sng" dirty="0">
                <a:solidFill>
                  <a:srgbClr val="674917"/>
                </a:solidFill>
              </a:rPr>
              <a:t>Defines the required services for</a:t>
            </a:r>
            <a:r>
              <a:rPr lang="en-US" sz="2800" dirty="0">
                <a:solidFill>
                  <a:srgbClr val="674917"/>
                </a:solidFill>
              </a:rPr>
              <a:t>:</a:t>
            </a:r>
          </a:p>
          <a:p>
            <a:pPr eaLnBrk="0" hangingPunct="0"/>
            <a:endParaRPr lang="en-US" sz="900" dirty="0">
              <a:solidFill>
                <a:srgbClr val="674917"/>
              </a:solidFill>
            </a:endParaRPr>
          </a:p>
          <a:p>
            <a:pPr marL="457200" indent="-457200" eaLnBrk="0" hangingPunct="0">
              <a:buFont typeface="Arial" panose="020B0604020202020204" pitchFamily="34" charset="0"/>
              <a:buChar char="•"/>
            </a:pPr>
            <a:r>
              <a:rPr lang="en-US" sz="2800" dirty="0" smtClean="0">
                <a:solidFill>
                  <a:srgbClr val="674917"/>
                </a:solidFill>
              </a:rPr>
              <a:t>Level </a:t>
            </a:r>
            <a:r>
              <a:rPr lang="en-US" sz="2800" dirty="0">
                <a:solidFill>
                  <a:srgbClr val="674917"/>
                </a:solidFill>
              </a:rPr>
              <a:t>I local health department</a:t>
            </a:r>
          </a:p>
          <a:p>
            <a:pPr marL="457200" indent="-457200" eaLnBrk="0" hangingPunct="0">
              <a:buFont typeface="Arial" panose="020B0604020202020204" pitchFamily="34" charset="0"/>
              <a:buChar char="•"/>
            </a:pPr>
            <a:r>
              <a:rPr lang="en-US" sz="2800" dirty="0" smtClean="0">
                <a:solidFill>
                  <a:srgbClr val="674917"/>
                </a:solidFill>
              </a:rPr>
              <a:t>Level </a:t>
            </a:r>
            <a:r>
              <a:rPr lang="en-US" sz="2800" dirty="0">
                <a:solidFill>
                  <a:srgbClr val="674917"/>
                </a:solidFill>
              </a:rPr>
              <a:t>II local health department</a:t>
            </a:r>
          </a:p>
          <a:p>
            <a:pPr marL="457200" indent="-457200" eaLnBrk="0" hangingPunct="0">
              <a:buFont typeface="Arial" panose="020B0604020202020204" pitchFamily="34" charset="0"/>
              <a:buChar char="•"/>
            </a:pPr>
            <a:r>
              <a:rPr lang="en-US" sz="2800" dirty="0" smtClean="0">
                <a:solidFill>
                  <a:srgbClr val="674917"/>
                </a:solidFill>
              </a:rPr>
              <a:t>Level </a:t>
            </a:r>
            <a:r>
              <a:rPr lang="en-US" sz="2800" dirty="0">
                <a:solidFill>
                  <a:srgbClr val="674917"/>
                </a:solidFill>
              </a:rPr>
              <a:t>III local health department</a:t>
            </a:r>
          </a:p>
          <a:p>
            <a:pPr marL="457200" indent="-457200" eaLnBrk="0" hangingPunct="0">
              <a:buFont typeface="Arial" panose="020B0604020202020204" pitchFamily="34" charset="0"/>
              <a:buChar char="•"/>
            </a:pPr>
            <a:r>
              <a:rPr lang="en-US" sz="2800" dirty="0" smtClean="0">
                <a:solidFill>
                  <a:srgbClr val="674917"/>
                </a:solidFill>
              </a:rPr>
              <a:t>Designation </a:t>
            </a:r>
            <a:r>
              <a:rPr lang="en-US" sz="2800" dirty="0">
                <a:solidFill>
                  <a:srgbClr val="674917"/>
                </a:solidFill>
              </a:rPr>
              <a:t>of level of local health </a:t>
            </a:r>
            <a:r>
              <a:rPr lang="en-US" sz="2800" dirty="0" smtClean="0">
                <a:solidFill>
                  <a:srgbClr val="674917"/>
                </a:solidFill>
              </a:rPr>
              <a:t>department</a:t>
            </a:r>
          </a:p>
          <a:p>
            <a:pPr marL="457200" indent="-457200" eaLnBrk="0" hangingPunct="0">
              <a:buFont typeface="Arial" panose="020B0604020202020204" pitchFamily="34" charset="0"/>
              <a:buChar char="•"/>
            </a:pPr>
            <a:r>
              <a:rPr lang="en-US" sz="2800" dirty="0" smtClean="0">
                <a:solidFill>
                  <a:srgbClr val="674917"/>
                </a:solidFill>
              </a:rPr>
              <a:t>Requires </a:t>
            </a:r>
            <a:r>
              <a:rPr lang="en-US" sz="2800" dirty="0">
                <a:solidFill>
                  <a:srgbClr val="674917"/>
                </a:solidFill>
              </a:rPr>
              <a:t>the Department to direct a process </a:t>
            </a:r>
            <a:r>
              <a:rPr lang="en-US" sz="2800" dirty="0" smtClean="0">
                <a:solidFill>
                  <a:srgbClr val="674917"/>
                </a:solidFill>
              </a:rPr>
              <a:t>to formally </a:t>
            </a:r>
            <a:r>
              <a:rPr lang="en-US" sz="2800" dirty="0">
                <a:solidFill>
                  <a:srgbClr val="674917"/>
                </a:solidFill>
              </a:rPr>
              <a:t>review local health departments</a:t>
            </a:r>
          </a:p>
        </p:txBody>
      </p:sp>
      <p:sp>
        <p:nvSpPr>
          <p:cNvPr id="99335" name="Rectangle 3"/>
          <p:cNvSpPr>
            <a:spLocks noChangeArrowheads="1"/>
          </p:cNvSpPr>
          <p:nvPr/>
        </p:nvSpPr>
        <p:spPr bwMode="auto">
          <a:xfrm>
            <a:off x="457200" y="457200"/>
            <a:ext cx="8229600" cy="1371600"/>
          </a:xfrm>
          <a:prstGeom prst="rect">
            <a:avLst/>
          </a:prstGeom>
          <a:noFill/>
          <a:ln w="9525">
            <a:noFill/>
            <a:miter lim="800000"/>
            <a:headEnd/>
            <a:tailEnd/>
          </a:ln>
        </p:spPr>
        <p:txBody>
          <a:bodyPr anchor="ctr" anchorCtr="1">
            <a:spAutoFit/>
          </a:bodyPr>
          <a:lstStyle/>
          <a:p>
            <a:pPr algn="ctr" eaLnBrk="0" hangingPunct="0">
              <a:spcBef>
                <a:spcPct val="50000"/>
              </a:spcBef>
            </a:pPr>
            <a:r>
              <a:rPr lang="en-US" sz="4000" b="1" dirty="0">
                <a:solidFill>
                  <a:srgbClr val="003399"/>
                </a:solidFill>
              </a:rPr>
              <a:t>Administrative Rule DHS 140</a:t>
            </a:r>
          </a:p>
          <a:p>
            <a:pPr algn="ctr" eaLnBrk="0" hangingPunct="0">
              <a:spcBef>
                <a:spcPts val="0"/>
              </a:spcBef>
            </a:pPr>
            <a:r>
              <a:rPr lang="en-US" dirty="0">
                <a:solidFill>
                  <a:srgbClr val="003399"/>
                </a:solidFill>
              </a:rPr>
              <a:t>P</a:t>
            </a:r>
            <a:r>
              <a:rPr lang="en-US" dirty="0" smtClean="0">
                <a:solidFill>
                  <a:srgbClr val="003399"/>
                </a:solidFill>
              </a:rPr>
              <a:t>romulgated </a:t>
            </a:r>
            <a:r>
              <a:rPr lang="en-US" dirty="0">
                <a:solidFill>
                  <a:srgbClr val="003399"/>
                </a:solidFill>
              </a:rPr>
              <a:t>under Ch. </a:t>
            </a:r>
            <a:r>
              <a:rPr lang="en-US" dirty="0" smtClean="0">
                <a:solidFill>
                  <a:srgbClr val="003399"/>
                </a:solidFill>
              </a:rPr>
              <a:t>251</a:t>
            </a:r>
            <a:endParaRPr lang="en-US" dirty="0">
              <a:solidFill>
                <a:srgbClr val="003399"/>
              </a:solidFill>
            </a:endParaRPr>
          </a:p>
        </p:txBody>
      </p:sp>
      <p:sp>
        <p:nvSpPr>
          <p:cNvPr id="99336" name="Rectangle 4"/>
          <p:cNvSpPr>
            <a:spLocks noChangeArrowheads="1"/>
          </p:cNvSpPr>
          <p:nvPr/>
        </p:nvSpPr>
        <p:spPr bwMode="auto">
          <a:xfrm>
            <a:off x="521042" y="1725613"/>
            <a:ext cx="7998729" cy="553998"/>
          </a:xfrm>
          <a:prstGeom prst="rect">
            <a:avLst/>
          </a:prstGeom>
          <a:noFill/>
          <a:ln w="9525">
            <a:noFill/>
            <a:miter lim="800000"/>
            <a:headEnd/>
            <a:tailEnd/>
          </a:ln>
        </p:spPr>
        <p:txBody>
          <a:bodyPr wrap="none">
            <a:spAutoFit/>
          </a:bodyPr>
          <a:lstStyle/>
          <a:p>
            <a:pPr algn="ctr" eaLnBrk="0" hangingPunct="0"/>
            <a:r>
              <a:rPr lang="en-US" sz="3000" b="1" dirty="0">
                <a:solidFill>
                  <a:srgbClr val="003399"/>
                </a:solidFill>
              </a:rPr>
              <a:t>Required Services of Local Health Departments</a:t>
            </a:r>
          </a:p>
        </p:txBody>
      </p:sp>
      <p:pic>
        <p:nvPicPr>
          <p:cNvPr id="6" name="irc_mi" descr="Image result for building silhouette clip art"/>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32909" y="2446655"/>
            <a:ext cx="1767816" cy="1869036"/>
          </a:xfrm>
          <a:prstGeom prst="rect">
            <a:avLst/>
          </a:prstGeom>
          <a:noFill/>
          <a:ln>
            <a:noFill/>
          </a:ln>
        </p:spPr>
      </p:pic>
      <p:pic>
        <p:nvPicPr>
          <p:cNvPr id="7" name="Picture 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99985" y="2659896"/>
            <a:ext cx="633664" cy="582840"/>
          </a:xfrm>
          <a:prstGeom prst="rect">
            <a:avLst/>
          </a:prstGeom>
          <a:noFill/>
          <a:ln>
            <a:noFill/>
          </a:ln>
          <a:effectLst/>
        </p:spPr>
      </p:pic>
    </p:spTree>
    <p:extLst>
      <p:ext uri="{BB962C8B-B14F-4D97-AF65-F5344CB8AC3E}">
        <p14:creationId xmlns:p14="http://schemas.microsoft.com/office/powerpoint/2010/main" val="249957503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Text Box 2"/>
          <p:cNvSpPr txBox="1">
            <a:spLocks noChangeArrowheads="1"/>
          </p:cNvSpPr>
          <p:nvPr/>
        </p:nvSpPr>
        <p:spPr bwMode="auto">
          <a:xfrm>
            <a:off x="914400" y="1828800"/>
            <a:ext cx="7315200" cy="3970318"/>
          </a:xfrm>
          <a:prstGeom prst="rect">
            <a:avLst/>
          </a:prstGeom>
          <a:noFill/>
          <a:ln w="9525">
            <a:noFill/>
            <a:miter lim="800000"/>
            <a:headEnd/>
            <a:tailEnd/>
          </a:ln>
        </p:spPr>
        <p:txBody>
          <a:bodyPr>
            <a:spAutoFit/>
          </a:bodyPr>
          <a:lstStyle/>
          <a:p>
            <a:pPr marL="457200" indent="-457200">
              <a:buFont typeface="Arial" panose="020B0604020202020204" pitchFamily="34" charset="0"/>
              <a:buChar char="•"/>
            </a:pPr>
            <a:r>
              <a:rPr lang="en-US" sz="2800" dirty="0" smtClean="0"/>
              <a:t>It has been 2 </a:t>
            </a:r>
            <a:r>
              <a:rPr lang="en-US" sz="2800" dirty="0"/>
              <a:t>year </a:t>
            </a:r>
            <a:r>
              <a:rPr lang="en-US" sz="2800" dirty="0" smtClean="0"/>
              <a:t>process</a:t>
            </a:r>
          </a:p>
          <a:p>
            <a:pPr marL="457200" indent="-457200">
              <a:buFont typeface="Arial" panose="020B0604020202020204" pitchFamily="34" charset="0"/>
              <a:buChar char="•"/>
            </a:pPr>
            <a:r>
              <a:rPr lang="en-US" sz="2800" dirty="0" smtClean="0"/>
              <a:t>Governor </a:t>
            </a:r>
            <a:r>
              <a:rPr lang="en-US" sz="2800" dirty="0"/>
              <a:t>signed the proposed </a:t>
            </a:r>
            <a:r>
              <a:rPr lang="en-US" sz="2800" dirty="0" smtClean="0"/>
              <a:t>rule language</a:t>
            </a:r>
          </a:p>
          <a:p>
            <a:pPr marL="457200" indent="-457200">
              <a:buFont typeface="Arial" panose="020B0604020202020204" pitchFamily="34" charset="0"/>
              <a:buChar char="•"/>
            </a:pPr>
            <a:r>
              <a:rPr lang="en-US" sz="2800" dirty="0" smtClean="0"/>
              <a:t>Currently </a:t>
            </a:r>
            <a:r>
              <a:rPr lang="en-US" sz="2800" dirty="0"/>
              <a:t>awaiting legislature review during the next legislative </a:t>
            </a:r>
            <a:r>
              <a:rPr lang="en-US" sz="2800" dirty="0" smtClean="0"/>
              <a:t>session (early 2019</a:t>
            </a:r>
            <a:r>
              <a:rPr lang="en-US" sz="2800" dirty="0"/>
              <a:t>)</a:t>
            </a:r>
          </a:p>
          <a:p>
            <a:pPr marL="457200" indent="-457200" eaLnBrk="0" hangingPunct="0">
              <a:buFont typeface="Arial" panose="020B0604020202020204" pitchFamily="34" charset="0"/>
              <a:buChar char="•"/>
            </a:pPr>
            <a:r>
              <a:rPr lang="en-US" sz="2800" dirty="0">
                <a:solidFill>
                  <a:srgbClr val="674917"/>
                </a:solidFill>
              </a:rPr>
              <a:t>Advisory Committee comprised of local health officers and Wisconsin Counties Association to provide rule language </a:t>
            </a:r>
            <a:r>
              <a:rPr lang="en-US" sz="2800" dirty="0" smtClean="0">
                <a:solidFill>
                  <a:srgbClr val="674917"/>
                </a:solidFill>
              </a:rPr>
              <a:t>recommendations</a:t>
            </a:r>
          </a:p>
        </p:txBody>
      </p:sp>
      <p:sp>
        <p:nvSpPr>
          <p:cNvPr id="99335" name="Rectangle 3"/>
          <p:cNvSpPr>
            <a:spLocks noChangeArrowheads="1"/>
          </p:cNvSpPr>
          <p:nvPr/>
        </p:nvSpPr>
        <p:spPr bwMode="auto">
          <a:xfrm>
            <a:off x="457200" y="481281"/>
            <a:ext cx="8229600" cy="1323439"/>
          </a:xfrm>
          <a:prstGeom prst="rect">
            <a:avLst/>
          </a:prstGeom>
          <a:noFill/>
          <a:ln w="9525">
            <a:noFill/>
            <a:miter lim="800000"/>
            <a:headEnd/>
            <a:tailEnd/>
          </a:ln>
        </p:spPr>
        <p:txBody>
          <a:bodyPr anchor="ctr" anchorCtr="1">
            <a:spAutoFit/>
          </a:bodyPr>
          <a:lstStyle/>
          <a:p>
            <a:pPr algn="ctr" eaLnBrk="0" hangingPunct="0">
              <a:spcBef>
                <a:spcPct val="50000"/>
              </a:spcBef>
            </a:pPr>
            <a:r>
              <a:rPr lang="en-US" sz="4000" b="1" dirty="0">
                <a:solidFill>
                  <a:srgbClr val="003399"/>
                </a:solidFill>
              </a:rPr>
              <a:t>Administrative Rule DHS 140</a:t>
            </a:r>
          </a:p>
          <a:p>
            <a:pPr algn="ctr" eaLnBrk="0" hangingPunct="0">
              <a:spcBef>
                <a:spcPts val="0"/>
              </a:spcBef>
            </a:pPr>
            <a:r>
              <a:rPr lang="en-US" sz="4000" dirty="0" smtClean="0">
                <a:solidFill>
                  <a:srgbClr val="003399"/>
                </a:solidFill>
              </a:rPr>
              <a:t>Under Revision</a:t>
            </a:r>
            <a:endParaRPr lang="en-US" sz="4000" dirty="0">
              <a:solidFill>
                <a:srgbClr val="003399"/>
              </a:solidFill>
            </a:endParaRPr>
          </a:p>
        </p:txBody>
      </p:sp>
    </p:spTree>
    <p:extLst>
      <p:ext uri="{BB962C8B-B14F-4D97-AF65-F5344CB8AC3E}">
        <p14:creationId xmlns:p14="http://schemas.microsoft.com/office/powerpoint/2010/main" val="79231969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Text Box 2"/>
          <p:cNvSpPr txBox="1">
            <a:spLocks noChangeArrowheads="1"/>
          </p:cNvSpPr>
          <p:nvPr/>
        </p:nvSpPr>
        <p:spPr bwMode="auto">
          <a:xfrm>
            <a:off x="914400" y="1828800"/>
            <a:ext cx="7315200" cy="4401205"/>
          </a:xfrm>
          <a:prstGeom prst="rect">
            <a:avLst/>
          </a:prstGeom>
          <a:noFill/>
          <a:ln w="9525">
            <a:noFill/>
            <a:miter lim="800000"/>
            <a:headEnd/>
            <a:tailEnd/>
          </a:ln>
        </p:spPr>
        <p:txBody>
          <a:bodyPr>
            <a:spAutoFit/>
          </a:bodyPr>
          <a:lstStyle/>
          <a:p>
            <a:pPr marL="457200" indent="-457200" eaLnBrk="0" hangingPunct="0">
              <a:buFont typeface="Arial" panose="020B0604020202020204" pitchFamily="34" charset="0"/>
              <a:buChar char="•"/>
            </a:pPr>
            <a:r>
              <a:rPr lang="en-US" sz="2800" dirty="0" smtClean="0"/>
              <a:t>Rule will align </a:t>
            </a:r>
            <a:r>
              <a:rPr lang="en-US" sz="2800" dirty="0"/>
              <a:t>with Foundational Public Health Services and National Public Health Performance Standards, which are supported by current statute requirements and current public health practice</a:t>
            </a:r>
            <a:r>
              <a:rPr lang="en-US" sz="2800" dirty="0" smtClean="0"/>
              <a:t>.</a:t>
            </a:r>
          </a:p>
          <a:p>
            <a:pPr marL="457200" indent="-457200" eaLnBrk="0" hangingPunct="0">
              <a:buFont typeface="Arial" panose="020B0604020202020204" pitchFamily="34" charset="0"/>
              <a:buChar char="•"/>
            </a:pPr>
            <a:r>
              <a:rPr lang="en-US" sz="2800" dirty="0" smtClean="0"/>
              <a:t>Proposed </a:t>
            </a:r>
            <a:r>
              <a:rPr lang="en-US" sz="2800" dirty="0"/>
              <a:t>rule language applies the Foundational Public Health Services and National Public Health Performance Standards </a:t>
            </a:r>
            <a:r>
              <a:rPr lang="en-US" sz="2800" dirty="0" smtClean="0"/>
              <a:t>incorporated </a:t>
            </a:r>
            <a:r>
              <a:rPr lang="en-US" sz="2800" dirty="0"/>
              <a:t>at all three local health department levels</a:t>
            </a:r>
            <a:r>
              <a:rPr lang="en-US" sz="2800" dirty="0" smtClean="0"/>
              <a:t>.</a:t>
            </a:r>
            <a:endParaRPr lang="en-US" sz="2800" dirty="0"/>
          </a:p>
        </p:txBody>
      </p:sp>
      <p:sp>
        <p:nvSpPr>
          <p:cNvPr id="99335" name="Rectangle 3"/>
          <p:cNvSpPr>
            <a:spLocks noChangeArrowheads="1"/>
          </p:cNvSpPr>
          <p:nvPr/>
        </p:nvSpPr>
        <p:spPr bwMode="auto">
          <a:xfrm>
            <a:off x="457200" y="481281"/>
            <a:ext cx="8229600" cy="1323439"/>
          </a:xfrm>
          <a:prstGeom prst="rect">
            <a:avLst/>
          </a:prstGeom>
          <a:noFill/>
          <a:ln w="9525">
            <a:noFill/>
            <a:miter lim="800000"/>
            <a:headEnd/>
            <a:tailEnd/>
          </a:ln>
        </p:spPr>
        <p:txBody>
          <a:bodyPr anchor="ctr" anchorCtr="1">
            <a:spAutoFit/>
          </a:bodyPr>
          <a:lstStyle/>
          <a:p>
            <a:pPr algn="ctr" eaLnBrk="0" hangingPunct="0">
              <a:spcBef>
                <a:spcPct val="50000"/>
              </a:spcBef>
            </a:pPr>
            <a:r>
              <a:rPr lang="en-US" sz="4000" b="1" dirty="0">
                <a:solidFill>
                  <a:srgbClr val="003399"/>
                </a:solidFill>
              </a:rPr>
              <a:t>Administrative Rule DHS 140</a:t>
            </a:r>
          </a:p>
          <a:p>
            <a:pPr algn="ctr" eaLnBrk="0" hangingPunct="0">
              <a:spcBef>
                <a:spcPts val="0"/>
              </a:spcBef>
            </a:pPr>
            <a:r>
              <a:rPr lang="en-US" sz="4000" dirty="0" smtClean="0">
                <a:solidFill>
                  <a:srgbClr val="003399"/>
                </a:solidFill>
              </a:rPr>
              <a:t>Under Revision</a:t>
            </a:r>
            <a:endParaRPr lang="en-US" sz="4000" dirty="0">
              <a:solidFill>
                <a:srgbClr val="003399"/>
              </a:solidFill>
            </a:endParaRPr>
          </a:p>
        </p:txBody>
      </p:sp>
    </p:spTree>
    <p:extLst>
      <p:ext uri="{BB962C8B-B14F-4D97-AF65-F5344CB8AC3E}">
        <p14:creationId xmlns:p14="http://schemas.microsoft.com/office/powerpoint/2010/main" val="210537901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a:xfrm>
            <a:off x="457200" y="457200"/>
            <a:ext cx="8229600" cy="1371600"/>
          </a:xfrm>
        </p:spPr>
        <p:txBody>
          <a:bodyPr anchor="ctr" anchorCtr="1">
            <a:spAutoFit/>
          </a:bodyPr>
          <a:lstStyle/>
          <a:p>
            <a:pPr algn="ctr" eaLnBrk="1" hangingPunct="1"/>
            <a:r>
              <a:rPr lang="en-US" sz="4000" b="1" dirty="0" smtClean="0">
                <a:solidFill>
                  <a:srgbClr val="003399"/>
                </a:solidFill>
                <a:latin typeface="Franklin Gothic Medium" pitchFamily="34" charset="0"/>
              </a:rPr>
              <a:t>Chapter 252 – Communicable Diseases</a:t>
            </a:r>
          </a:p>
        </p:txBody>
      </p:sp>
      <p:sp>
        <p:nvSpPr>
          <p:cNvPr id="101378" name="Rectangle 3"/>
          <p:cNvSpPr>
            <a:spLocks noGrp="1" noChangeArrowheads="1"/>
          </p:cNvSpPr>
          <p:nvPr>
            <p:ph type="body" idx="1"/>
          </p:nvPr>
        </p:nvSpPr>
        <p:spPr>
          <a:xfrm>
            <a:off x="914400" y="1828800"/>
            <a:ext cx="7315200" cy="4893647"/>
          </a:xfrm>
        </p:spPr>
        <p:txBody>
          <a:bodyPr>
            <a:spAutoFit/>
          </a:bodyPr>
          <a:lstStyle/>
          <a:p>
            <a:pPr marL="381000" indent="-381000" eaLnBrk="1" hangingPunct="1">
              <a:spcBef>
                <a:spcPct val="0"/>
              </a:spcBef>
            </a:pPr>
            <a:r>
              <a:rPr lang="en-US" dirty="0" smtClean="0">
                <a:solidFill>
                  <a:srgbClr val="674917"/>
                </a:solidFill>
                <a:latin typeface="Franklin Gothic Medium" pitchFamily="34" charset="0"/>
              </a:rPr>
              <a:t>Defines powers and duties of the Department and local health officers</a:t>
            </a:r>
          </a:p>
          <a:p>
            <a:pPr marL="381000" indent="-381000" eaLnBrk="1" hangingPunct="1">
              <a:spcBef>
                <a:spcPct val="0"/>
              </a:spcBef>
              <a:buFontTx/>
              <a:buNone/>
            </a:pPr>
            <a:endParaRPr lang="en-US" sz="800" dirty="0" smtClean="0">
              <a:solidFill>
                <a:srgbClr val="674917"/>
              </a:solidFill>
              <a:latin typeface="Franklin Gothic Medium" pitchFamily="34" charset="0"/>
            </a:endParaRPr>
          </a:p>
          <a:p>
            <a:pPr marL="381000" indent="-381000" eaLnBrk="1" hangingPunct="1">
              <a:spcBef>
                <a:spcPct val="0"/>
              </a:spcBef>
            </a:pPr>
            <a:r>
              <a:rPr lang="en-US" dirty="0" smtClean="0">
                <a:solidFill>
                  <a:srgbClr val="674917"/>
                </a:solidFill>
                <a:latin typeface="Franklin Gothic Medium" pitchFamily="34" charset="0"/>
              </a:rPr>
              <a:t>Authorizes the immunization program and compulsory vaccination during a state of emergency</a:t>
            </a:r>
          </a:p>
          <a:p>
            <a:pPr marL="381000" indent="-381000" eaLnBrk="1" hangingPunct="1">
              <a:spcBef>
                <a:spcPct val="0"/>
              </a:spcBef>
              <a:buFontTx/>
              <a:buNone/>
            </a:pPr>
            <a:endParaRPr lang="en-US" sz="800" dirty="0" smtClean="0">
              <a:solidFill>
                <a:srgbClr val="674917"/>
              </a:solidFill>
              <a:latin typeface="Franklin Gothic Medium" pitchFamily="34" charset="0"/>
            </a:endParaRPr>
          </a:p>
          <a:p>
            <a:pPr marL="381000" indent="-381000" eaLnBrk="1" hangingPunct="1">
              <a:spcBef>
                <a:spcPct val="0"/>
              </a:spcBef>
            </a:pPr>
            <a:r>
              <a:rPr lang="en-US" dirty="0" smtClean="0">
                <a:solidFill>
                  <a:srgbClr val="674917"/>
                </a:solidFill>
                <a:latin typeface="Franklin Gothic Medium" pitchFamily="34" charset="0"/>
              </a:rPr>
              <a:t>Requires reporting of communicable disease cases and authorizes isolation and quarantine</a:t>
            </a:r>
          </a:p>
          <a:p>
            <a:pPr marL="381000" indent="-381000" eaLnBrk="1" hangingPunct="1">
              <a:spcBef>
                <a:spcPct val="0"/>
              </a:spcBef>
              <a:buFontTx/>
              <a:buNone/>
            </a:pPr>
            <a:endParaRPr lang="en-US" sz="800" dirty="0" smtClean="0">
              <a:solidFill>
                <a:srgbClr val="674917"/>
              </a:solidFill>
              <a:latin typeface="Franklin Gothic Medium" pitchFamily="34" charset="0"/>
            </a:endParaRPr>
          </a:p>
          <a:p>
            <a:pPr marL="381000" indent="-381000" eaLnBrk="1" hangingPunct="1">
              <a:spcBef>
                <a:spcPct val="0"/>
              </a:spcBef>
            </a:pPr>
            <a:r>
              <a:rPr lang="en-US" dirty="0" smtClean="0">
                <a:solidFill>
                  <a:srgbClr val="674917"/>
                </a:solidFill>
                <a:latin typeface="Franklin Gothic Medium" pitchFamily="34" charset="0"/>
              </a:rPr>
              <a:t>Authorizes communicable disease prevention and control programs</a:t>
            </a:r>
          </a:p>
          <a:p>
            <a:pPr marL="381000" indent="-381000" eaLnBrk="1" hangingPunct="1">
              <a:spcBef>
                <a:spcPct val="0"/>
              </a:spcBef>
              <a:buFontTx/>
              <a:buNone/>
            </a:pPr>
            <a:endParaRPr lang="en-US" sz="800" dirty="0" smtClean="0">
              <a:solidFill>
                <a:srgbClr val="674917"/>
              </a:solidFill>
              <a:latin typeface="Franklin Gothic Medium" pitchFamily="34" charset="0"/>
            </a:endParaRPr>
          </a:p>
        </p:txBody>
      </p:sp>
    </p:spTree>
    <p:extLst>
      <p:ext uri="{BB962C8B-B14F-4D97-AF65-F5344CB8AC3E}">
        <p14:creationId xmlns:p14="http://schemas.microsoft.com/office/powerpoint/2010/main" val="37836283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3" name="Text Box 2"/>
          <p:cNvSpPr txBox="1">
            <a:spLocks noChangeArrowheads="1"/>
          </p:cNvSpPr>
          <p:nvPr/>
        </p:nvSpPr>
        <p:spPr bwMode="auto">
          <a:xfrm>
            <a:off x="914400" y="1828800"/>
            <a:ext cx="7315200" cy="3662541"/>
          </a:xfrm>
          <a:prstGeom prst="rect">
            <a:avLst/>
          </a:prstGeom>
          <a:noFill/>
          <a:ln w="9525">
            <a:noFill/>
            <a:miter lim="800000"/>
            <a:headEnd/>
            <a:tailEnd/>
          </a:ln>
        </p:spPr>
        <p:txBody>
          <a:bodyPr wrap="square">
            <a:spAutoFit/>
          </a:bodyPr>
          <a:lstStyle/>
          <a:p>
            <a:pPr eaLnBrk="0" hangingPunct="0"/>
            <a:endParaRPr lang="en-US" sz="800" dirty="0">
              <a:solidFill>
                <a:srgbClr val="3333FF"/>
              </a:solidFill>
              <a:latin typeface="Times New Roman" pitchFamily="18" charset="0"/>
            </a:endParaRPr>
          </a:p>
          <a:p>
            <a:pPr eaLnBrk="0" hangingPunct="0"/>
            <a:r>
              <a:rPr lang="en-US" sz="2800" b="1" dirty="0" smtClean="0">
                <a:solidFill>
                  <a:srgbClr val="000000"/>
                </a:solidFill>
              </a:rPr>
              <a:t>  DHS </a:t>
            </a:r>
            <a:r>
              <a:rPr lang="en-US" sz="2800" b="1" dirty="0">
                <a:solidFill>
                  <a:srgbClr val="000000"/>
                </a:solidFill>
              </a:rPr>
              <a:t>144</a:t>
            </a:r>
            <a:r>
              <a:rPr lang="en-US" sz="2800" b="1" dirty="0">
                <a:solidFill>
                  <a:srgbClr val="674917"/>
                </a:solidFill>
              </a:rPr>
              <a:t>	</a:t>
            </a:r>
            <a:r>
              <a:rPr lang="en-US" sz="2800" dirty="0">
                <a:solidFill>
                  <a:srgbClr val="674917"/>
                </a:solidFill>
              </a:rPr>
              <a:t>Immunization of students</a:t>
            </a:r>
          </a:p>
          <a:p>
            <a:pPr eaLnBrk="0" hangingPunct="0"/>
            <a:endParaRPr lang="en-US" sz="2800" dirty="0">
              <a:solidFill>
                <a:srgbClr val="674917"/>
              </a:solidFill>
            </a:endParaRPr>
          </a:p>
          <a:p>
            <a:pPr eaLnBrk="0" hangingPunct="0"/>
            <a:r>
              <a:rPr lang="en-US" sz="2800" b="1" dirty="0">
                <a:solidFill>
                  <a:srgbClr val="000000"/>
                </a:solidFill>
              </a:rPr>
              <a:t>  DHS 145</a:t>
            </a:r>
            <a:r>
              <a:rPr lang="en-US" sz="2800" b="1" dirty="0">
                <a:solidFill>
                  <a:srgbClr val="674917"/>
                </a:solidFill>
              </a:rPr>
              <a:t>	</a:t>
            </a:r>
            <a:r>
              <a:rPr lang="en-US" sz="2800" dirty="0">
                <a:solidFill>
                  <a:srgbClr val="674917"/>
                </a:solidFill>
              </a:rPr>
              <a:t>Control of communicable </a:t>
            </a:r>
            <a:r>
              <a:rPr lang="en-US" sz="2800" dirty="0" smtClean="0">
                <a:solidFill>
                  <a:srgbClr val="674917"/>
                </a:solidFill>
              </a:rPr>
              <a:t>			disease</a:t>
            </a:r>
            <a:endParaRPr lang="en-US" sz="2800" b="1" dirty="0">
              <a:solidFill>
                <a:srgbClr val="674917"/>
              </a:solidFill>
            </a:endParaRPr>
          </a:p>
          <a:p>
            <a:pPr eaLnBrk="0" hangingPunct="0"/>
            <a:r>
              <a:rPr lang="en-US" sz="2800" b="1" dirty="0">
                <a:solidFill>
                  <a:srgbClr val="674917"/>
                </a:solidFill>
              </a:rPr>
              <a:t>   		</a:t>
            </a:r>
            <a:endParaRPr lang="en-US" sz="1200" b="1" dirty="0">
              <a:solidFill>
                <a:srgbClr val="674917"/>
              </a:solidFill>
            </a:endParaRPr>
          </a:p>
          <a:p>
            <a:pPr eaLnBrk="0" hangingPunct="0"/>
            <a:r>
              <a:rPr lang="en-US" sz="2800" b="1" dirty="0">
                <a:solidFill>
                  <a:srgbClr val="000000"/>
                </a:solidFill>
              </a:rPr>
              <a:t> </a:t>
            </a:r>
            <a:r>
              <a:rPr lang="en-US" sz="2800" b="1" dirty="0" smtClean="0">
                <a:solidFill>
                  <a:srgbClr val="000000"/>
                </a:solidFill>
              </a:rPr>
              <a:t> DHS </a:t>
            </a:r>
            <a:r>
              <a:rPr lang="en-US" sz="2800" b="1" dirty="0">
                <a:solidFill>
                  <a:srgbClr val="000000"/>
                </a:solidFill>
              </a:rPr>
              <a:t>146</a:t>
            </a:r>
            <a:r>
              <a:rPr lang="en-US" sz="2800" b="1" dirty="0">
                <a:solidFill>
                  <a:srgbClr val="674917"/>
                </a:solidFill>
              </a:rPr>
              <a:t>	</a:t>
            </a:r>
            <a:r>
              <a:rPr lang="en-US" sz="2800" dirty="0">
                <a:solidFill>
                  <a:srgbClr val="674917"/>
                </a:solidFill>
              </a:rPr>
              <a:t>Vaccine-preventable </a:t>
            </a:r>
            <a:r>
              <a:rPr lang="en-US" sz="2800" dirty="0" smtClean="0">
                <a:solidFill>
                  <a:srgbClr val="674917"/>
                </a:solidFill>
              </a:rPr>
              <a:t>disease</a:t>
            </a:r>
          </a:p>
          <a:p>
            <a:pPr eaLnBrk="0" hangingPunct="0"/>
            <a:r>
              <a:rPr lang="en-US" sz="2800" dirty="0">
                <a:solidFill>
                  <a:srgbClr val="674917"/>
                </a:solidFill>
              </a:rPr>
              <a:t> </a:t>
            </a:r>
            <a:r>
              <a:rPr lang="en-US" sz="2800" dirty="0" smtClean="0">
                <a:solidFill>
                  <a:srgbClr val="674917"/>
                </a:solidFill>
              </a:rPr>
              <a:t> </a:t>
            </a:r>
          </a:p>
          <a:p>
            <a:pPr eaLnBrk="0" hangingPunct="0"/>
            <a:r>
              <a:rPr lang="en-US" sz="2800" dirty="0">
                <a:solidFill>
                  <a:srgbClr val="000000"/>
                </a:solidFill>
              </a:rPr>
              <a:t> </a:t>
            </a:r>
            <a:r>
              <a:rPr lang="en-US" sz="2800" dirty="0" smtClean="0">
                <a:solidFill>
                  <a:srgbClr val="000000"/>
                </a:solidFill>
              </a:rPr>
              <a:t> </a:t>
            </a:r>
            <a:r>
              <a:rPr lang="en-US" sz="2800" b="1" dirty="0" smtClean="0">
                <a:solidFill>
                  <a:srgbClr val="000000"/>
                </a:solidFill>
              </a:rPr>
              <a:t>SPS 221</a:t>
            </a:r>
            <a:r>
              <a:rPr lang="en-US" sz="2800" b="1" dirty="0">
                <a:solidFill>
                  <a:srgbClr val="FF0000"/>
                </a:solidFill>
              </a:rPr>
              <a:t>	</a:t>
            </a:r>
            <a:r>
              <a:rPr lang="en-US" sz="2800" dirty="0">
                <a:solidFill>
                  <a:srgbClr val="674917"/>
                </a:solidFill>
              </a:rPr>
              <a:t>Tattooing and </a:t>
            </a:r>
            <a:r>
              <a:rPr lang="en-US" sz="2800" dirty="0" smtClean="0">
                <a:solidFill>
                  <a:srgbClr val="674917"/>
                </a:solidFill>
              </a:rPr>
              <a:t>body piercing</a:t>
            </a:r>
            <a:endParaRPr lang="en-US" sz="2800" dirty="0">
              <a:solidFill>
                <a:srgbClr val="674917"/>
              </a:solidFill>
            </a:endParaRPr>
          </a:p>
        </p:txBody>
      </p:sp>
      <p:sp>
        <p:nvSpPr>
          <p:cNvPr id="86024" name="Text Box 3"/>
          <p:cNvSpPr txBox="1">
            <a:spLocks noChangeArrowheads="1"/>
          </p:cNvSpPr>
          <p:nvPr/>
        </p:nvSpPr>
        <p:spPr bwMode="auto">
          <a:xfrm>
            <a:off x="533400" y="457200"/>
            <a:ext cx="6477000" cy="579438"/>
          </a:xfrm>
          <a:prstGeom prst="rect">
            <a:avLst/>
          </a:prstGeom>
          <a:noFill/>
          <a:ln w="9525">
            <a:noFill/>
            <a:miter lim="800000"/>
            <a:headEnd/>
            <a:tailEnd/>
          </a:ln>
        </p:spPr>
        <p:txBody>
          <a:bodyPr>
            <a:spAutoFit/>
          </a:bodyPr>
          <a:lstStyle/>
          <a:p>
            <a:pPr algn="ctr" eaLnBrk="0" hangingPunct="0">
              <a:spcBef>
                <a:spcPct val="50000"/>
              </a:spcBef>
            </a:pPr>
            <a:endParaRPr lang="en-US" sz="3200" dirty="0">
              <a:solidFill>
                <a:schemeClr val="tx1"/>
              </a:solidFill>
              <a:latin typeface="Times New Roman" pitchFamily="18" charset="0"/>
            </a:endParaRPr>
          </a:p>
        </p:txBody>
      </p:sp>
      <p:sp>
        <p:nvSpPr>
          <p:cNvPr id="86025" name="Text Box 4"/>
          <p:cNvSpPr txBox="1">
            <a:spLocks noChangeArrowheads="1"/>
          </p:cNvSpPr>
          <p:nvPr/>
        </p:nvSpPr>
        <p:spPr bwMode="auto">
          <a:xfrm>
            <a:off x="762000" y="381000"/>
            <a:ext cx="6096000" cy="579438"/>
          </a:xfrm>
          <a:prstGeom prst="rect">
            <a:avLst/>
          </a:prstGeom>
          <a:noFill/>
          <a:ln w="9525">
            <a:noFill/>
            <a:miter lim="800000"/>
            <a:headEnd/>
            <a:tailEnd/>
          </a:ln>
        </p:spPr>
        <p:txBody>
          <a:bodyPr>
            <a:spAutoFit/>
          </a:bodyPr>
          <a:lstStyle/>
          <a:p>
            <a:pPr algn="ctr" eaLnBrk="0" hangingPunct="0">
              <a:spcBef>
                <a:spcPct val="50000"/>
              </a:spcBef>
            </a:pPr>
            <a:endParaRPr lang="en-US" sz="3200" dirty="0">
              <a:solidFill>
                <a:schemeClr val="tx1"/>
              </a:solidFill>
              <a:latin typeface="Times New Roman" pitchFamily="18" charset="0"/>
            </a:endParaRPr>
          </a:p>
        </p:txBody>
      </p:sp>
      <p:sp>
        <p:nvSpPr>
          <p:cNvPr id="86026" name="Rectangle 5"/>
          <p:cNvSpPr>
            <a:spLocks noChangeArrowheads="1"/>
          </p:cNvSpPr>
          <p:nvPr/>
        </p:nvSpPr>
        <p:spPr bwMode="auto">
          <a:xfrm>
            <a:off x="457200" y="457200"/>
            <a:ext cx="8229600" cy="1371600"/>
          </a:xfrm>
          <a:prstGeom prst="rect">
            <a:avLst/>
          </a:prstGeom>
          <a:noFill/>
          <a:ln w="9525">
            <a:noFill/>
            <a:miter lim="800000"/>
            <a:headEnd/>
            <a:tailEnd/>
          </a:ln>
        </p:spPr>
        <p:txBody>
          <a:bodyPr anchor="ctr" anchorCtr="1">
            <a:spAutoFit/>
          </a:bodyPr>
          <a:lstStyle/>
          <a:p>
            <a:pPr algn="ctr" eaLnBrk="0" hangingPunct="0">
              <a:spcBef>
                <a:spcPct val="50000"/>
              </a:spcBef>
            </a:pPr>
            <a:r>
              <a:rPr lang="en-US" sz="4000" b="1" dirty="0">
                <a:solidFill>
                  <a:srgbClr val="003399"/>
                </a:solidFill>
              </a:rPr>
              <a:t>Administrative rules promulgated under </a:t>
            </a:r>
            <a:r>
              <a:rPr lang="en-US" sz="4000" b="1" dirty="0" smtClean="0">
                <a:solidFill>
                  <a:srgbClr val="003399"/>
                </a:solidFill>
              </a:rPr>
              <a:t>Ch.  </a:t>
            </a:r>
            <a:r>
              <a:rPr lang="en-US" sz="4000" b="1" dirty="0">
                <a:solidFill>
                  <a:srgbClr val="003399"/>
                </a:solidFill>
              </a:rPr>
              <a:t>252</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457200"/>
            <a:ext cx="8229600" cy="914400"/>
          </a:xfrm>
        </p:spPr>
        <p:txBody>
          <a:bodyPr anchor="ctr" anchorCtr="1"/>
          <a:lstStyle/>
          <a:p>
            <a:pPr algn="ctr" eaLnBrk="1" hangingPunct="1"/>
            <a:r>
              <a:rPr lang="en-US" sz="4000" b="1" dirty="0" smtClean="0">
                <a:solidFill>
                  <a:srgbClr val="003399"/>
                </a:solidFill>
                <a:latin typeface="Franklin Gothic Medium" pitchFamily="34" charset="0"/>
              </a:rPr>
              <a:t>Objectives</a:t>
            </a:r>
          </a:p>
        </p:txBody>
      </p:sp>
      <p:sp>
        <p:nvSpPr>
          <p:cNvPr id="17410" name="Text Box 6"/>
          <p:cNvSpPr>
            <a:spLocks noGrp="1" noChangeArrowheads="1"/>
          </p:cNvSpPr>
          <p:nvPr>
            <p:ph type="body" idx="1"/>
          </p:nvPr>
        </p:nvSpPr>
        <p:spPr>
          <a:xfrm>
            <a:off x="914400" y="1828800"/>
            <a:ext cx="7315200" cy="3871829"/>
          </a:xfrm>
        </p:spPr>
        <p:txBody>
          <a:bodyPr wrap="square">
            <a:spAutoFit/>
          </a:bodyPr>
          <a:lstStyle/>
          <a:p>
            <a:pPr eaLnBrk="1" hangingPunct="1">
              <a:lnSpc>
                <a:spcPct val="90000"/>
              </a:lnSpc>
            </a:pPr>
            <a:r>
              <a:rPr lang="en-US" sz="3000" dirty="0" smtClean="0">
                <a:latin typeface="Franklin Gothic Medium" pitchFamily="34" charset="0"/>
              </a:rPr>
              <a:t>Recognize the importance of Public </a:t>
            </a:r>
            <a:r>
              <a:rPr lang="en-US" sz="3000" dirty="0">
                <a:latin typeface="Franklin Gothic Medium" pitchFamily="34" charset="0"/>
              </a:rPr>
              <a:t>Health Statutes and </a:t>
            </a:r>
            <a:r>
              <a:rPr lang="en-US" sz="3000" dirty="0" smtClean="0">
                <a:latin typeface="Franklin Gothic Medium" pitchFamily="34" charset="0"/>
              </a:rPr>
              <a:t>Rules</a:t>
            </a:r>
            <a:br>
              <a:rPr lang="en-US" sz="3000" dirty="0" smtClean="0">
                <a:latin typeface="Franklin Gothic Medium" pitchFamily="34" charset="0"/>
              </a:rPr>
            </a:br>
            <a:endParaRPr lang="en-US" sz="3000" dirty="0" smtClean="0">
              <a:latin typeface="Franklin Gothic Medium" pitchFamily="34" charset="0"/>
            </a:endParaRPr>
          </a:p>
          <a:p>
            <a:pPr eaLnBrk="1" hangingPunct="1">
              <a:lnSpc>
                <a:spcPct val="90000"/>
              </a:lnSpc>
            </a:pPr>
            <a:r>
              <a:rPr lang="en-US" sz="3000" dirty="0" smtClean="0">
                <a:latin typeface="Franklin Gothic Medium" pitchFamily="34" charset="0"/>
              </a:rPr>
              <a:t>Begin to understand regulations governing public health programs</a:t>
            </a:r>
            <a:br>
              <a:rPr lang="en-US" sz="3000" dirty="0" smtClean="0">
                <a:latin typeface="Franklin Gothic Medium" pitchFamily="34" charset="0"/>
              </a:rPr>
            </a:br>
            <a:endParaRPr lang="en-US" sz="3000" dirty="0">
              <a:latin typeface="Franklin Gothic Medium" pitchFamily="34" charset="0"/>
            </a:endParaRPr>
          </a:p>
          <a:p>
            <a:pPr eaLnBrk="1" hangingPunct="1">
              <a:lnSpc>
                <a:spcPct val="90000"/>
              </a:lnSpc>
            </a:pPr>
            <a:r>
              <a:rPr lang="en-US" sz="3000" dirty="0" smtClean="0">
                <a:latin typeface="Franklin Gothic Medium" pitchFamily="34" charset="0"/>
              </a:rPr>
              <a:t>Become familiar with Local </a:t>
            </a:r>
            <a:r>
              <a:rPr lang="en-US" sz="3000" dirty="0">
                <a:latin typeface="Franklin Gothic Medium" pitchFamily="34" charset="0"/>
              </a:rPr>
              <a:t>health department levels and required services</a:t>
            </a:r>
          </a:p>
          <a:p>
            <a:pPr eaLnBrk="1" hangingPunct="1">
              <a:lnSpc>
                <a:spcPct val="90000"/>
              </a:lnSpc>
              <a:buFontTx/>
              <a:buNone/>
            </a:pPr>
            <a:endParaRPr lang="en-US" sz="1600" dirty="0" smtClean="0">
              <a:latin typeface="Franklin Gothic Medium" pitchFamily="34" charset="0"/>
            </a:endParaRPr>
          </a:p>
        </p:txBody>
      </p:sp>
    </p:spTree>
    <p:extLst>
      <p:ext uri="{BB962C8B-B14F-4D97-AF65-F5344CB8AC3E}">
        <p14:creationId xmlns:p14="http://schemas.microsoft.com/office/powerpoint/2010/main" val="821122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type="body" idx="1"/>
          </p:nvPr>
        </p:nvSpPr>
        <p:spPr>
          <a:xfrm>
            <a:off x="914400" y="1828800"/>
            <a:ext cx="7315200" cy="3560975"/>
          </a:xfrm>
        </p:spPr>
        <p:txBody>
          <a:bodyPr>
            <a:spAutoFit/>
          </a:bodyPr>
          <a:lstStyle/>
          <a:p>
            <a:pPr eaLnBrk="1" hangingPunct="1">
              <a:spcBef>
                <a:spcPct val="0"/>
              </a:spcBef>
            </a:pPr>
            <a:r>
              <a:rPr lang="en-US" dirty="0" smtClean="0">
                <a:solidFill>
                  <a:srgbClr val="674917"/>
                </a:solidFill>
                <a:latin typeface="Franklin Gothic Medium" pitchFamily="34" charset="0"/>
              </a:rPr>
              <a:t>Requires the Department to maintain a MCH program; preparation of State Plan for MCH services</a:t>
            </a:r>
          </a:p>
          <a:p>
            <a:pPr eaLnBrk="1" hangingPunct="1">
              <a:lnSpc>
                <a:spcPct val="105000"/>
              </a:lnSpc>
              <a:spcBef>
                <a:spcPct val="0"/>
              </a:spcBef>
              <a:buFontTx/>
              <a:buNone/>
            </a:pPr>
            <a:endParaRPr lang="en-US" dirty="0" smtClean="0">
              <a:solidFill>
                <a:srgbClr val="674917"/>
              </a:solidFill>
              <a:latin typeface="Franklin Gothic Medium" pitchFamily="34" charset="0"/>
            </a:endParaRPr>
          </a:p>
          <a:p>
            <a:pPr eaLnBrk="1" hangingPunct="1">
              <a:spcBef>
                <a:spcPct val="0"/>
              </a:spcBef>
            </a:pPr>
            <a:r>
              <a:rPr lang="en-US" dirty="0" smtClean="0">
                <a:solidFill>
                  <a:srgbClr val="674917"/>
                </a:solidFill>
                <a:latin typeface="Franklin Gothic Medium" pitchFamily="34" charset="0"/>
              </a:rPr>
              <a:t>Provides the authority for a state supplemental food program for women, infants and children (WIC)</a:t>
            </a:r>
          </a:p>
          <a:p>
            <a:pPr eaLnBrk="1" hangingPunct="1">
              <a:spcBef>
                <a:spcPct val="0"/>
              </a:spcBef>
              <a:buFontTx/>
              <a:buNone/>
            </a:pPr>
            <a:endParaRPr lang="en-US" dirty="0" smtClean="0">
              <a:solidFill>
                <a:srgbClr val="674917"/>
              </a:solidFill>
              <a:latin typeface="Franklin Gothic Medium" pitchFamily="34" charset="0"/>
            </a:endParaRPr>
          </a:p>
        </p:txBody>
      </p:sp>
      <p:sp>
        <p:nvSpPr>
          <p:cNvPr id="4" name="Rectangle 5"/>
          <p:cNvSpPr>
            <a:spLocks noChangeArrowheads="1"/>
          </p:cNvSpPr>
          <p:nvPr/>
        </p:nvSpPr>
        <p:spPr bwMode="auto">
          <a:xfrm>
            <a:off x="457200" y="457200"/>
            <a:ext cx="8229600" cy="1371600"/>
          </a:xfrm>
          <a:prstGeom prst="rect">
            <a:avLst/>
          </a:prstGeom>
          <a:noFill/>
          <a:ln w="9525">
            <a:noFill/>
            <a:miter lim="800000"/>
            <a:headEnd/>
            <a:tailEnd/>
          </a:ln>
        </p:spPr>
        <p:txBody>
          <a:bodyPr anchor="ctr" anchorCtr="1">
            <a:spAutoFit/>
          </a:bodyPr>
          <a:lstStyle/>
          <a:p>
            <a:pPr algn="ctr" eaLnBrk="0" hangingPunct="0">
              <a:spcBef>
                <a:spcPct val="50000"/>
              </a:spcBef>
            </a:pPr>
            <a:r>
              <a:rPr lang="en-US" sz="4000" b="1" dirty="0" smtClean="0">
                <a:solidFill>
                  <a:srgbClr val="003399"/>
                </a:solidFill>
              </a:rPr>
              <a:t>Chapter 253 – Maternal &amp; Child Health</a:t>
            </a:r>
            <a:endParaRPr lang="en-US" sz="4000" b="1" dirty="0">
              <a:solidFill>
                <a:srgbClr val="003399"/>
              </a:solidFill>
            </a:endParaRPr>
          </a:p>
        </p:txBody>
      </p:sp>
    </p:spTree>
    <p:extLst>
      <p:ext uri="{BB962C8B-B14F-4D97-AF65-F5344CB8AC3E}">
        <p14:creationId xmlns:p14="http://schemas.microsoft.com/office/powerpoint/2010/main" val="3422337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type="body" idx="1"/>
          </p:nvPr>
        </p:nvSpPr>
        <p:spPr>
          <a:xfrm>
            <a:off x="914400" y="1828800"/>
            <a:ext cx="7315200" cy="4853636"/>
          </a:xfrm>
        </p:spPr>
        <p:txBody>
          <a:bodyPr>
            <a:spAutoFit/>
          </a:bodyPr>
          <a:lstStyle/>
          <a:p>
            <a:pPr eaLnBrk="1" hangingPunct="1">
              <a:spcBef>
                <a:spcPct val="0"/>
              </a:spcBef>
            </a:pPr>
            <a:r>
              <a:rPr lang="en-US" dirty="0" smtClean="0">
                <a:solidFill>
                  <a:srgbClr val="674917"/>
                </a:solidFill>
                <a:latin typeface="Franklin Gothic Medium" pitchFamily="34" charset="0"/>
              </a:rPr>
              <a:t>Provides the authority for family health programs</a:t>
            </a:r>
          </a:p>
          <a:p>
            <a:pPr eaLnBrk="1" hangingPunct="1">
              <a:spcBef>
                <a:spcPct val="0"/>
              </a:spcBef>
              <a:buFontTx/>
              <a:buNone/>
            </a:pPr>
            <a:endParaRPr lang="en-US" dirty="0" smtClean="0">
              <a:solidFill>
                <a:srgbClr val="674917"/>
              </a:solidFill>
              <a:latin typeface="Franklin Gothic Medium" pitchFamily="34" charset="0"/>
            </a:endParaRPr>
          </a:p>
          <a:p>
            <a:pPr eaLnBrk="1" hangingPunct="1">
              <a:spcBef>
                <a:spcPct val="0"/>
              </a:spcBef>
            </a:pPr>
            <a:r>
              <a:rPr lang="en-US" dirty="0" smtClean="0">
                <a:solidFill>
                  <a:srgbClr val="674917"/>
                </a:solidFill>
                <a:latin typeface="Franklin Gothic Medium" pitchFamily="34" charset="0"/>
              </a:rPr>
              <a:t>Identifies responsibilities for Infant blindness; Newborn hearing screening and screening for congenital and metabolic disorders</a:t>
            </a:r>
          </a:p>
          <a:p>
            <a:pPr eaLnBrk="1" hangingPunct="1">
              <a:lnSpc>
                <a:spcPct val="105000"/>
              </a:lnSpc>
              <a:spcBef>
                <a:spcPct val="0"/>
              </a:spcBef>
              <a:buFontTx/>
              <a:buNone/>
            </a:pPr>
            <a:endParaRPr lang="en-US" dirty="0" smtClean="0">
              <a:solidFill>
                <a:srgbClr val="674917"/>
              </a:solidFill>
              <a:latin typeface="Franklin Gothic Medium" pitchFamily="34" charset="0"/>
            </a:endParaRPr>
          </a:p>
          <a:p>
            <a:pPr eaLnBrk="1" hangingPunct="1">
              <a:spcBef>
                <a:spcPct val="0"/>
              </a:spcBef>
            </a:pPr>
            <a:r>
              <a:rPr lang="en-US" dirty="0" smtClean="0">
                <a:solidFill>
                  <a:srgbClr val="674917"/>
                </a:solidFill>
                <a:latin typeface="Franklin Gothic Medium" pitchFamily="34" charset="0"/>
              </a:rPr>
              <a:t>Identifies responsibilities related to Sudden infant death syndrome  and Shaken baby syndrome and impacted babies</a:t>
            </a:r>
          </a:p>
        </p:txBody>
      </p:sp>
      <p:sp>
        <p:nvSpPr>
          <p:cNvPr id="5" name="Rectangle 5"/>
          <p:cNvSpPr>
            <a:spLocks noChangeArrowheads="1"/>
          </p:cNvSpPr>
          <p:nvPr/>
        </p:nvSpPr>
        <p:spPr bwMode="auto">
          <a:xfrm>
            <a:off x="457200" y="457200"/>
            <a:ext cx="8229600" cy="1371600"/>
          </a:xfrm>
          <a:prstGeom prst="rect">
            <a:avLst/>
          </a:prstGeom>
          <a:noFill/>
          <a:ln w="9525">
            <a:noFill/>
            <a:miter lim="800000"/>
            <a:headEnd/>
            <a:tailEnd/>
          </a:ln>
        </p:spPr>
        <p:txBody>
          <a:bodyPr anchor="ctr" anchorCtr="1">
            <a:spAutoFit/>
          </a:bodyPr>
          <a:lstStyle/>
          <a:p>
            <a:pPr algn="ctr" eaLnBrk="0" hangingPunct="0">
              <a:spcBef>
                <a:spcPct val="50000"/>
              </a:spcBef>
            </a:pPr>
            <a:r>
              <a:rPr lang="en-US" sz="4000" b="1" dirty="0" smtClean="0">
                <a:solidFill>
                  <a:srgbClr val="003399"/>
                </a:solidFill>
              </a:rPr>
              <a:t>Chapter 253 – Maternal &amp; Child Health</a:t>
            </a:r>
            <a:endParaRPr lang="en-US" sz="4000" b="1" dirty="0">
              <a:solidFill>
                <a:srgbClr val="003399"/>
              </a:solidFill>
            </a:endParaRPr>
          </a:p>
        </p:txBody>
      </p:sp>
    </p:spTree>
    <p:extLst>
      <p:ext uri="{BB962C8B-B14F-4D97-AF65-F5344CB8AC3E}">
        <p14:creationId xmlns:p14="http://schemas.microsoft.com/office/powerpoint/2010/main" val="1857414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0" name="Rectangle 2"/>
          <p:cNvSpPr>
            <a:spLocks noChangeArrowheads="1"/>
          </p:cNvSpPr>
          <p:nvPr/>
        </p:nvSpPr>
        <p:spPr bwMode="auto">
          <a:xfrm>
            <a:off x="457200" y="457199"/>
            <a:ext cx="8229600" cy="1371600"/>
          </a:xfrm>
          <a:prstGeom prst="rect">
            <a:avLst/>
          </a:prstGeom>
          <a:noFill/>
          <a:ln w="9525">
            <a:noFill/>
            <a:miter lim="800000"/>
            <a:headEnd/>
            <a:tailEnd/>
          </a:ln>
        </p:spPr>
        <p:txBody>
          <a:bodyPr wrap="square" anchor="ctr" anchorCtr="1">
            <a:spAutoFit/>
          </a:bodyPr>
          <a:lstStyle/>
          <a:p>
            <a:pPr algn="ctr" eaLnBrk="0" hangingPunct="0"/>
            <a:r>
              <a:rPr lang="en-US" sz="4000" b="1" dirty="0">
                <a:solidFill>
                  <a:srgbClr val="003399"/>
                </a:solidFill>
              </a:rPr>
              <a:t>Administrative rules </a:t>
            </a:r>
            <a:r>
              <a:rPr lang="en-US" sz="4000" b="1" dirty="0" smtClean="0">
                <a:solidFill>
                  <a:srgbClr val="003399"/>
                </a:solidFill>
              </a:rPr>
              <a:t>promulgated under  Ch. </a:t>
            </a:r>
            <a:r>
              <a:rPr lang="en-US" sz="4000" b="1" dirty="0">
                <a:solidFill>
                  <a:srgbClr val="003399"/>
                </a:solidFill>
              </a:rPr>
              <a:t>253</a:t>
            </a:r>
          </a:p>
        </p:txBody>
      </p:sp>
      <p:sp>
        <p:nvSpPr>
          <p:cNvPr id="88072" name="Text Box 4"/>
          <p:cNvSpPr txBox="1">
            <a:spLocks noChangeArrowheads="1"/>
          </p:cNvSpPr>
          <p:nvPr/>
        </p:nvSpPr>
        <p:spPr bwMode="auto">
          <a:xfrm>
            <a:off x="914400" y="1828800"/>
            <a:ext cx="7315200" cy="4154984"/>
          </a:xfrm>
          <a:prstGeom prst="rect">
            <a:avLst/>
          </a:prstGeom>
          <a:noFill/>
          <a:ln w="9525">
            <a:noFill/>
            <a:miter lim="800000"/>
            <a:headEnd/>
            <a:tailEnd/>
          </a:ln>
        </p:spPr>
        <p:txBody>
          <a:bodyPr wrap="square">
            <a:spAutoFit/>
          </a:bodyPr>
          <a:lstStyle/>
          <a:p>
            <a:pPr eaLnBrk="0" hangingPunct="0"/>
            <a:r>
              <a:rPr lang="en-US" b="1" dirty="0">
                <a:solidFill>
                  <a:srgbClr val="000000"/>
                </a:solidFill>
              </a:rPr>
              <a:t> </a:t>
            </a:r>
            <a:r>
              <a:rPr lang="en-US" b="1" dirty="0" smtClean="0">
                <a:solidFill>
                  <a:srgbClr val="000000"/>
                </a:solidFill>
              </a:rPr>
              <a:t>DHS 115	</a:t>
            </a:r>
            <a:r>
              <a:rPr lang="en-US" dirty="0" smtClean="0">
                <a:solidFill>
                  <a:srgbClr val="674917"/>
                </a:solidFill>
              </a:rPr>
              <a:t>Screening </a:t>
            </a:r>
            <a:r>
              <a:rPr lang="en-US" dirty="0">
                <a:solidFill>
                  <a:srgbClr val="674917"/>
                </a:solidFill>
              </a:rPr>
              <a:t>of newborns for </a:t>
            </a:r>
            <a:r>
              <a:rPr lang="en-US" dirty="0" smtClean="0">
                <a:solidFill>
                  <a:srgbClr val="674917"/>
                </a:solidFill>
              </a:rPr>
              <a:t>congenital 		and metabolic disorders</a:t>
            </a:r>
          </a:p>
          <a:p>
            <a:pPr eaLnBrk="0" hangingPunct="0"/>
            <a:endParaRPr lang="en-US" dirty="0">
              <a:solidFill>
                <a:srgbClr val="674917"/>
              </a:solidFill>
            </a:endParaRPr>
          </a:p>
          <a:p>
            <a:pPr eaLnBrk="0" hangingPunct="0"/>
            <a:r>
              <a:rPr lang="en-US" b="1" dirty="0" smtClean="0">
                <a:solidFill>
                  <a:srgbClr val="000000"/>
                </a:solidFill>
              </a:rPr>
              <a:t> DHS 116	</a:t>
            </a:r>
            <a:r>
              <a:rPr lang="en-US" dirty="0" smtClean="0">
                <a:solidFill>
                  <a:srgbClr val="674917"/>
                </a:solidFill>
              </a:rPr>
              <a:t>Wisconsin </a:t>
            </a:r>
            <a:r>
              <a:rPr lang="en-US" dirty="0">
                <a:solidFill>
                  <a:srgbClr val="674917"/>
                </a:solidFill>
              </a:rPr>
              <a:t>birth defect prevention </a:t>
            </a:r>
            <a:r>
              <a:rPr lang="en-US" dirty="0" smtClean="0">
                <a:solidFill>
                  <a:srgbClr val="674917"/>
                </a:solidFill>
              </a:rPr>
              <a:t>and 		surveillance </a:t>
            </a:r>
            <a:r>
              <a:rPr lang="en-US" dirty="0">
                <a:solidFill>
                  <a:srgbClr val="674917"/>
                </a:solidFill>
              </a:rPr>
              <a:t>system</a:t>
            </a:r>
            <a:endParaRPr lang="en-US" dirty="0" smtClean="0">
              <a:solidFill>
                <a:srgbClr val="674917"/>
              </a:solidFill>
            </a:endParaRPr>
          </a:p>
          <a:p>
            <a:pPr lvl="1" eaLnBrk="0" hangingPunct="0"/>
            <a:endParaRPr lang="en-US" dirty="0">
              <a:solidFill>
                <a:srgbClr val="674917"/>
              </a:solidFill>
            </a:endParaRPr>
          </a:p>
          <a:p>
            <a:pPr eaLnBrk="0" hangingPunct="0"/>
            <a:r>
              <a:rPr lang="en-US" b="1" dirty="0">
                <a:solidFill>
                  <a:srgbClr val="000000"/>
                </a:solidFill>
              </a:rPr>
              <a:t> DHS </a:t>
            </a:r>
            <a:r>
              <a:rPr lang="en-US" b="1" dirty="0" smtClean="0">
                <a:solidFill>
                  <a:srgbClr val="000000"/>
                </a:solidFill>
              </a:rPr>
              <a:t>149	</a:t>
            </a:r>
            <a:r>
              <a:rPr lang="en-US" dirty="0" smtClean="0">
                <a:solidFill>
                  <a:srgbClr val="674917"/>
                </a:solidFill>
              </a:rPr>
              <a:t>The </a:t>
            </a:r>
            <a:r>
              <a:rPr lang="en-US" dirty="0">
                <a:solidFill>
                  <a:srgbClr val="674917"/>
                </a:solidFill>
              </a:rPr>
              <a:t>special supplemental </a:t>
            </a:r>
            <a:r>
              <a:rPr lang="en-US" dirty="0" smtClean="0">
                <a:solidFill>
                  <a:srgbClr val="674917"/>
                </a:solidFill>
              </a:rPr>
              <a:t>nutrition 		program for </a:t>
            </a:r>
            <a:r>
              <a:rPr lang="en-US" dirty="0">
                <a:solidFill>
                  <a:srgbClr val="674917"/>
                </a:solidFill>
              </a:rPr>
              <a:t>women, </a:t>
            </a:r>
            <a:r>
              <a:rPr lang="en-US" dirty="0" smtClean="0">
                <a:solidFill>
                  <a:srgbClr val="674917"/>
                </a:solidFill>
              </a:rPr>
              <a:t>infants and 			children (WIC)</a:t>
            </a:r>
            <a:br>
              <a:rPr lang="en-US" dirty="0" smtClean="0">
                <a:solidFill>
                  <a:srgbClr val="674917"/>
                </a:solidFill>
              </a:rPr>
            </a:br>
            <a:endParaRPr lang="en-US" dirty="0">
              <a:solidFill>
                <a:srgbClr val="674917"/>
              </a:solidFill>
            </a:endParaRPr>
          </a:p>
          <a:p>
            <a:pPr eaLnBrk="0" hangingPunct="0"/>
            <a:r>
              <a:rPr lang="en-US" b="1" dirty="0" smtClean="0">
                <a:solidFill>
                  <a:srgbClr val="000000"/>
                </a:solidFill>
              </a:rPr>
              <a:t>DHS 151	</a:t>
            </a:r>
            <a:r>
              <a:rPr lang="en-US" dirty="0" smtClean="0">
                <a:solidFill>
                  <a:srgbClr val="674917"/>
                </a:solidFill>
              </a:rPr>
              <a:t>Family Planning Fund Allocations</a:t>
            </a:r>
            <a:r>
              <a:rPr lang="en-US" dirty="0">
                <a:solidFill>
                  <a:srgbClr val="674917"/>
                </a:solidFill>
              </a:rPr>
              <a:t>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p:nvPr>
        </p:nvSpPr>
        <p:spPr>
          <a:xfrm>
            <a:off x="457200" y="457200"/>
            <a:ext cx="8229600" cy="914400"/>
          </a:xfrm>
        </p:spPr>
        <p:txBody>
          <a:bodyPr anchor="ctr" anchorCtr="1"/>
          <a:lstStyle/>
          <a:p>
            <a:pPr algn="ctr" eaLnBrk="1" hangingPunct="1"/>
            <a:r>
              <a:rPr lang="en-US" sz="4000" b="1" dirty="0" smtClean="0">
                <a:solidFill>
                  <a:srgbClr val="003399"/>
                </a:solidFill>
                <a:latin typeface="Franklin Gothic Medium" pitchFamily="34" charset="0"/>
              </a:rPr>
              <a:t>Chapter 254 – Environmental Health</a:t>
            </a:r>
          </a:p>
        </p:txBody>
      </p:sp>
      <p:sp>
        <p:nvSpPr>
          <p:cNvPr id="109570" name="Rectangle 3"/>
          <p:cNvSpPr>
            <a:spLocks noGrp="1" noChangeArrowheads="1"/>
          </p:cNvSpPr>
          <p:nvPr>
            <p:ph type="body" idx="1"/>
          </p:nvPr>
        </p:nvSpPr>
        <p:spPr>
          <a:xfrm>
            <a:off x="914400" y="1828800"/>
            <a:ext cx="7620000" cy="4390433"/>
          </a:xfrm>
        </p:spPr>
        <p:txBody>
          <a:bodyPr wrap="square">
            <a:spAutoFit/>
          </a:bodyPr>
          <a:lstStyle/>
          <a:p>
            <a:pPr eaLnBrk="1" hangingPunct="1">
              <a:lnSpc>
                <a:spcPct val="105000"/>
              </a:lnSpc>
              <a:spcBef>
                <a:spcPct val="0"/>
              </a:spcBef>
            </a:pPr>
            <a:r>
              <a:rPr lang="en-US" dirty="0" smtClean="0">
                <a:solidFill>
                  <a:srgbClr val="674917"/>
                </a:solidFill>
                <a:latin typeface="Franklin Gothic Medium" pitchFamily="34" charset="0"/>
              </a:rPr>
              <a:t>Toxic Substances</a:t>
            </a:r>
          </a:p>
          <a:p>
            <a:pPr eaLnBrk="1" hangingPunct="1">
              <a:lnSpc>
                <a:spcPct val="105000"/>
              </a:lnSpc>
              <a:spcBef>
                <a:spcPct val="0"/>
              </a:spcBef>
              <a:buFontTx/>
              <a:buNone/>
            </a:pPr>
            <a:endParaRPr lang="en-US" sz="1400" dirty="0" smtClean="0">
              <a:solidFill>
                <a:srgbClr val="674917"/>
              </a:solidFill>
              <a:latin typeface="Franklin Gothic Medium" pitchFamily="34" charset="0"/>
            </a:endParaRPr>
          </a:p>
          <a:p>
            <a:pPr eaLnBrk="1" hangingPunct="1">
              <a:lnSpc>
                <a:spcPct val="105000"/>
              </a:lnSpc>
              <a:spcBef>
                <a:spcPct val="0"/>
              </a:spcBef>
            </a:pPr>
            <a:r>
              <a:rPr lang="en-US" dirty="0" smtClean="0">
                <a:solidFill>
                  <a:srgbClr val="674917"/>
                </a:solidFill>
                <a:latin typeface="Franklin Gothic Medium" pitchFamily="34" charset="0"/>
              </a:rPr>
              <a:t>Radiation Protection</a:t>
            </a:r>
          </a:p>
          <a:p>
            <a:pPr eaLnBrk="1" hangingPunct="1">
              <a:lnSpc>
                <a:spcPct val="105000"/>
              </a:lnSpc>
              <a:spcBef>
                <a:spcPct val="0"/>
              </a:spcBef>
              <a:buFontTx/>
              <a:buNone/>
            </a:pPr>
            <a:endParaRPr lang="en-US" sz="1400" dirty="0" smtClean="0">
              <a:solidFill>
                <a:srgbClr val="674917"/>
              </a:solidFill>
              <a:latin typeface="Franklin Gothic Medium" pitchFamily="34" charset="0"/>
            </a:endParaRPr>
          </a:p>
          <a:p>
            <a:pPr eaLnBrk="1" hangingPunct="1">
              <a:lnSpc>
                <a:spcPct val="105000"/>
              </a:lnSpc>
              <a:spcBef>
                <a:spcPct val="0"/>
              </a:spcBef>
            </a:pPr>
            <a:r>
              <a:rPr lang="en-US" dirty="0" smtClean="0">
                <a:solidFill>
                  <a:srgbClr val="674917"/>
                </a:solidFill>
                <a:latin typeface="Franklin Gothic Medium" pitchFamily="34" charset="0"/>
              </a:rPr>
              <a:t>Recreational Sanitation</a:t>
            </a:r>
            <a:br>
              <a:rPr lang="en-US" dirty="0" smtClean="0">
                <a:solidFill>
                  <a:srgbClr val="674917"/>
                </a:solidFill>
                <a:latin typeface="Franklin Gothic Medium" pitchFamily="34" charset="0"/>
              </a:rPr>
            </a:br>
            <a:endParaRPr lang="en-US" sz="1400" dirty="0" smtClean="0">
              <a:solidFill>
                <a:srgbClr val="674917"/>
              </a:solidFill>
              <a:latin typeface="Franklin Gothic Medium" pitchFamily="34" charset="0"/>
            </a:endParaRPr>
          </a:p>
          <a:p>
            <a:pPr eaLnBrk="1" hangingPunct="1">
              <a:lnSpc>
                <a:spcPct val="105000"/>
              </a:lnSpc>
              <a:spcBef>
                <a:spcPct val="0"/>
              </a:spcBef>
            </a:pPr>
            <a:r>
              <a:rPr lang="en-US" dirty="0">
                <a:solidFill>
                  <a:srgbClr val="674917"/>
                </a:solidFill>
                <a:latin typeface="Franklin Gothic Medium" pitchFamily="34" charset="0"/>
              </a:rPr>
              <a:t>Animal-borne and vector-borne disease control</a:t>
            </a:r>
          </a:p>
          <a:p>
            <a:pPr eaLnBrk="1" hangingPunct="1">
              <a:lnSpc>
                <a:spcPct val="105000"/>
              </a:lnSpc>
              <a:spcBef>
                <a:spcPct val="0"/>
              </a:spcBef>
              <a:buFontTx/>
              <a:buNone/>
            </a:pPr>
            <a:endParaRPr lang="en-US" sz="1400" dirty="0">
              <a:solidFill>
                <a:srgbClr val="674917"/>
              </a:solidFill>
              <a:latin typeface="Franklin Gothic Medium" pitchFamily="34" charset="0"/>
            </a:endParaRPr>
          </a:p>
          <a:p>
            <a:pPr eaLnBrk="1" hangingPunct="1">
              <a:lnSpc>
                <a:spcPct val="105000"/>
              </a:lnSpc>
              <a:spcBef>
                <a:spcPct val="0"/>
              </a:spcBef>
            </a:pPr>
            <a:r>
              <a:rPr lang="en-US" dirty="0">
                <a:solidFill>
                  <a:srgbClr val="674917"/>
                </a:solidFill>
                <a:latin typeface="Franklin Gothic Medium" pitchFamily="34" charset="0"/>
              </a:rPr>
              <a:t>Human Health Hazards</a:t>
            </a:r>
          </a:p>
          <a:p>
            <a:pPr eaLnBrk="1" hangingPunct="1">
              <a:lnSpc>
                <a:spcPct val="105000"/>
              </a:lnSpc>
              <a:spcBef>
                <a:spcPct val="0"/>
              </a:spcBef>
              <a:buFontTx/>
              <a:buNone/>
            </a:pPr>
            <a:endParaRPr lang="en-US" sz="1400" dirty="0">
              <a:solidFill>
                <a:srgbClr val="674917"/>
              </a:solidFill>
              <a:latin typeface="Franklin Gothic Medium" pitchFamily="34" charset="0"/>
            </a:endParaRPr>
          </a:p>
          <a:p>
            <a:pPr eaLnBrk="1" hangingPunct="1">
              <a:lnSpc>
                <a:spcPct val="105000"/>
              </a:lnSpc>
              <a:spcBef>
                <a:spcPct val="0"/>
              </a:spcBef>
            </a:pPr>
            <a:r>
              <a:rPr lang="en-US" dirty="0">
                <a:solidFill>
                  <a:srgbClr val="674917"/>
                </a:solidFill>
                <a:latin typeface="Franklin Gothic Medium" pitchFamily="34" charset="0"/>
              </a:rPr>
              <a:t>Sale or Gift of Cigarettes or Tobacco Products to </a:t>
            </a:r>
            <a:r>
              <a:rPr lang="en-US" dirty="0" smtClean="0">
                <a:solidFill>
                  <a:srgbClr val="674917"/>
                </a:solidFill>
                <a:latin typeface="Franklin Gothic Medium" pitchFamily="34" charset="0"/>
              </a:rPr>
              <a:t>Minors</a:t>
            </a:r>
            <a:endParaRPr lang="en-US" dirty="0">
              <a:solidFill>
                <a:srgbClr val="674917"/>
              </a:solidFill>
              <a:latin typeface="Franklin Gothic Medium" pitchFamily="34" charset="0"/>
            </a:endParaRPr>
          </a:p>
        </p:txBody>
      </p:sp>
    </p:spTree>
    <p:extLst>
      <p:ext uri="{BB962C8B-B14F-4D97-AF65-F5344CB8AC3E}">
        <p14:creationId xmlns:p14="http://schemas.microsoft.com/office/powerpoint/2010/main" val="37623193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1" name="Rectangle 2"/>
          <p:cNvSpPr>
            <a:spLocks noChangeArrowheads="1"/>
          </p:cNvSpPr>
          <p:nvPr/>
        </p:nvSpPr>
        <p:spPr bwMode="auto">
          <a:xfrm>
            <a:off x="544286" y="478491"/>
            <a:ext cx="7924800" cy="1323439"/>
          </a:xfrm>
          <a:prstGeom prst="rect">
            <a:avLst/>
          </a:prstGeom>
          <a:noFill/>
          <a:ln w="9525">
            <a:noFill/>
            <a:miter lim="800000"/>
            <a:headEnd/>
            <a:tailEnd/>
          </a:ln>
        </p:spPr>
        <p:txBody>
          <a:bodyPr>
            <a:spAutoFit/>
          </a:bodyPr>
          <a:lstStyle/>
          <a:p>
            <a:pPr algn="ctr" eaLnBrk="0" hangingPunct="0"/>
            <a:r>
              <a:rPr lang="en-US" sz="4000" b="1" dirty="0">
                <a:solidFill>
                  <a:srgbClr val="003399"/>
                </a:solidFill>
              </a:rPr>
              <a:t>Administrative rules promulgated </a:t>
            </a:r>
            <a:r>
              <a:rPr lang="en-US" sz="4000" b="1" dirty="0" smtClean="0">
                <a:solidFill>
                  <a:srgbClr val="003399"/>
                </a:solidFill>
              </a:rPr>
              <a:t>under Ch. </a:t>
            </a:r>
            <a:r>
              <a:rPr lang="en-US" sz="4000" b="1" dirty="0">
                <a:solidFill>
                  <a:srgbClr val="003399"/>
                </a:solidFill>
              </a:rPr>
              <a:t>254</a:t>
            </a:r>
            <a:endParaRPr lang="en-US" sz="4800" b="1" dirty="0">
              <a:solidFill>
                <a:srgbClr val="003399"/>
              </a:solidFill>
            </a:endParaRPr>
          </a:p>
        </p:txBody>
      </p:sp>
      <p:sp>
        <p:nvSpPr>
          <p:cNvPr id="91142" name="Text Box 3"/>
          <p:cNvSpPr txBox="1">
            <a:spLocks noChangeArrowheads="1"/>
          </p:cNvSpPr>
          <p:nvPr/>
        </p:nvSpPr>
        <p:spPr bwMode="auto">
          <a:xfrm>
            <a:off x="914400" y="1828800"/>
            <a:ext cx="7315200" cy="4154984"/>
          </a:xfrm>
          <a:prstGeom prst="rect">
            <a:avLst/>
          </a:prstGeom>
          <a:noFill/>
          <a:ln w="9525">
            <a:noFill/>
            <a:miter lim="800000"/>
            <a:headEnd/>
            <a:tailEnd/>
          </a:ln>
        </p:spPr>
        <p:txBody>
          <a:bodyPr>
            <a:spAutoFit/>
          </a:bodyPr>
          <a:lstStyle/>
          <a:p>
            <a:pPr eaLnBrk="0" hangingPunct="0"/>
            <a:r>
              <a:rPr lang="en-US" b="1" dirty="0">
                <a:solidFill>
                  <a:srgbClr val="000000"/>
                </a:solidFill>
              </a:rPr>
              <a:t>DHS </a:t>
            </a:r>
            <a:r>
              <a:rPr lang="en-US" b="1" dirty="0" smtClean="0">
                <a:solidFill>
                  <a:srgbClr val="000000"/>
                </a:solidFill>
              </a:rPr>
              <a:t>157	</a:t>
            </a:r>
            <a:r>
              <a:rPr lang="en-US" dirty="0" smtClean="0">
                <a:solidFill>
                  <a:srgbClr val="674917"/>
                </a:solidFill>
              </a:rPr>
              <a:t>Radiation protection</a:t>
            </a:r>
          </a:p>
          <a:p>
            <a:pPr eaLnBrk="0" hangingPunct="0"/>
            <a:r>
              <a:rPr lang="en-US" b="1" dirty="0" smtClean="0">
                <a:solidFill>
                  <a:srgbClr val="000000"/>
                </a:solidFill>
              </a:rPr>
              <a:t>DHS 158	</a:t>
            </a:r>
            <a:r>
              <a:rPr lang="en-US" dirty="0" smtClean="0">
                <a:solidFill>
                  <a:srgbClr val="674917"/>
                </a:solidFill>
              </a:rPr>
              <a:t>Fee </a:t>
            </a:r>
            <a:r>
              <a:rPr lang="en-US" dirty="0">
                <a:solidFill>
                  <a:srgbClr val="674917"/>
                </a:solidFill>
              </a:rPr>
              <a:t>for monitoring radiation </a:t>
            </a:r>
            <a:r>
              <a:rPr lang="en-US" dirty="0" smtClean="0">
                <a:solidFill>
                  <a:srgbClr val="674917"/>
                </a:solidFill>
              </a:rPr>
              <a:t>emissions 		in the vicinity </a:t>
            </a:r>
            <a:r>
              <a:rPr lang="en-US" dirty="0">
                <a:solidFill>
                  <a:srgbClr val="674917"/>
                </a:solidFill>
              </a:rPr>
              <a:t>of nuclear power plants</a:t>
            </a:r>
          </a:p>
          <a:p>
            <a:pPr eaLnBrk="0" hangingPunct="0"/>
            <a:r>
              <a:rPr lang="en-US" b="1" dirty="0" smtClean="0">
                <a:solidFill>
                  <a:srgbClr val="000000"/>
                </a:solidFill>
              </a:rPr>
              <a:t>DHS 159	</a:t>
            </a:r>
            <a:r>
              <a:rPr lang="en-US" dirty="0" smtClean="0">
                <a:solidFill>
                  <a:srgbClr val="674917"/>
                </a:solidFill>
              </a:rPr>
              <a:t>Asbestos </a:t>
            </a:r>
            <a:r>
              <a:rPr lang="en-US" dirty="0">
                <a:solidFill>
                  <a:srgbClr val="674917"/>
                </a:solidFill>
              </a:rPr>
              <a:t>certification and </a:t>
            </a:r>
            <a:r>
              <a:rPr lang="en-US" dirty="0" smtClean="0">
                <a:solidFill>
                  <a:srgbClr val="674917"/>
                </a:solidFill>
              </a:rPr>
              <a:t>training 			accreditation</a:t>
            </a:r>
          </a:p>
          <a:p>
            <a:pPr eaLnBrk="0" hangingPunct="0"/>
            <a:r>
              <a:rPr lang="en-US" b="1" dirty="0" smtClean="0">
                <a:solidFill>
                  <a:srgbClr val="000000"/>
                </a:solidFill>
              </a:rPr>
              <a:t>DHS 163	</a:t>
            </a:r>
            <a:r>
              <a:rPr lang="en-US" dirty="0" smtClean="0">
                <a:solidFill>
                  <a:srgbClr val="674917"/>
                </a:solidFill>
              </a:rPr>
              <a:t>Certification </a:t>
            </a:r>
            <a:r>
              <a:rPr lang="en-US" dirty="0">
                <a:solidFill>
                  <a:srgbClr val="674917"/>
                </a:solidFill>
              </a:rPr>
              <a:t>for the </a:t>
            </a:r>
            <a:r>
              <a:rPr lang="en-US" dirty="0" smtClean="0">
                <a:solidFill>
                  <a:srgbClr val="674917"/>
                </a:solidFill>
              </a:rPr>
              <a:t>identification,</a:t>
            </a:r>
          </a:p>
          <a:p>
            <a:pPr eaLnBrk="0" hangingPunct="0"/>
            <a:r>
              <a:rPr lang="en-US" dirty="0">
                <a:solidFill>
                  <a:srgbClr val="674917"/>
                </a:solidFill>
              </a:rPr>
              <a:t>	</a:t>
            </a:r>
            <a:r>
              <a:rPr lang="en-US" dirty="0" smtClean="0">
                <a:solidFill>
                  <a:srgbClr val="674917"/>
                </a:solidFill>
              </a:rPr>
              <a:t>	removal and reduction of lead-based 		paint hazards</a:t>
            </a:r>
            <a:br>
              <a:rPr lang="en-US" dirty="0" smtClean="0">
                <a:solidFill>
                  <a:srgbClr val="674917"/>
                </a:solidFill>
              </a:rPr>
            </a:br>
            <a:r>
              <a:rPr lang="en-US" b="1" dirty="0" smtClean="0">
                <a:solidFill>
                  <a:srgbClr val="000000"/>
                </a:solidFill>
              </a:rPr>
              <a:t>DHS </a:t>
            </a:r>
            <a:r>
              <a:rPr lang="en-US" b="1" dirty="0">
                <a:solidFill>
                  <a:srgbClr val="000000"/>
                </a:solidFill>
              </a:rPr>
              <a:t>181</a:t>
            </a:r>
            <a:r>
              <a:rPr lang="en-US" dirty="0">
                <a:solidFill>
                  <a:srgbClr val="674917"/>
                </a:solidFill>
              </a:rPr>
              <a:t>	Reporting of blood lead test results</a:t>
            </a:r>
          </a:p>
          <a:p>
            <a:pPr eaLnBrk="0" hangingPunct="0"/>
            <a:r>
              <a:rPr lang="en-US" b="1" dirty="0" smtClean="0">
                <a:solidFill>
                  <a:srgbClr val="000000"/>
                </a:solidFill>
              </a:rPr>
              <a:t>DHS </a:t>
            </a:r>
            <a:r>
              <a:rPr lang="en-US" b="1" dirty="0">
                <a:solidFill>
                  <a:srgbClr val="000000"/>
                </a:solidFill>
              </a:rPr>
              <a:t>182</a:t>
            </a:r>
            <a:r>
              <a:rPr lang="en-US" dirty="0">
                <a:solidFill>
                  <a:srgbClr val="674917"/>
                </a:solidFill>
              </a:rPr>
              <a:t>	Lead poisoning or lead exposure</a:t>
            </a:r>
          </a:p>
          <a:p>
            <a:pPr eaLnBrk="0" hangingPunct="0"/>
            <a:r>
              <a:rPr lang="en-US" dirty="0">
                <a:solidFill>
                  <a:srgbClr val="674917"/>
                </a:solidFill>
              </a:rPr>
              <a:t>	       	prevention </a:t>
            </a:r>
            <a:r>
              <a:rPr lang="en-US" dirty="0" smtClean="0">
                <a:solidFill>
                  <a:srgbClr val="674917"/>
                </a:solidFill>
              </a:rPr>
              <a:t>grants</a:t>
            </a:r>
            <a:endParaRPr lang="en-US" dirty="0">
              <a:solidFill>
                <a:srgbClr val="674917"/>
              </a:solidFill>
            </a:endParaRPr>
          </a:p>
        </p:txBody>
      </p:sp>
    </p:spTree>
    <p:extLst>
      <p:ext uri="{BB962C8B-B14F-4D97-AF65-F5344CB8AC3E}">
        <p14:creationId xmlns:p14="http://schemas.microsoft.com/office/powerpoint/2010/main" val="283102863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1" name="Text Box 3"/>
          <p:cNvSpPr txBox="1">
            <a:spLocks noChangeArrowheads="1"/>
          </p:cNvSpPr>
          <p:nvPr/>
        </p:nvSpPr>
        <p:spPr bwMode="auto">
          <a:xfrm>
            <a:off x="762000" y="1143000"/>
            <a:ext cx="7772400" cy="579438"/>
          </a:xfrm>
          <a:prstGeom prst="rect">
            <a:avLst/>
          </a:prstGeom>
          <a:noFill/>
          <a:ln w="9525">
            <a:noFill/>
            <a:miter lim="800000"/>
            <a:headEnd/>
            <a:tailEnd/>
          </a:ln>
        </p:spPr>
        <p:txBody>
          <a:bodyPr>
            <a:spAutoFit/>
          </a:bodyPr>
          <a:lstStyle/>
          <a:p>
            <a:pPr eaLnBrk="0" hangingPunct="0">
              <a:spcBef>
                <a:spcPct val="50000"/>
              </a:spcBef>
            </a:pPr>
            <a:endParaRPr lang="en-US" sz="3200" dirty="0">
              <a:solidFill>
                <a:schemeClr val="tx1"/>
              </a:solidFill>
              <a:latin typeface="Times New Roman" pitchFamily="18" charset="0"/>
            </a:endParaRPr>
          </a:p>
        </p:txBody>
      </p:sp>
      <p:sp>
        <p:nvSpPr>
          <p:cNvPr id="93192" name="Text Box 4"/>
          <p:cNvSpPr txBox="1">
            <a:spLocks noChangeArrowheads="1"/>
          </p:cNvSpPr>
          <p:nvPr/>
        </p:nvSpPr>
        <p:spPr bwMode="auto">
          <a:xfrm>
            <a:off x="914400" y="1828800"/>
            <a:ext cx="7315200" cy="3108543"/>
          </a:xfrm>
          <a:prstGeom prst="rect">
            <a:avLst/>
          </a:prstGeom>
          <a:noFill/>
          <a:ln w="9525">
            <a:noFill/>
            <a:miter lim="800000"/>
            <a:headEnd/>
            <a:tailEnd/>
          </a:ln>
        </p:spPr>
        <p:txBody>
          <a:bodyPr>
            <a:spAutoFit/>
          </a:bodyPr>
          <a:lstStyle/>
          <a:p>
            <a:pPr eaLnBrk="0" hangingPunct="0"/>
            <a:r>
              <a:rPr lang="en-US" sz="2800" b="1" dirty="0" smtClean="0">
                <a:solidFill>
                  <a:srgbClr val="003399"/>
                </a:solidFill>
              </a:rPr>
              <a:t>Restaurants</a:t>
            </a:r>
            <a:r>
              <a:rPr lang="en-US" sz="2800" b="1" dirty="0">
                <a:solidFill>
                  <a:srgbClr val="003399"/>
                </a:solidFill>
              </a:rPr>
              <a:t>, Retail Food, Lodging, Camping, and Swimming </a:t>
            </a:r>
            <a:r>
              <a:rPr lang="en-US" sz="2800" b="1" dirty="0" smtClean="0">
                <a:solidFill>
                  <a:srgbClr val="003399"/>
                </a:solidFill>
              </a:rPr>
              <a:t>Pools - Department </a:t>
            </a:r>
            <a:r>
              <a:rPr lang="en-US" sz="2800" b="1" dirty="0">
                <a:solidFill>
                  <a:srgbClr val="003399"/>
                </a:solidFill>
              </a:rPr>
              <a:t>of Agriculture, Trade and Consumer Protection </a:t>
            </a:r>
            <a:r>
              <a:rPr lang="en-US" sz="2800" b="1" dirty="0" smtClean="0">
                <a:solidFill>
                  <a:srgbClr val="003399"/>
                </a:solidFill>
              </a:rPr>
              <a:t>(DATCP)</a:t>
            </a:r>
          </a:p>
          <a:p>
            <a:pPr eaLnBrk="0" hangingPunct="0"/>
            <a:endParaRPr lang="en-US" sz="2800" b="1" dirty="0">
              <a:solidFill>
                <a:srgbClr val="003399"/>
              </a:solidFill>
            </a:endParaRPr>
          </a:p>
          <a:p>
            <a:pPr eaLnBrk="0" hangingPunct="0"/>
            <a:r>
              <a:rPr lang="en-US" sz="2800" b="1" dirty="0">
                <a:solidFill>
                  <a:srgbClr val="003399"/>
                </a:solidFill>
              </a:rPr>
              <a:t>Body Art and </a:t>
            </a:r>
            <a:r>
              <a:rPr lang="en-US" sz="2800" b="1" dirty="0" smtClean="0">
                <a:solidFill>
                  <a:srgbClr val="003399"/>
                </a:solidFill>
              </a:rPr>
              <a:t>Tattooing - Department </a:t>
            </a:r>
            <a:r>
              <a:rPr lang="en-US" sz="2800" b="1" dirty="0">
                <a:solidFill>
                  <a:srgbClr val="003399"/>
                </a:solidFill>
              </a:rPr>
              <a:t>of Safety and Professional Services (DSPS</a:t>
            </a:r>
            <a:r>
              <a:rPr lang="en-US" sz="2800" b="1" dirty="0" smtClean="0">
                <a:solidFill>
                  <a:srgbClr val="003399"/>
                </a:solidFill>
              </a:rPr>
              <a:t>)</a:t>
            </a:r>
            <a:endParaRPr lang="en-US" sz="2800" b="1" dirty="0">
              <a:solidFill>
                <a:srgbClr val="003399"/>
              </a:solidFill>
            </a:endParaRPr>
          </a:p>
        </p:txBody>
      </p:sp>
      <p:sp>
        <p:nvSpPr>
          <p:cNvPr id="2" name="AutoShape 4" descr="Image result for wi datcp logo">
            <a:hlinkClick r:id="rId3"/>
          </p:cNvPr>
          <p:cNvSpPr>
            <a:spLocks noChangeAspect="1" noChangeArrowheads="1"/>
          </p:cNvSpPr>
          <p:nvPr/>
        </p:nvSpPr>
        <p:spPr bwMode="auto">
          <a:xfrm>
            <a:off x="42863" y="-1652588"/>
            <a:ext cx="3448050" cy="3448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1566717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Grp="1" noChangeArrowheads="1"/>
          </p:cNvSpPr>
          <p:nvPr>
            <p:ph type="body" idx="1"/>
          </p:nvPr>
        </p:nvSpPr>
        <p:spPr>
          <a:xfrm>
            <a:off x="914400" y="1828800"/>
            <a:ext cx="7315200" cy="3834896"/>
          </a:xfrm>
        </p:spPr>
        <p:txBody>
          <a:bodyPr>
            <a:spAutoFit/>
          </a:bodyPr>
          <a:lstStyle/>
          <a:p>
            <a:pPr eaLnBrk="1" hangingPunct="1">
              <a:lnSpc>
                <a:spcPct val="105000"/>
              </a:lnSpc>
              <a:spcBef>
                <a:spcPct val="0"/>
              </a:spcBef>
              <a:buFontTx/>
              <a:buNone/>
            </a:pPr>
            <a:endParaRPr lang="en-US" sz="800" dirty="0" smtClean="0">
              <a:solidFill>
                <a:srgbClr val="674917"/>
              </a:solidFill>
              <a:latin typeface="Franklin Gothic Medium" pitchFamily="34" charset="0"/>
            </a:endParaRPr>
          </a:p>
          <a:p>
            <a:pPr eaLnBrk="1" hangingPunct="1">
              <a:spcBef>
                <a:spcPct val="0"/>
              </a:spcBef>
            </a:pPr>
            <a:r>
              <a:rPr lang="en-US" dirty="0" smtClean="0">
                <a:solidFill>
                  <a:srgbClr val="674917"/>
                </a:solidFill>
                <a:latin typeface="Franklin Gothic Medium" pitchFamily="34" charset="0"/>
              </a:rPr>
              <a:t>Chronic Disease Prevention, Assessment &amp; Control</a:t>
            </a:r>
          </a:p>
          <a:p>
            <a:pPr eaLnBrk="1" hangingPunct="1">
              <a:spcBef>
                <a:spcPct val="0"/>
              </a:spcBef>
              <a:buFontTx/>
              <a:buNone/>
            </a:pPr>
            <a:endParaRPr lang="en-US" sz="300" dirty="0" smtClean="0">
              <a:solidFill>
                <a:srgbClr val="674917"/>
              </a:solidFill>
              <a:latin typeface="Franklin Gothic Medium" pitchFamily="34" charset="0"/>
            </a:endParaRPr>
          </a:p>
          <a:p>
            <a:pPr lvl="1" eaLnBrk="1" hangingPunct="1">
              <a:spcBef>
                <a:spcPct val="0"/>
              </a:spcBef>
              <a:buFontTx/>
              <a:buChar char="-"/>
            </a:pPr>
            <a:r>
              <a:rPr lang="en-US" sz="2300" dirty="0" smtClean="0">
                <a:solidFill>
                  <a:srgbClr val="674917"/>
                </a:solidFill>
                <a:latin typeface="Franklin Gothic Medium" pitchFamily="34" charset="0"/>
              </a:rPr>
              <a:t>Duties of state epidemiologist and of the Department</a:t>
            </a:r>
          </a:p>
          <a:p>
            <a:pPr lvl="1" eaLnBrk="1" hangingPunct="1">
              <a:spcBef>
                <a:spcPct val="0"/>
              </a:spcBef>
              <a:buFontTx/>
              <a:buChar char="-"/>
            </a:pPr>
            <a:r>
              <a:rPr lang="en-US" sz="2300" dirty="0" smtClean="0">
                <a:solidFill>
                  <a:srgbClr val="674917"/>
                </a:solidFill>
                <a:latin typeface="Franklin Gothic Medium" pitchFamily="34" charset="0"/>
              </a:rPr>
              <a:t>Cancer Reporting; Cancer control and prevention grants; cancer research program; drug repository; Well-woman program; State-wide tobacco prevention and control programs</a:t>
            </a:r>
          </a:p>
          <a:p>
            <a:pPr lvl="1" eaLnBrk="1" hangingPunct="1">
              <a:lnSpc>
                <a:spcPct val="105000"/>
              </a:lnSpc>
              <a:spcBef>
                <a:spcPct val="0"/>
              </a:spcBef>
              <a:buFontTx/>
              <a:buNone/>
            </a:pPr>
            <a:endParaRPr lang="en-US" sz="800" dirty="0" smtClean="0">
              <a:solidFill>
                <a:srgbClr val="674917"/>
              </a:solidFill>
              <a:latin typeface="Franklin Gothic Medium" pitchFamily="34" charset="0"/>
            </a:endParaRPr>
          </a:p>
          <a:p>
            <a:pPr eaLnBrk="1" hangingPunct="1">
              <a:lnSpc>
                <a:spcPct val="105000"/>
              </a:lnSpc>
              <a:spcBef>
                <a:spcPct val="0"/>
              </a:spcBef>
            </a:pPr>
            <a:r>
              <a:rPr lang="en-US" dirty="0" smtClean="0">
                <a:solidFill>
                  <a:srgbClr val="674917"/>
                </a:solidFill>
                <a:latin typeface="Franklin Gothic Medium" pitchFamily="34" charset="0"/>
              </a:rPr>
              <a:t>Injury Prevention &amp; Control</a:t>
            </a:r>
          </a:p>
        </p:txBody>
      </p:sp>
      <p:sp>
        <p:nvSpPr>
          <p:cNvPr id="4" name="Rectangle 2"/>
          <p:cNvSpPr>
            <a:spLocks noChangeArrowheads="1"/>
          </p:cNvSpPr>
          <p:nvPr/>
        </p:nvSpPr>
        <p:spPr bwMode="auto">
          <a:xfrm>
            <a:off x="457200" y="457200"/>
            <a:ext cx="8229600" cy="1371600"/>
          </a:xfrm>
          <a:prstGeom prst="rect">
            <a:avLst/>
          </a:prstGeom>
          <a:noFill/>
          <a:ln w="9525">
            <a:noFill/>
            <a:miter lim="800000"/>
            <a:headEnd/>
            <a:tailEnd/>
          </a:ln>
        </p:spPr>
        <p:txBody>
          <a:bodyPr wrap="square" anchor="ctr" anchorCtr="1">
            <a:spAutoFit/>
          </a:bodyPr>
          <a:lstStyle/>
          <a:p>
            <a:pPr algn="ctr" eaLnBrk="0" hangingPunct="0"/>
            <a:r>
              <a:rPr lang="en-US" sz="4000" b="1" dirty="0" smtClean="0">
                <a:solidFill>
                  <a:srgbClr val="003399"/>
                </a:solidFill>
              </a:rPr>
              <a:t>Chapter 255 – Chronic Disease &amp; Injury</a:t>
            </a:r>
            <a:endParaRPr lang="en-US" sz="4000" b="1" dirty="0">
              <a:solidFill>
                <a:srgbClr val="003399"/>
              </a:solidFill>
            </a:endParaRPr>
          </a:p>
        </p:txBody>
      </p:sp>
    </p:spTree>
    <p:extLst>
      <p:ext uri="{BB962C8B-B14F-4D97-AF65-F5344CB8AC3E}">
        <p14:creationId xmlns:p14="http://schemas.microsoft.com/office/powerpoint/2010/main" val="29848232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 Box 3"/>
          <p:cNvSpPr txBox="1">
            <a:spLocks noChangeArrowheads="1"/>
          </p:cNvSpPr>
          <p:nvPr/>
        </p:nvSpPr>
        <p:spPr bwMode="auto">
          <a:xfrm>
            <a:off x="914400" y="1828800"/>
            <a:ext cx="7315200" cy="2378075"/>
          </a:xfrm>
          <a:prstGeom prst="rect">
            <a:avLst/>
          </a:prstGeom>
          <a:noFill/>
          <a:ln w="9525">
            <a:noFill/>
            <a:miter lim="800000"/>
            <a:headEnd/>
            <a:tailEnd/>
          </a:ln>
        </p:spPr>
        <p:txBody>
          <a:bodyPr>
            <a:spAutoFit/>
          </a:bodyPr>
          <a:lstStyle/>
          <a:p>
            <a:pPr eaLnBrk="0" hangingPunct="0">
              <a:spcBef>
                <a:spcPct val="100000"/>
              </a:spcBef>
            </a:pPr>
            <a:r>
              <a:rPr lang="en-US" sz="3000" b="1" dirty="0">
                <a:solidFill>
                  <a:srgbClr val="000000"/>
                </a:solidFill>
              </a:rPr>
              <a:t>DHS 147</a:t>
            </a:r>
            <a:r>
              <a:rPr lang="en-US" sz="3000" dirty="0">
                <a:solidFill>
                  <a:srgbClr val="674917"/>
                </a:solidFill>
              </a:rPr>
              <a:t>	Cancer Control Grants</a:t>
            </a:r>
          </a:p>
          <a:p>
            <a:pPr eaLnBrk="0" hangingPunct="0">
              <a:spcBef>
                <a:spcPct val="100000"/>
              </a:spcBef>
            </a:pPr>
            <a:r>
              <a:rPr lang="en-US" sz="3000" b="1" dirty="0" smtClean="0">
                <a:solidFill>
                  <a:srgbClr val="000000"/>
                </a:solidFill>
              </a:rPr>
              <a:t>SPS 220</a:t>
            </a:r>
            <a:r>
              <a:rPr lang="en-US" sz="3000" b="1" dirty="0" smtClean="0">
                <a:solidFill>
                  <a:srgbClr val="674917"/>
                </a:solidFill>
              </a:rPr>
              <a:t> </a:t>
            </a:r>
            <a:r>
              <a:rPr lang="en-US" sz="3000" dirty="0">
                <a:solidFill>
                  <a:srgbClr val="674917"/>
                </a:solidFill>
              </a:rPr>
              <a:t>	Tanning facilities</a:t>
            </a:r>
          </a:p>
          <a:p>
            <a:pPr eaLnBrk="0" hangingPunct="0">
              <a:spcBef>
                <a:spcPct val="100000"/>
              </a:spcBef>
            </a:pPr>
            <a:r>
              <a:rPr lang="en-US" sz="3000" b="1" dirty="0">
                <a:solidFill>
                  <a:srgbClr val="000000"/>
                </a:solidFill>
              </a:rPr>
              <a:t>DHS 199</a:t>
            </a:r>
            <a:r>
              <a:rPr lang="en-US" sz="3000" dirty="0">
                <a:solidFill>
                  <a:srgbClr val="674917"/>
                </a:solidFill>
              </a:rPr>
              <a:t>	Tobacco control activities</a:t>
            </a:r>
          </a:p>
        </p:txBody>
      </p:sp>
      <p:sp>
        <p:nvSpPr>
          <p:cNvPr id="4" name="Rectangle 2"/>
          <p:cNvSpPr>
            <a:spLocks noChangeArrowheads="1"/>
          </p:cNvSpPr>
          <p:nvPr/>
        </p:nvSpPr>
        <p:spPr bwMode="auto">
          <a:xfrm>
            <a:off x="457200" y="457200"/>
            <a:ext cx="8229600" cy="1371600"/>
          </a:xfrm>
          <a:prstGeom prst="rect">
            <a:avLst/>
          </a:prstGeom>
          <a:noFill/>
          <a:ln w="9525">
            <a:noFill/>
            <a:miter lim="800000"/>
            <a:headEnd/>
            <a:tailEnd/>
          </a:ln>
        </p:spPr>
        <p:txBody>
          <a:bodyPr wrap="square" anchor="ctr" anchorCtr="1">
            <a:spAutoFit/>
          </a:bodyPr>
          <a:lstStyle/>
          <a:p>
            <a:pPr algn="ctr" eaLnBrk="0" hangingPunct="0"/>
            <a:r>
              <a:rPr lang="en-US" sz="4000" b="1" dirty="0" smtClean="0">
                <a:solidFill>
                  <a:srgbClr val="003399"/>
                </a:solidFill>
              </a:rPr>
              <a:t>Administrative rules promulgated under Ch. 255</a:t>
            </a:r>
            <a:endParaRPr lang="en-US" sz="4000" b="1" dirty="0">
              <a:solidFill>
                <a:srgbClr val="003399"/>
              </a:solidFill>
            </a:endParaRPr>
          </a:p>
        </p:txBody>
      </p:sp>
    </p:spTree>
    <p:extLst>
      <p:ext uri="{BB962C8B-B14F-4D97-AF65-F5344CB8AC3E}">
        <p14:creationId xmlns:p14="http://schemas.microsoft.com/office/powerpoint/2010/main" val="329211807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1857" name="Rectangle 3"/>
          <p:cNvSpPr>
            <a:spLocks noGrp="1" noChangeArrowheads="1"/>
          </p:cNvSpPr>
          <p:nvPr>
            <p:ph type="body" idx="1"/>
          </p:nvPr>
        </p:nvSpPr>
        <p:spPr>
          <a:xfrm>
            <a:off x="609600" y="990600"/>
            <a:ext cx="7924800" cy="4893647"/>
          </a:xfrm>
        </p:spPr>
        <p:txBody>
          <a:bodyPr wrap="square">
            <a:spAutoFit/>
          </a:bodyPr>
          <a:lstStyle/>
          <a:p>
            <a:pPr marL="0" indent="0" eaLnBrk="1" hangingPunct="1">
              <a:spcBef>
                <a:spcPts val="0"/>
              </a:spcBef>
              <a:buClr>
                <a:srgbClr val="523A12"/>
              </a:buClr>
              <a:buFontTx/>
              <a:buNone/>
            </a:pPr>
            <a:r>
              <a:rPr lang="en-US" sz="2400" b="1" dirty="0" smtClean="0">
                <a:solidFill>
                  <a:srgbClr val="000000"/>
                </a:solidFill>
                <a:latin typeface="Franklin Gothic Medium" pitchFamily="34" charset="0"/>
              </a:rPr>
              <a:t>Chapter 19</a:t>
            </a:r>
            <a:r>
              <a:rPr lang="en-US" sz="2400" dirty="0">
                <a:solidFill>
                  <a:srgbClr val="674917"/>
                </a:solidFill>
                <a:latin typeface="Franklin Gothic Medium" pitchFamily="34" charset="0"/>
              </a:rPr>
              <a:t>	</a:t>
            </a:r>
            <a:r>
              <a:rPr lang="en-US" sz="2400" dirty="0" smtClean="0">
                <a:solidFill>
                  <a:srgbClr val="674917"/>
                </a:solidFill>
                <a:latin typeface="Franklin Gothic Medium" pitchFamily="34" charset="0"/>
              </a:rPr>
              <a:t>General Duties of Public Officials</a:t>
            </a:r>
          </a:p>
          <a:p>
            <a:pPr marL="0" indent="0" eaLnBrk="1" hangingPunct="1">
              <a:spcBef>
                <a:spcPts val="0"/>
              </a:spcBef>
              <a:buFontTx/>
              <a:buNone/>
            </a:pPr>
            <a:endParaRPr lang="en-US" sz="2400" b="1" dirty="0" smtClean="0">
              <a:solidFill>
                <a:srgbClr val="003399"/>
              </a:solidFill>
              <a:latin typeface="Franklin Gothic Medium" pitchFamily="34" charset="0"/>
            </a:endParaRPr>
          </a:p>
          <a:p>
            <a:pPr marL="0" indent="0" eaLnBrk="1" hangingPunct="1">
              <a:spcBef>
                <a:spcPts val="0"/>
              </a:spcBef>
              <a:buFontTx/>
              <a:buNone/>
            </a:pPr>
            <a:r>
              <a:rPr lang="en-US" sz="2400" b="1" dirty="0" smtClean="0">
                <a:solidFill>
                  <a:srgbClr val="000000"/>
                </a:solidFill>
                <a:latin typeface="Franklin Gothic Medium" pitchFamily="34" charset="0"/>
              </a:rPr>
              <a:t>Chapter 46</a:t>
            </a:r>
            <a:r>
              <a:rPr lang="en-US" sz="2400" dirty="0">
                <a:solidFill>
                  <a:srgbClr val="674917"/>
                </a:solidFill>
                <a:latin typeface="Franklin Gothic Medium" pitchFamily="34" charset="0"/>
              </a:rPr>
              <a:t>	</a:t>
            </a:r>
            <a:r>
              <a:rPr lang="en-US" sz="2400" dirty="0" smtClean="0">
                <a:solidFill>
                  <a:srgbClr val="674917"/>
                </a:solidFill>
                <a:latin typeface="Franklin Gothic Medium" pitchFamily="34" charset="0"/>
              </a:rPr>
              <a:t>Social Services</a:t>
            </a:r>
          </a:p>
          <a:p>
            <a:pPr marL="0" indent="0" eaLnBrk="1" hangingPunct="1">
              <a:spcBef>
                <a:spcPts val="0"/>
              </a:spcBef>
              <a:buFontTx/>
              <a:buNone/>
            </a:pPr>
            <a:endParaRPr lang="en-US" sz="2400" dirty="0" smtClean="0">
              <a:solidFill>
                <a:srgbClr val="674917"/>
              </a:solidFill>
              <a:latin typeface="Franklin Gothic Medium" pitchFamily="34" charset="0"/>
            </a:endParaRPr>
          </a:p>
          <a:p>
            <a:pPr marL="0" indent="0" eaLnBrk="1" hangingPunct="1">
              <a:spcBef>
                <a:spcPts val="0"/>
              </a:spcBef>
              <a:buFontTx/>
              <a:buNone/>
            </a:pPr>
            <a:r>
              <a:rPr lang="en-US" sz="2400" b="1" dirty="0" smtClean="0">
                <a:solidFill>
                  <a:srgbClr val="000000"/>
                </a:solidFill>
                <a:latin typeface="Franklin Gothic Medium" pitchFamily="34" charset="0"/>
              </a:rPr>
              <a:t>Chapter 51</a:t>
            </a:r>
            <a:r>
              <a:rPr lang="en-US" sz="2400" dirty="0">
                <a:solidFill>
                  <a:srgbClr val="674917"/>
                </a:solidFill>
                <a:latin typeface="Franklin Gothic Medium" pitchFamily="34" charset="0"/>
              </a:rPr>
              <a:t>	</a:t>
            </a:r>
            <a:r>
              <a:rPr lang="en-US" sz="2400" dirty="0" smtClean="0">
                <a:solidFill>
                  <a:srgbClr val="674917"/>
                </a:solidFill>
                <a:latin typeface="Franklin Gothic Medium" pitchFamily="34" charset="0"/>
              </a:rPr>
              <a:t>State Alcohol, Drug Abuse, Developmental 		Disabilities and Mental Health Act</a:t>
            </a:r>
          </a:p>
          <a:p>
            <a:pPr marL="0" indent="0" eaLnBrk="1" hangingPunct="1">
              <a:spcBef>
                <a:spcPts val="0"/>
              </a:spcBef>
              <a:buFontTx/>
              <a:buNone/>
            </a:pPr>
            <a:endParaRPr lang="en-US" sz="2400" dirty="0" smtClean="0">
              <a:solidFill>
                <a:srgbClr val="674917"/>
              </a:solidFill>
              <a:latin typeface="Franklin Gothic Medium" pitchFamily="34" charset="0"/>
            </a:endParaRPr>
          </a:p>
          <a:p>
            <a:pPr marL="0" indent="0" eaLnBrk="1" hangingPunct="1">
              <a:spcBef>
                <a:spcPts val="0"/>
              </a:spcBef>
              <a:buFontTx/>
              <a:buNone/>
            </a:pPr>
            <a:r>
              <a:rPr lang="en-US" sz="2400" b="1" dirty="0" smtClean="0">
                <a:solidFill>
                  <a:srgbClr val="000000"/>
                </a:solidFill>
                <a:latin typeface="Franklin Gothic Medium" pitchFamily="34" charset="0"/>
              </a:rPr>
              <a:t>Chapter 69</a:t>
            </a:r>
            <a:r>
              <a:rPr lang="en-US" sz="2400" dirty="0">
                <a:solidFill>
                  <a:srgbClr val="674917"/>
                </a:solidFill>
                <a:latin typeface="Franklin Gothic Medium" pitchFamily="34" charset="0"/>
              </a:rPr>
              <a:t>	</a:t>
            </a:r>
            <a:r>
              <a:rPr lang="en-US" sz="2400" dirty="0" smtClean="0">
                <a:solidFill>
                  <a:srgbClr val="674917"/>
                </a:solidFill>
                <a:latin typeface="Franklin Gothic Medium" pitchFamily="34" charset="0"/>
              </a:rPr>
              <a:t>Collection of Statistics</a:t>
            </a:r>
          </a:p>
          <a:p>
            <a:pPr marL="0" indent="0" eaLnBrk="1" hangingPunct="1">
              <a:spcBef>
                <a:spcPts val="0"/>
              </a:spcBef>
              <a:buFontTx/>
              <a:buNone/>
            </a:pPr>
            <a:r>
              <a:rPr lang="en-US" sz="2400" dirty="0" smtClean="0">
                <a:solidFill>
                  <a:srgbClr val="674917"/>
                </a:solidFill>
                <a:latin typeface="Franklin Gothic Medium" pitchFamily="34" charset="0"/>
              </a:rPr>
              <a:t>                         Subchapter I – Vital Statistics</a:t>
            </a:r>
          </a:p>
          <a:p>
            <a:pPr marL="0" indent="0" eaLnBrk="1" hangingPunct="1">
              <a:spcBef>
                <a:spcPts val="0"/>
              </a:spcBef>
              <a:buFontTx/>
              <a:buNone/>
            </a:pPr>
            <a:r>
              <a:rPr lang="en-US" sz="2400" dirty="0" smtClean="0">
                <a:solidFill>
                  <a:srgbClr val="674917"/>
                </a:solidFill>
                <a:latin typeface="Franklin Gothic Medium" pitchFamily="34" charset="0"/>
              </a:rPr>
              <a:t>                         Subchapter II – General statistics </a:t>
            </a:r>
          </a:p>
          <a:p>
            <a:pPr marL="0" indent="0" eaLnBrk="1" hangingPunct="1">
              <a:spcBef>
                <a:spcPts val="0"/>
              </a:spcBef>
              <a:buFontTx/>
              <a:buNone/>
            </a:pPr>
            <a:endParaRPr lang="en-US" sz="2400" dirty="0">
              <a:solidFill>
                <a:srgbClr val="674917"/>
              </a:solidFill>
              <a:latin typeface="Franklin Gothic Medium" pitchFamily="34" charset="0"/>
            </a:endParaRPr>
          </a:p>
          <a:p>
            <a:pPr marL="0" indent="0" eaLnBrk="1" hangingPunct="1">
              <a:spcBef>
                <a:spcPts val="0"/>
              </a:spcBef>
              <a:buFontTx/>
              <a:buNone/>
            </a:pPr>
            <a:r>
              <a:rPr lang="en-US" sz="2400" b="1" dirty="0">
                <a:solidFill>
                  <a:srgbClr val="000000"/>
                </a:solidFill>
                <a:latin typeface="Franklin Gothic Medium" pitchFamily="34" charset="0"/>
              </a:rPr>
              <a:t>Chapter </a:t>
            </a:r>
            <a:r>
              <a:rPr lang="en-US" sz="2400" b="1" dirty="0" smtClean="0">
                <a:solidFill>
                  <a:srgbClr val="000000"/>
                </a:solidFill>
                <a:latin typeface="Franklin Gothic Medium" pitchFamily="34" charset="0"/>
              </a:rPr>
              <a:t>257	</a:t>
            </a:r>
            <a:r>
              <a:rPr lang="en-US" sz="2400" dirty="0" smtClean="0">
                <a:solidFill>
                  <a:srgbClr val="674917"/>
                </a:solidFill>
                <a:latin typeface="Franklin Gothic Medium" pitchFamily="34" charset="0"/>
              </a:rPr>
              <a:t>Emergency Volunteer Health Care</a:t>
            </a:r>
            <a:r>
              <a:rPr lang="en-US" sz="2400" dirty="0">
                <a:solidFill>
                  <a:srgbClr val="674917"/>
                </a:solidFill>
                <a:latin typeface="Franklin Gothic Medium" pitchFamily="34" charset="0"/>
              </a:rPr>
              <a:t> </a:t>
            </a:r>
            <a:r>
              <a:rPr lang="en-US" sz="2400" dirty="0" smtClean="0">
                <a:solidFill>
                  <a:srgbClr val="674917"/>
                </a:solidFill>
                <a:latin typeface="Franklin Gothic Medium" pitchFamily="34" charset="0"/>
              </a:rPr>
              <a:t>				Practitioners</a:t>
            </a:r>
          </a:p>
        </p:txBody>
      </p:sp>
      <p:sp>
        <p:nvSpPr>
          <p:cNvPr id="121858" name="Rectangle 4"/>
          <p:cNvSpPr>
            <a:spLocks noGrp="1" noChangeArrowheads="1"/>
          </p:cNvSpPr>
          <p:nvPr>
            <p:ph type="title"/>
          </p:nvPr>
        </p:nvSpPr>
        <p:spPr>
          <a:xfrm>
            <a:off x="609600" y="457200"/>
            <a:ext cx="7848600" cy="457200"/>
          </a:xfrm>
        </p:spPr>
        <p:txBody>
          <a:bodyPr/>
          <a:lstStyle/>
          <a:p>
            <a:pPr algn="ctr" eaLnBrk="1" hangingPunct="1"/>
            <a:r>
              <a:rPr lang="en-US" sz="3000" dirty="0" smtClean="0">
                <a:solidFill>
                  <a:srgbClr val="003399"/>
                </a:solidFill>
                <a:latin typeface="Franklin Gothic Medium" pitchFamily="34" charset="0"/>
              </a:rPr>
              <a:t>Additional Statutes Important to Public Health</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ChangeArrowheads="1"/>
          </p:cNvSpPr>
          <p:nvPr>
            <p:ph type="title"/>
          </p:nvPr>
        </p:nvSpPr>
        <p:spPr>
          <a:xfrm>
            <a:off x="762000" y="685800"/>
            <a:ext cx="7620000" cy="685800"/>
          </a:xfrm>
        </p:spPr>
        <p:txBody>
          <a:bodyPr/>
          <a:lstStyle/>
          <a:p>
            <a:pPr algn="ctr" eaLnBrk="1" hangingPunct="1"/>
            <a:r>
              <a:rPr lang="en-US" sz="900" dirty="0" smtClean="0">
                <a:latin typeface="Georgia" pitchFamily="18" charset="0"/>
              </a:rPr>
              <a:t/>
            </a:r>
            <a:br>
              <a:rPr lang="en-US" sz="900" dirty="0" smtClean="0">
                <a:latin typeface="Georgia" pitchFamily="18" charset="0"/>
              </a:rPr>
            </a:br>
            <a:r>
              <a:rPr lang="en-US" sz="4000" b="1" dirty="0" smtClean="0">
                <a:solidFill>
                  <a:srgbClr val="003399"/>
                </a:solidFill>
                <a:latin typeface="Franklin Gothic Medium" pitchFamily="34" charset="0"/>
              </a:rPr>
              <a:t>Resources</a:t>
            </a:r>
          </a:p>
        </p:txBody>
      </p:sp>
      <p:sp>
        <p:nvSpPr>
          <p:cNvPr id="123906" name="Rectangle 3"/>
          <p:cNvSpPr>
            <a:spLocks noGrp="1" noChangeArrowheads="1"/>
          </p:cNvSpPr>
          <p:nvPr>
            <p:ph type="body" idx="1"/>
          </p:nvPr>
        </p:nvSpPr>
        <p:spPr>
          <a:xfrm>
            <a:off x="914400" y="1828800"/>
            <a:ext cx="7315200" cy="3434786"/>
          </a:xfrm>
        </p:spPr>
        <p:txBody>
          <a:bodyPr>
            <a:spAutoFit/>
          </a:bodyPr>
          <a:lstStyle/>
          <a:p>
            <a:pPr eaLnBrk="1" hangingPunct="1">
              <a:buFontTx/>
              <a:buNone/>
            </a:pPr>
            <a:r>
              <a:rPr lang="en-US" sz="3000" dirty="0" smtClean="0">
                <a:latin typeface="Franklin Gothic Medium" pitchFamily="34" charset="0"/>
              </a:rPr>
              <a:t>WI State Legislature: </a:t>
            </a:r>
            <a:r>
              <a:rPr lang="en-US" sz="3000" u="sng" dirty="0" smtClean="0">
                <a:latin typeface="Franklin Gothic Medium" pitchFamily="34" charset="0"/>
              </a:rPr>
              <a:t>www.legis.state.wi.us</a:t>
            </a:r>
          </a:p>
          <a:p>
            <a:pPr eaLnBrk="1" hangingPunct="1">
              <a:buFontTx/>
              <a:buNone/>
            </a:pPr>
            <a:endParaRPr lang="en-US" sz="1800" dirty="0" smtClean="0">
              <a:latin typeface="Franklin Gothic Medium" pitchFamily="34" charset="0"/>
            </a:endParaRPr>
          </a:p>
          <a:p>
            <a:pPr eaLnBrk="1" hangingPunct="1">
              <a:buFontTx/>
              <a:buNone/>
            </a:pPr>
            <a:r>
              <a:rPr lang="en-US" sz="3000" dirty="0" smtClean="0">
                <a:latin typeface="Franklin Gothic Medium" pitchFamily="34" charset="0"/>
              </a:rPr>
              <a:t>WI State Statutes:</a:t>
            </a:r>
          </a:p>
          <a:p>
            <a:pPr eaLnBrk="1" hangingPunct="1">
              <a:buFontTx/>
              <a:buNone/>
            </a:pPr>
            <a:r>
              <a:rPr lang="en-US" sz="3000" u="sng" dirty="0" smtClean="0">
                <a:latin typeface="Franklin Gothic Medium" pitchFamily="34" charset="0"/>
              </a:rPr>
              <a:t>http</a:t>
            </a:r>
            <a:r>
              <a:rPr lang="en-US" sz="3000" u="sng" dirty="0">
                <a:latin typeface="Franklin Gothic Medium" pitchFamily="34" charset="0"/>
              </a:rPr>
              <a:t>://</a:t>
            </a:r>
            <a:r>
              <a:rPr lang="en-US" sz="3000" u="sng" dirty="0" smtClean="0">
                <a:latin typeface="Franklin Gothic Medium" pitchFamily="34" charset="0"/>
              </a:rPr>
              <a:t>docs.legis.wisconsin.gov/statutes</a:t>
            </a:r>
          </a:p>
          <a:p>
            <a:pPr eaLnBrk="1" hangingPunct="1">
              <a:buFontTx/>
              <a:buNone/>
            </a:pPr>
            <a:endParaRPr lang="en-US" sz="1800" dirty="0" smtClean="0">
              <a:latin typeface="Franklin Gothic Medium" pitchFamily="34" charset="0"/>
            </a:endParaRPr>
          </a:p>
          <a:p>
            <a:pPr eaLnBrk="1" hangingPunct="1">
              <a:buFontTx/>
              <a:buNone/>
            </a:pPr>
            <a:r>
              <a:rPr lang="en-US" sz="3000" dirty="0" smtClean="0">
                <a:latin typeface="Franklin Gothic Medium" pitchFamily="34" charset="0"/>
              </a:rPr>
              <a:t>WI Administrative Code:  </a:t>
            </a:r>
          </a:p>
          <a:p>
            <a:pPr eaLnBrk="1" hangingPunct="1">
              <a:buFontTx/>
              <a:buNone/>
            </a:pPr>
            <a:r>
              <a:rPr lang="en-US" sz="3000" u="sng" dirty="0" smtClean="0">
                <a:solidFill>
                  <a:srgbClr val="674917"/>
                </a:solidFill>
                <a:latin typeface="Franklin Gothic Medium" pitchFamily="34" charset="0"/>
              </a:rPr>
              <a:t>http</a:t>
            </a:r>
            <a:r>
              <a:rPr lang="en-US" sz="3000" u="sng" dirty="0">
                <a:solidFill>
                  <a:srgbClr val="674917"/>
                </a:solidFill>
                <a:latin typeface="Franklin Gothic Medium" pitchFamily="34" charset="0"/>
              </a:rPr>
              <a:t>://</a:t>
            </a:r>
            <a:r>
              <a:rPr lang="en-US" sz="3000" u="sng" dirty="0" smtClean="0">
                <a:solidFill>
                  <a:srgbClr val="674917"/>
                </a:solidFill>
                <a:latin typeface="Franklin Gothic Medium" pitchFamily="34" charset="0"/>
              </a:rPr>
              <a:t>docs.legis.wisconsin.gov/code</a:t>
            </a:r>
            <a:endParaRPr lang="en-US" sz="3000" u="sng" dirty="0" smtClean="0">
              <a:latin typeface="Franklin Gothic Medium" pitchFamily="34" charset="0"/>
            </a:endParaRPr>
          </a:p>
        </p:txBody>
      </p:sp>
    </p:spTree>
    <p:extLst>
      <p:ext uri="{BB962C8B-B14F-4D97-AF65-F5344CB8AC3E}">
        <p14:creationId xmlns:p14="http://schemas.microsoft.com/office/powerpoint/2010/main" val="3086988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chor="ctr" anchorCtr="1"/>
          <a:lstStyle/>
          <a:p>
            <a:pPr algn="ctr"/>
            <a:r>
              <a:rPr lang="en-US" sz="4000" b="1" dirty="0" smtClean="0">
                <a:solidFill>
                  <a:srgbClr val="003399"/>
                </a:solidFill>
                <a:latin typeface="Franklin Gothic Medium" pitchFamily="34" charset="0"/>
              </a:rPr>
              <a:t>Wisconsin Statutes</a:t>
            </a:r>
            <a:endParaRPr lang="en-US" sz="4000" dirty="0"/>
          </a:p>
        </p:txBody>
      </p:sp>
      <p:sp>
        <p:nvSpPr>
          <p:cNvPr id="3" name="Content Placeholder 2"/>
          <p:cNvSpPr>
            <a:spLocks noGrp="1"/>
          </p:cNvSpPr>
          <p:nvPr>
            <p:ph idx="1"/>
          </p:nvPr>
        </p:nvSpPr>
        <p:spPr>
          <a:xfrm>
            <a:off x="914400" y="1828800"/>
            <a:ext cx="7315200" cy="4038600"/>
          </a:xfrm>
        </p:spPr>
        <p:txBody>
          <a:bodyPr>
            <a:spAutoFit/>
          </a:bodyPr>
          <a:lstStyle/>
          <a:p>
            <a:r>
              <a:rPr lang="en-US" dirty="0" smtClean="0">
                <a:latin typeface="Franklin Gothic Medium" pitchFamily="34" charset="0"/>
              </a:rPr>
              <a:t>Laws </a:t>
            </a:r>
            <a:r>
              <a:rPr lang="en-US" dirty="0">
                <a:latin typeface="Franklin Gothic Medium" pitchFamily="34" charset="0"/>
              </a:rPr>
              <a:t>that establish the legal basis for public health in </a:t>
            </a:r>
            <a:r>
              <a:rPr lang="en-US" dirty="0" smtClean="0">
                <a:latin typeface="Franklin Gothic Medium" pitchFamily="34" charset="0"/>
              </a:rPr>
              <a:t>Wisconsin</a:t>
            </a:r>
          </a:p>
          <a:p>
            <a:pPr marL="0" indent="0">
              <a:buNone/>
            </a:pPr>
            <a:endParaRPr lang="en-US" dirty="0">
              <a:latin typeface="Franklin Gothic Medium" pitchFamily="34" charset="0"/>
            </a:endParaRPr>
          </a:p>
          <a:p>
            <a:r>
              <a:rPr lang="en-US" dirty="0" smtClean="0">
                <a:latin typeface="Franklin Gothic Medium" panose="020B0603020102020204" pitchFamily="34" charset="0"/>
              </a:rPr>
              <a:t>Created, amended or repealed by state legislature</a:t>
            </a:r>
          </a:p>
          <a:p>
            <a:pPr marL="0" indent="0">
              <a:buNone/>
            </a:pPr>
            <a:endParaRPr lang="en-US" dirty="0" smtClean="0">
              <a:latin typeface="Franklin Gothic Medium" panose="020B0603020102020204" pitchFamily="34" charset="0"/>
            </a:endParaRPr>
          </a:p>
          <a:p>
            <a:r>
              <a:rPr lang="en-US" dirty="0" smtClean="0">
                <a:latin typeface="Franklin Gothic Medium" panose="020B0603020102020204" pitchFamily="34" charset="0"/>
              </a:rPr>
              <a:t>Stand on their own</a:t>
            </a:r>
            <a:endParaRPr lang="en-US" dirty="0">
              <a:latin typeface="Franklin Gothic Medium" panose="020B0603020102020204" pitchFamily="34" charset="0"/>
            </a:endParaRPr>
          </a:p>
        </p:txBody>
      </p:sp>
      <p:pic>
        <p:nvPicPr>
          <p:cNvPr id="4" name="irc_mi" descr="Image result for law"/>
          <p:cNvPicPr/>
          <p:nvPr/>
        </p:nvPicPr>
        <p:blipFill>
          <a:blip r:embed="rId3" cstate="print">
            <a:duotone>
              <a:schemeClr val="accent3">
                <a:shade val="45000"/>
                <a:satMod val="135000"/>
              </a:schemeClr>
              <a:prstClr val="white"/>
            </a:duotone>
            <a:extLst>
              <a:ext uri="{BEBA8EAE-BF5A-486C-A8C5-ECC9F3942E4B}">
                <a14:imgProps xmlns:a14="http://schemas.microsoft.com/office/drawing/2010/main">
                  <a14:imgLayer r:embed="rId4">
                    <a14:imgEffect>
                      <a14:backgroundRemoval t="2101" b="100000" l="0" r="100000">
                        <a14:foregroundMark x1="54962" y1="92857" x2="54962" y2="92857"/>
                        <a14:foregroundMark x1="63740" y1="97059" x2="63740" y2="97059"/>
                        <a14:foregroundMark x1="24046" y1="57983" x2="24046" y2="57983"/>
                      </a14:backgroundRemoval>
                    </a14:imgEffect>
                  </a14:imgLayer>
                </a14:imgProps>
              </a:ext>
              <a:ext uri="{28A0092B-C50C-407E-A947-70E740481C1C}">
                <a14:useLocalDpi xmlns:a14="http://schemas.microsoft.com/office/drawing/2010/main" val="0"/>
              </a:ext>
            </a:extLst>
          </a:blip>
          <a:srcRect/>
          <a:stretch>
            <a:fillRect/>
          </a:stretch>
        </p:blipFill>
        <p:spPr bwMode="auto">
          <a:xfrm>
            <a:off x="6629400" y="4419600"/>
            <a:ext cx="1524000" cy="1886585"/>
          </a:xfrm>
          <a:prstGeom prst="rect">
            <a:avLst/>
          </a:prstGeom>
          <a:noFill/>
          <a:ln>
            <a:noFill/>
          </a:ln>
        </p:spPr>
      </p:pic>
    </p:spTree>
    <p:extLst>
      <p:ext uri="{BB962C8B-B14F-4D97-AF65-F5344CB8AC3E}">
        <p14:creationId xmlns:p14="http://schemas.microsoft.com/office/powerpoint/2010/main" val="25742905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ChangeArrowheads="1"/>
          </p:cNvSpPr>
          <p:nvPr>
            <p:ph type="title"/>
          </p:nvPr>
        </p:nvSpPr>
        <p:spPr>
          <a:xfrm>
            <a:off x="762000" y="685800"/>
            <a:ext cx="7620000" cy="685800"/>
          </a:xfrm>
        </p:spPr>
        <p:txBody>
          <a:bodyPr/>
          <a:lstStyle/>
          <a:p>
            <a:pPr algn="ctr" eaLnBrk="1" hangingPunct="1"/>
            <a:r>
              <a:rPr lang="en-US" sz="900" dirty="0" smtClean="0">
                <a:latin typeface="Georgia" pitchFamily="18" charset="0"/>
              </a:rPr>
              <a:t/>
            </a:r>
            <a:br>
              <a:rPr lang="en-US" sz="900" dirty="0" smtClean="0">
                <a:latin typeface="Georgia" pitchFamily="18" charset="0"/>
              </a:rPr>
            </a:br>
            <a:r>
              <a:rPr lang="en-US" sz="4000" b="1" dirty="0" smtClean="0">
                <a:solidFill>
                  <a:srgbClr val="003399"/>
                </a:solidFill>
                <a:latin typeface="Franklin Gothic Medium" pitchFamily="34" charset="0"/>
              </a:rPr>
              <a:t>Resources</a:t>
            </a:r>
          </a:p>
        </p:txBody>
      </p:sp>
      <p:sp>
        <p:nvSpPr>
          <p:cNvPr id="123906" name="Rectangle 3"/>
          <p:cNvSpPr>
            <a:spLocks noGrp="1" noChangeArrowheads="1"/>
          </p:cNvSpPr>
          <p:nvPr>
            <p:ph type="body" idx="1"/>
          </p:nvPr>
        </p:nvSpPr>
        <p:spPr>
          <a:xfrm>
            <a:off x="914400" y="1752600"/>
            <a:ext cx="7543800" cy="4572000"/>
          </a:xfrm>
        </p:spPr>
        <p:txBody>
          <a:bodyPr/>
          <a:lstStyle/>
          <a:p>
            <a:pPr eaLnBrk="1" hangingPunct="1">
              <a:spcBef>
                <a:spcPct val="0"/>
              </a:spcBef>
              <a:buNone/>
            </a:pPr>
            <a:r>
              <a:rPr lang="en-US" sz="3000" dirty="0" smtClean="0">
                <a:latin typeface="Franklin Gothic Medium" pitchFamily="34" charset="0"/>
              </a:rPr>
              <a:t>Administrative </a:t>
            </a:r>
            <a:r>
              <a:rPr lang="en-US" sz="3000" dirty="0">
                <a:latin typeface="Franklin Gothic Medium" pitchFamily="34" charset="0"/>
              </a:rPr>
              <a:t>Rules </a:t>
            </a:r>
            <a:r>
              <a:rPr lang="en-US" sz="3000" dirty="0" smtClean="0">
                <a:latin typeface="Franklin Gothic Medium" pitchFamily="34" charset="0"/>
              </a:rPr>
              <a:t>Rulemaking: </a:t>
            </a:r>
            <a:r>
              <a:rPr lang="en-US" sz="3000" u="sng" dirty="0" smtClean="0">
                <a:latin typeface="Franklin Gothic Medium" pitchFamily="34" charset="0"/>
              </a:rPr>
              <a:t>https</a:t>
            </a:r>
            <a:r>
              <a:rPr lang="en-US" sz="3000" u="sng" dirty="0">
                <a:latin typeface="Franklin Gothic Medium" pitchFamily="34" charset="0"/>
              </a:rPr>
              <a:t>://health.wisconsin.gov/admrules/public/Home</a:t>
            </a:r>
          </a:p>
          <a:p>
            <a:pPr eaLnBrk="1" hangingPunct="1">
              <a:spcBef>
                <a:spcPct val="0"/>
              </a:spcBef>
              <a:buFontTx/>
              <a:buNone/>
            </a:pPr>
            <a:endParaRPr lang="en-US" sz="1800" dirty="0" smtClean="0">
              <a:latin typeface="Franklin Gothic Medium" pitchFamily="34" charset="0"/>
            </a:endParaRPr>
          </a:p>
          <a:p>
            <a:pPr eaLnBrk="1" hangingPunct="1">
              <a:spcBef>
                <a:spcPct val="0"/>
              </a:spcBef>
              <a:buFontTx/>
              <a:buNone/>
            </a:pPr>
            <a:r>
              <a:rPr lang="en-US" sz="3000" dirty="0" smtClean="0">
                <a:latin typeface="Franklin Gothic Medium" pitchFamily="34" charset="0"/>
              </a:rPr>
              <a:t>Department of Health Services Rules: </a:t>
            </a:r>
            <a:r>
              <a:rPr lang="en-US" sz="3000" u="sng" dirty="0" smtClean="0">
                <a:latin typeface="Franklin Gothic Medium" pitchFamily="34" charset="0"/>
              </a:rPr>
              <a:t>www.dhs.wisconsin.gov/rules/index.htm</a:t>
            </a:r>
            <a:r>
              <a:rPr lang="en-US" sz="3000" dirty="0" smtClean="0"/>
              <a:t> </a:t>
            </a:r>
          </a:p>
          <a:p>
            <a:pPr eaLnBrk="1" hangingPunct="1">
              <a:spcBef>
                <a:spcPct val="0"/>
              </a:spcBef>
              <a:buFontTx/>
              <a:buNone/>
            </a:pPr>
            <a:endParaRPr lang="en-US" sz="1800" dirty="0">
              <a:latin typeface="Franklin Gothic Medium" pitchFamily="34" charset="0"/>
            </a:endParaRPr>
          </a:p>
          <a:p>
            <a:pPr eaLnBrk="1" hangingPunct="1">
              <a:spcBef>
                <a:spcPct val="0"/>
              </a:spcBef>
              <a:buFontTx/>
              <a:buNone/>
            </a:pPr>
            <a:r>
              <a:rPr lang="en-US" sz="3000" dirty="0" smtClean="0">
                <a:solidFill>
                  <a:srgbClr val="6A4B18"/>
                </a:solidFill>
                <a:latin typeface="Franklin Gothic Medium" pitchFamily="34" charset="0"/>
              </a:rPr>
              <a:t>Division </a:t>
            </a:r>
            <a:r>
              <a:rPr lang="en-US" sz="3000" dirty="0">
                <a:solidFill>
                  <a:srgbClr val="6A4B18"/>
                </a:solidFill>
                <a:latin typeface="Franklin Gothic Medium" pitchFamily="34" charset="0"/>
              </a:rPr>
              <a:t>of Public Health: </a:t>
            </a:r>
            <a:r>
              <a:rPr lang="en-US" sz="3000" u="sng" dirty="0">
                <a:solidFill>
                  <a:srgbClr val="6A4B18"/>
                </a:solidFill>
                <a:latin typeface="Franklin Gothic Medium" pitchFamily="34" charset="0"/>
              </a:rPr>
              <a:t>https://www.dhs.wisconsin.gov/lh-depts/health-officers/ph-statutes.htm </a:t>
            </a:r>
          </a:p>
          <a:p>
            <a:pPr eaLnBrk="1" hangingPunct="1">
              <a:spcBef>
                <a:spcPct val="0"/>
              </a:spcBef>
              <a:buFontTx/>
              <a:buNone/>
            </a:pPr>
            <a:endParaRPr lang="en-US" sz="2400" dirty="0" smtClean="0">
              <a:latin typeface="Franklin Gothic Medium" pitchFamily="34" charset="0"/>
            </a:endParaRPr>
          </a:p>
        </p:txBody>
      </p:sp>
    </p:spTree>
    <p:extLst>
      <p:ext uri="{BB962C8B-B14F-4D97-AF65-F5344CB8AC3E}">
        <p14:creationId xmlns:p14="http://schemas.microsoft.com/office/powerpoint/2010/main" val="2497447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ChangeArrowheads="1"/>
          </p:cNvSpPr>
          <p:nvPr>
            <p:ph type="title"/>
          </p:nvPr>
        </p:nvSpPr>
        <p:spPr>
          <a:xfrm>
            <a:off x="762000" y="685800"/>
            <a:ext cx="7620000" cy="685800"/>
          </a:xfrm>
        </p:spPr>
        <p:txBody>
          <a:bodyPr/>
          <a:lstStyle/>
          <a:p>
            <a:pPr algn="ctr" eaLnBrk="1" hangingPunct="1"/>
            <a:r>
              <a:rPr lang="en-US" sz="900" dirty="0" smtClean="0">
                <a:latin typeface="Georgia" pitchFamily="18" charset="0"/>
              </a:rPr>
              <a:t/>
            </a:r>
            <a:br>
              <a:rPr lang="en-US" sz="900" dirty="0" smtClean="0">
                <a:latin typeface="Georgia" pitchFamily="18" charset="0"/>
              </a:rPr>
            </a:br>
            <a:r>
              <a:rPr lang="en-US" sz="4000" b="1" dirty="0" smtClean="0">
                <a:solidFill>
                  <a:srgbClr val="003399"/>
                </a:solidFill>
                <a:latin typeface="Franklin Gothic Medium" pitchFamily="34" charset="0"/>
              </a:rPr>
              <a:t>Resources</a:t>
            </a:r>
          </a:p>
        </p:txBody>
      </p:sp>
      <p:sp>
        <p:nvSpPr>
          <p:cNvPr id="123906" name="Rectangle 3"/>
          <p:cNvSpPr>
            <a:spLocks noGrp="1" noChangeArrowheads="1"/>
          </p:cNvSpPr>
          <p:nvPr>
            <p:ph type="body" idx="1"/>
          </p:nvPr>
        </p:nvSpPr>
        <p:spPr>
          <a:xfrm>
            <a:off x="914400" y="1828800"/>
            <a:ext cx="7315200" cy="3323987"/>
          </a:xfrm>
        </p:spPr>
        <p:txBody>
          <a:bodyPr>
            <a:spAutoFit/>
          </a:bodyPr>
          <a:lstStyle/>
          <a:p>
            <a:pPr eaLnBrk="1" hangingPunct="1">
              <a:spcBef>
                <a:spcPct val="0"/>
              </a:spcBef>
              <a:buFontTx/>
              <a:buNone/>
            </a:pPr>
            <a:r>
              <a:rPr lang="en-US" sz="3200" dirty="0" smtClean="0">
                <a:latin typeface="Franklin Gothic Medium" pitchFamily="34" charset="0"/>
              </a:rPr>
              <a:t>Network </a:t>
            </a:r>
            <a:r>
              <a:rPr lang="en-US" sz="3200" dirty="0">
                <a:latin typeface="Franklin Gothic Medium" pitchFamily="34" charset="0"/>
              </a:rPr>
              <a:t>for Public Health Law</a:t>
            </a:r>
            <a:r>
              <a:rPr lang="en-US" sz="3200" dirty="0">
                <a:solidFill>
                  <a:srgbClr val="6A4B18"/>
                </a:solidFill>
                <a:latin typeface="Franklin Gothic Medium" pitchFamily="34" charset="0"/>
              </a:rPr>
              <a:t>:  </a:t>
            </a:r>
            <a:r>
              <a:rPr lang="en-US" sz="3200" u="sng" dirty="0">
                <a:solidFill>
                  <a:srgbClr val="6A4B18"/>
                </a:solidFill>
                <a:latin typeface="Franklin Gothic Medium" pitchFamily="34" charset="0"/>
              </a:rPr>
              <a:t>www.networkforphl.org</a:t>
            </a:r>
          </a:p>
          <a:p>
            <a:pPr eaLnBrk="1" hangingPunct="1">
              <a:spcBef>
                <a:spcPct val="0"/>
              </a:spcBef>
              <a:buFontTx/>
              <a:buNone/>
            </a:pPr>
            <a:endParaRPr lang="en-US" sz="1800" dirty="0" smtClean="0">
              <a:latin typeface="Franklin Gothic Medium" pitchFamily="34" charset="0"/>
            </a:endParaRPr>
          </a:p>
          <a:p>
            <a:pPr eaLnBrk="1" hangingPunct="1">
              <a:spcBef>
                <a:spcPct val="0"/>
              </a:spcBef>
              <a:buFontTx/>
              <a:buNone/>
            </a:pPr>
            <a:r>
              <a:rPr lang="en-US" sz="3200" dirty="0" smtClean="0">
                <a:latin typeface="Franklin Gothic Medium" pitchFamily="34" charset="0"/>
              </a:rPr>
              <a:t>CDC’s Public Health Law Program:  </a:t>
            </a:r>
            <a:r>
              <a:rPr lang="en-US" sz="3200" u="sng" dirty="0" smtClean="0">
                <a:latin typeface="Franklin Gothic Medium" pitchFamily="34" charset="0"/>
              </a:rPr>
              <a:t>www.cdc.gov/phlp</a:t>
            </a:r>
            <a:endParaRPr lang="en-US" sz="3200" u="sng" dirty="0">
              <a:latin typeface="Franklin Gothic Medium" pitchFamily="34" charset="0"/>
            </a:endParaRPr>
          </a:p>
          <a:p>
            <a:pPr eaLnBrk="1" hangingPunct="1">
              <a:spcBef>
                <a:spcPct val="0"/>
              </a:spcBef>
              <a:buFontTx/>
              <a:buNone/>
            </a:pPr>
            <a:endParaRPr lang="en-US" sz="3200" dirty="0" smtClean="0">
              <a:latin typeface="Franklin Gothic Medium" pitchFamily="34" charset="0"/>
            </a:endParaRPr>
          </a:p>
          <a:p>
            <a:pPr eaLnBrk="1" hangingPunct="1">
              <a:spcBef>
                <a:spcPct val="0"/>
              </a:spcBef>
              <a:buFontTx/>
              <a:buNone/>
            </a:pPr>
            <a:r>
              <a:rPr lang="en-US" sz="3200" dirty="0" smtClean="0">
                <a:latin typeface="Franklin Gothic Medium" pitchFamily="34" charset="0"/>
              </a:rPr>
              <a:t>Corporation </a:t>
            </a:r>
            <a:r>
              <a:rPr lang="en-US" sz="3200" dirty="0">
                <a:latin typeface="Franklin Gothic Medium" pitchFamily="34" charset="0"/>
              </a:rPr>
              <a:t>C</a:t>
            </a:r>
            <a:r>
              <a:rPr lang="en-US" sz="3200" dirty="0" smtClean="0">
                <a:latin typeface="Franklin Gothic Medium" pitchFamily="34" charset="0"/>
              </a:rPr>
              <a:t>ounsel</a:t>
            </a:r>
          </a:p>
        </p:txBody>
      </p:sp>
    </p:spTree>
    <p:extLst>
      <p:ext uri="{BB962C8B-B14F-4D97-AF65-F5344CB8AC3E}">
        <p14:creationId xmlns:p14="http://schemas.microsoft.com/office/powerpoint/2010/main" val="2896583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3399"/>
                </a:solidFill>
                <a:latin typeface="Franklin Gothic Medium" panose="020B0603020102020204" pitchFamily="34" charset="0"/>
              </a:rPr>
              <a:t>Activity</a:t>
            </a:r>
            <a:endParaRPr lang="en-US" dirty="0">
              <a:solidFill>
                <a:srgbClr val="003399"/>
              </a:solidFill>
              <a:latin typeface="Franklin Gothic Medium" panose="020B0603020102020204" pitchFamily="34" charset="0"/>
            </a:endParaRPr>
          </a:p>
        </p:txBody>
      </p:sp>
      <p:sp>
        <p:nvSpPr>
          <p:cNvPr id="3" name="Content Placeholder 2"/>
          <p:cNvSpPr>
            <a:spLocks noGrp="1"/>
          </p:cNvSpPr>
          <p:nvPr>
            <p:ph idx="1"/>
          </p:nvPr>
        </p:nvSpPr>
        <p:spPr>
          <a:xfrm>
            <a:off x="914400" y="1828800"/>
            <a:ext cx="7315200" cy="3022366"/>
          </a:xfrm>
        </p:spPr>
        <p:txBody>
          <a:bodyPr>
            <a:spAutoFit/>
          </a:bodyPr>
          <a:lstStyle/>
          <a:p>
            <a:r>
              <a:rPr lang="en-US" dirty="0" smtClean="0">
                <a:latin typeface="Franklin Gothic Medium" panose="020B0603020102020204" pitchFamily="34" charset="0"/>
              </a:rPr>
              <a:t>Statute or Rule?</a:t>
            </a:r>
          </a:p>
          <a:p>
            <a:r>
              <a:rPr lang="en-US" dirty="0" smtClean="0">
                <a:latin typeface="Franklin Gothic Medium" panose="020B0603020102020204" pitchFamily="34" charset="0"/>
              </a:rPr>
              <a:t>If a rule, what statute is it linked to?</a:t>
            </a:r>
          </a:p>
          <a:p>
            <a:r>
              <a:rPr lang="en-US" dirty="0" smtClean="0">
                <a:latin typeface="Franklin Gothic Medium" panose="020B0603020102020204" pitchFamily="34" charset="0"/>
              </a:rPr>
              <a:t>Find a “shall” and a “may.”</a:t>
            </a:r>
          </a:p>
          <a:p>
            <a:r>
              <a:rPr lang="en-US" dirty="0" smtClean="0">
                <a:latin typeface="Franklin Gothic Medium" panose="020B0603020102020204" pitchFamily="34" charset="0"/>
              </a:rPr>
              <a:t>How does this impact your work?</a:t>
            </a:r>
          </a:p>
          <a:p>
            <a:r>
              <a:rPr lang="en-US" dirty="0" smtClean="0">
                <a:latin typeface="Franklin Gothic Medium" panose="020B0603020102020204" pitchFamily="34" charset="0"/>
              </a:rPr>
              <a:t>Share something you learned in the statute/rule.</a:t>
            </a:r>
            <a:endParaRPr lang="en-US" dirty="0">
              <a:latin typeface="Franklin Gothic Medium" panose="020B0603020102020204" pitchFamily="34" charset="0"/>
            </a:endParaRPr>
          </a:p>
        </p:txBody>
      </p:sp>
      <p:sp>
        <p:nvSpPr>
          <p:cNvPr id="5" name="Slide Number Placeholder 4"/>
          <p:cNvSpPr>
            <a:spLocks noGrp="1"/>
          </p:cNvSpPr>
          <p:nvPr>
            <p:ph type="sldNum" sz="quarter" idx="12"/>
          </p:nvPr>
        </p:nvSpPr>
        <p:spPr/>
        <p:txBody>
          <a:bodyPr/>
          <a:lstStyle/>
          <a:p>
            <a:fld id="{87EBAC49-B4D3-4490-919C-EF7E5EB2712B}" type="slidenum">
              <a:rPr lang="en-US" smtClean="0"/>
              <a:t>32</a:t>
            </a:fld>
            <a:endParaRPr lang="en-US"/>
          </a:p>
        </p:txBody>
      </p:sp>
    </p:spTree>
    <p:extLst>
      <p:ext uri="{BB962C8B-B14F-4D97-AF65-F5344CB8AC3E}">
        <p14:creationId xmlns:p14="http://schemas.microsoft.com/office/powerpoint/2010/main" val="2101175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457200"/>
            <a:ext cx="8229600" cy="914400"/>
          </a:xfrm>
        </p:spPr>
        <p:txBody>
          <a:bodyPr anchor="ctr" anchorCtr="1"/>
          <a:lstStyle/>
          <a:p>
            <a:pPr algn="ctr" eaLnBrk="1" hangingPunct="1"/>
            <a:r>
              <a:rPr lang="en-US" sz="4000" b="1" dirty="0" smtClean="0">
                <a:solidFill>
                  <a:srgbClr val="003399"/>
                </a:solidFill>
                <a:latin typeface="Franklin Gothic Medium" pitchFamily="34" charset="0"/>
              </a:rPr>
              <a:t>Administrative Rules</a:t>
            </a:r>
          </a:p>
        </p:txBody>
      </p:sp>
      <p:sp>
        <p:nvSpPr>
          <p:cNvPr id="17410" name="Text Box 6"/>
          <p:cNvSpPr>
            <a:spLocks noGrp="1" noChangeArrowheads="1"/>
          </p:cNvSpPr>
          <p:nvPr>
            <p:ph type="body" idx="1"/>
          </p:nvPr>
        </p:nvSpPr>
        <p:spPr>
          <a:xfrm>
            <a:off x="914400" y="1828800"/>
            <a:ext cx="7315200" cy="3871829"/>
          </a:xfrm>
        </p:spPr>
        <p:txBody>
          <a:bodyPr>
            <a:spAutoFit/>
          </a:bodyPr>
          <a:lstStyle/>
          <a:p>
            <a:pPr eaLnBrk="1" hangingPunct="1">
              <a:lnSpc>
                <a:spcPct val="90000"/>
              </a:lnSpc>
              <a:spcBef>
                <a:spcPct val="0"/>
              </a:spcBef>
            </a:pPr>
            <a:r>
              <a:rPr lang="en-US" sz="3000" dirty="0" smtClean="0">
                <a:latin typeface="Franklin Gothic Medium" pitchFamily="34" charset="0"/>
              </a:rPr>
              <a:t>Authorized </a:t>
            </a:r>
            <a:r>
              <a:rPr lang="en-US" sz="3000" dirty="0">
                <a:latin typeface="Franklin Gothic Medium" pitchFamily="34" charset="0"/>
              </a:rPr>
              <a:t>by statute</a:t>
            </a:r>
          </a:p>
          <a:p>
            <a:pPr eaLnBrk="1" hangingPunct="1">
              <a:lnSpc>
                <a:spcPct val="90000"/>
              </a:lnSpc>
              <a:buFontTx/>
              <a:buNone/>
            </a:pPr>
            <a:endParaRPr lang="en-US" sz="1600" dirty="0">
              <a:latin typeface="Franklin Gothic Medium" pitchFamily="34" charset="0"/>
            </a:endParaRPr>
          </a:p>
          <a:p>
            <a:pPr eaLnBrk="1" hangingPunct="1">
              <a:lnSpc>
                <a:spcPct val="90000"/>
              </a:lnSpc>
              <a:spcBef>
                <a:spcPct val="0"/>
              </a:spcBef>
            </a:pPr>
            <a:r>
              <a:rPr lang="en-US" sz="3000" dirty="0">
                <a:latin typeface="Franklin Gothic Medium" pitchFamily="34" charset="0"/>
              </a:rPr>
              <a:t>Provide further explanation and additional rules to the statutes</a:t>
            </a:r>
          </a:p>
          <a:p>
            <a:pPr marL="0" indent="0" eaLnBrk="1" hangingPunct="1">
              <a:lnSpc>
                <a:spcPct val="90000"/>
              </a:lnSpc>
              <a:spcBef>
                <a:spcPct val="0"/>
              </a:spcBef>
              <a:buNone/>
            </a:pPr>
            <a:endParaRPr lang="en-US" sz="3000" dirty="0" smtClean="0">
              <a:latin typeface="Franklin Gothic Medium" pitchFamily="34" charset="0"/>
            </a:endParaRPr>
          </a:p>
          <a:p>
            <a:pPr eaLnBrk="1" hangingPunct="1">
              <a:lnSpc>
                <a:spcPct val="90000"/>
              </a:lnSpc>
              <a:spcBef>
                <a:spcPct val="0"/>
              </a:spcBef>
            </a:pPr>
            <a:r>
              <a:rPr lang="en-US" sz="3000" dirty="0" smtClean="0">
                <a:latin typeface="Franklin Gothic Medium" pitchFamily="34" charset="0"/>
              </a:rPr>
              <a:t>Facilitate administration and enforcement of statutes</a:t>
            </a:r>
            <a:endParaRPr lang="en-US" sz="3000" dirty="0">
              <a:latin typeface="Franklin Gothic Medium" pitchFamily="34" charset="0"/>
            </a:endParaRPr>
          </a:p>
          <a:p>
            <a:pPr eaLnBrk="1" hangingPunct="1">
              <a:lnSpc>
                <a:spcPct val="90000"/>
              </a:lnSpc>
            </a:pPr>
            <a:endParaRPr lang="en-US" sz="3000" dirty="0" smtClean="0">
              <a:latin typeface="Franklin Gothic Medium" pitchFamily="34" charset="0"/>
            </a:endParaRPr>
          </a:p>
          <a:p>
            <a:pPr eaLnBrk="1" hangingPunct="1">
              <a:lnSpc>
                <a:spcPct val="90000"/>
              </a:lnSpc>
            </a:pPr>
            <a:r>
              <a:rPr lang="en-US" sz="3000" dirty="0" smtClean="0">
                <a:latin typeface="Franklin Gothic Medium" pitchFamily="34" charset="0"/>
              </a:rPr>
              <a:t>Have the effect of law</a:t>
            </a:r>
          </a:p>
        </p:txBody>
      </p:sp>
    </p:spTree>
    <p:extLst>
      <p:ext uri="{BB962C8B-B14F-4D97-AF65-F5344CB8AC3E}">
        <p14:creationId xmlns:p14="http://schemas.microsoft.com/office/powerpoint/2010/main" val="1601727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chor="ctr" anchorCtr="1"/>
          <a:lstStyle/>
          <a:p>
            <a:pPr algn="ctr"/>
            <a:r>
              <a:rPr lang="en-US" sz="4000" b="1" dirty="0" smtClean="0">
                <a:solidFill>
                  <a:srgbClr val="003399"/>
                </a:solidFill>
                <a:latin typeface="Franklin Gothic Medium" panose="020B0603020102020204" pitchFamily="34" charset="0"/>
              </a:rPr>
              <a:t>Local Ordinances</a:t>
            </a:r>
            <a:endParaRPr lang="en-US" sz="4000" b="1" dirty="0">
              <a:solidFill>
                <a:srgbClr val="003399"/>
              </a:solidFill>
              <a:latin typeface="Franklin Gothic Medium" panose="020B0603020102020204" pitchFamily="34" charset="0"/>
            </a:endParaRPr>
          </a:p>
        </p:txBody>
      </p:sp>
      <p:sp>
        <p:nvSpPr>
          <p:cNvPr id="3" name="Content Placeholder 2"/>
          <p:cNvSpPr>
            <a:spLocks noGrp="1"/>
          </p:cNvSpPr>
          <p:nvPr>
            <p:ph idx="1"/>
          </p:nvPr>
        </p:nvSpPr>
        <p:spPr>
          <a:xfrm>
            <a:off x="914400" y="1828800"/>
            <a:ext cx="7315200" cy="2123658"/>
          </a:xfrm>
        </p:spPr>
        <p:txBody>
          <a:bodyPr>
            <a:spAutoFit/>
          </a:bodyPr>
          <a:lstStyle/>
          <a:p>
            <a:r>
              <a:rPr lang="en-US" sz="3000" dirty="0" smtClean="0">
                <a:latin typeface="Franklin Gothic Medium" panose="020B0603020102020204" pitchFamily="34" charset="0"/>
              </a:rPr>
              <a:t>A law or regulation made by a city or town government</a:t>
            </a:r>
          </a:p>
          <a:p>
            <a:pPr marL="0" indent="0">
              <a:buNone/>
            </a:pPr>
            <a:endParaRPr lang="en-US" sz="3000" dirty="0" smtClean="0">
              <a:latin typeface="Franklin Gothic Medium" panose="020B0603020102020204" pitchFamily="34" charset="0"/>
            </a:endParaRPr>
          </a:p>
          <a:p>
            <a:r>
              <a:rPr lang="en-US" sz="3000" dirty="0" smtClean="0">
                <a:latin typeface="Franklin Gothic Medium" panose="020B0603020102020204" pitchFamily="34" charset="0"/>
              </a:rPr>
              <a:t>WI is a “Home Rule” state </a:t>
            </a:r>
          </a:p>
        </p:txBody>
      </p:sp>
      <p:sp>
        <p:nvSpPr>
          <p:cNvPr id="6" name="Slide Number Placeholder 5"/>
          <p:cNvSpPr>
            <a:spLocks noGrp="1"/>
          </p:cNvSpPr>
          <p:nvPr>
            <p:ph type="sldNum" sz="quarter" idx="12"/>
          </p:nvPr>
        </p:nvSpPr>
        <p:spPr/>
        <p:txBody>
          <a:bodyPr/>
          <a:lstStyle/>
          <a:p>
            <a:fld id="{87EBAC49-B4D3-4490-919C-EF7E5EB2712B}" type="slidenum">
              <a:rPr lang="en-US" smtClean="0">
                <a:solidFill>
                  <a:prstClr val="black">
                    <a:lumMod val="65000"/>
                    <a:lumOff val="35000"/>
                  </a:prstClr>
                </a:solidFill>
              </a:rPr>
              <a:pPr/>
              <a:t>5</a:t>
            </a:fld>
            <a:endParaRPr lang="en-US">
              <a:solidFill>
                <a:prstClr val="black">
                  <a:lumMod val="65000"/>
                  <a:lumOff val="35000"/>
                </a:prstClr>
              </a:solidFill>
            </a:endParaRPr>
          </a:p>
        </p:txBody>
      </p:sp>
      <p:sp>
        <p:nvSpPr>
          <p:cNvPr id="4" name="AutoShape 2" descr="Image result for icon for local ordinanc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7" name="Group 6"/>
          <p:cNvGrpSpPr/>
          <p:nvPr/>
        </p:nvGrpSpPr>
        <p:grpSpPr>
          <a:xfrm>
            <a:off x="3276600" y="1447800"/>
            <a:ext cx="3810000" cy="4327207"/>
            <a:chOff x="0" y="0"/>
            <a:chExt cx="5264150" cy="5603875"/>
          </a:xfrm>
          <a:solidFill>
            <a:schemeClr val="accent2">
              <a:alpha val="19000"/>
            </a:schemeClr>
          </a:solidFill>
        </p:grpSpPr>
        <p:sp>
          <p:nvSpPr>
            <p:cNvPr id="8" name="Freeform 7"/>
            <p:cNvSpPr>
              <a:spLocks/>
            </p:cNvSpPr>
            <p:nvPr/>
          </p:nvSpPr>
          <p:spPr bwMode="auto">
            <a:xfrm>
              <a:off x="655638" y="3016251"/>
              <a:ext cx="482600" cy="701675"/>
            </a:xfrm>
            <a:custGeom>
              <a:avLst/>
              <a:gdLst>
                <a:gd name="T0" fmla="*/ 279 w 304"/>
                <a:gd name="T1" fmla="*/ 4 h 442"/>
                <a:gd name="T2" fmla="*/ 292 w 304"/>
                <a:gd name="T3" fmla="*/ 6 h 442"/>
                <a:gd name="T4" fmla="*/ 301 w 304"/>
                <a:gd name="T5" fmla="*/ 11 h 442"/>
                <a:gd name="T6" fmla="*/ 304 w 304"/>
                <a:gd name="T7" fmla="*/ 24 h 442"/>
                <a:gd name="T8" fmla="*/ 304 w 304"/>
                <a:gd name="T9" fmla="*/ 46 h 442"/>
                <a:gd name="T10" fmla="*/ 301 w 304"/>
                <a:gd name="T11" fmla="*/ 228 h 442"/>
                <a:gd name="T12" fmla="*/ 298 w 304"/>
                <a:gd name="T13" fmla="*/ 264 h 442"/>
                <a:gd name="T14" fmla="*/ 297 w 304"/>
                <a:gd name="T15" fmla="*/ 275 h 442"/>
                <a:gd name="T16" fmla="*/ 291 w 304"/>
                <a:gd name="T17" fmla="*/ 282 h 442"/>
                <a:gd name="T18" fmla="*/ 284 w 304"/>
                <a:gd name="T19" fmla="*/ 291 h 442"/>
                <a:gd name="T20" fmla="*/ 273 w 304"/>
                <a:gd name="T21" fmla="*/ 296 h 442"/>
                <a:gd name="T22" fmla="*/ 265 w 304"/>
                <a:gd name="T23" fmla="*/ 301 h 442"/>
                <a:gd name="T24" fmla="*/ 259 w 304"/>
                <a:gd name="T25" fmla="*/ 308 h 442"/>
                <a:gd name="T26" fmla="*/ 257 w 304"/>
                <a:gd name="T27" fmla="*/ 318 h 442"/>
                <a:gd name="T28" fmla="*/ 256 w 304"/>
                <a:gd name="T29" fmla="*/ 330 h 442"/>
                <a:gd name="T30" fmla="*/ 257 w 304"/>
                <a:gd name="T31" fmla="*/ 334 h 442"/>
                <a:gd name="T32" fmla="*/ 266 w 304"/>
                <a:gd name="T33" fmla="*/ 343 h 442"/>
                <a:gd name="T34" fmla="*/ 275 w 304"/>
                <a:gd name="T35" fmla="*/ 350 h 442"/>
                <a:gd name="T36" fmla="*/ 281 w 304"/>
                <a:gd name="T37" fmla="*/ 358 h 442"/>
                <a:gd name="T38" fmla="*/ 285 w 304"/>
                <a:gd name="T39" fmla="*/ 369 h 442"/>
                <a:gd name="T40" fmla="*/ 291 w 304"/>
                <a:gd name="T41" fmla="*/ 391 h 442"/>
                <a:gd name="T42" fmla="*/ 289 w 304"/>
                <a:gd name="T43" fmla="*/ 398 h 442"/>
                <a:gd name="T44" fmla="*/ 287 w 304"/>
                <a:gd name="T45" fmla="*/ 408 h 442"/>
                <a:gd name="T46" fmla="*/ 278 w 304"/>
                <a:gd name="T47" fmla="*/ 432 h 442"/>
                <a:gd name="T48" fmla="*/ 276 w 304"/>
                <a:gd name="T49" fmla="*/ 440 h 442"/>
                <a:gd name="T50" fmla="*/ 271 w 304"/>
                <a:gd name="T51" fmla="*/ 442 h 442"/>
                <a:gd name="T52" fmla="*/ 262 w 304"/>
                <a:gd name="T53" fmla="*/ 439 h 442"/>
                <a:gd name="T54" fmla="*/ 233 w 304"/>
                <a:gd name="T55" fmla="*/ 413 h 442"/>
                <a:gd name="T56" fmla="*/ 217 w 304"/>
                <a:gd name="T57" fmla="*/ 394 h 442"/>
                <a:gd name="T58" fmla="*/ 204 w 304"/>
                <a:gd name="T59" fmla="*/ 381 h 442"/>
                <a:gd name="T60" fmla="*/ 191 w 304"/>
                <a:gd name="T61" fmla="*/ 368 h 442"/>
                <a:gd name="T62" fmla="*/ 182 w 304"/>
                <a:gd name="T63" fmla="*/ 360 h 442"/>
                <a:gd name="T64" fmla="*/ 154 w 304"/>
                <a:gd name="T65" fmla="*/ 344 h 442"/>
                <a:gd name="T66" fmla="*/ 143 w 304"/>
                <a:gd name="T67" fmla="*/ 337 h 442"/>
                <a:gd name="T68" fmla="*/ 118 w 304"/>
                <a:gd name="T69" fmla="*/ 312 h 442"/>
                <a:gd name="T70" fmla="*/ 109 w 304"/>
                <a:gd name="T71" fmla="*/ 304 h 442"/>
                <a:gd name="T72" fmla="*/ 103 w 304"/>
                <a:gd name="T73" fmla="*/ 291 h 442"/>
                <a:gd name="T74" fmla="*/ 99 w 304"/>
                <a:gd name="T75" fmla="*/ 272 h 442"/>
                <a:gd name="T76" fmla="*/ 95 w 304"/>
                <a:gd name="T77" fmla="*/ 253 h 442"/>
                <a:gd name="T78" fmla="*/ 87 w 304"/>
                <a:gd name="T79" fmla="*/ 238 h 442"/>
                <a:gd name="T80" fmla="*/ 86 w 304"/>
                <a:gd name="T81" fmla="*/ 230 h 442"/>
                <a:gd name="T82" fmla="*/ 83 w 304"/>
                <a:gd name="T83" fmla="*/ 212 h 442"/>
                <a:gd name="T84" fmla="*/ 77 w 304"/>
                <a:gd name="T85" fmla="*/ 202 h 442"/>
                <a:gd name="T86" fmla="*/ 67 w 304"/>
                <a:gd name="T87" fmla="*/ 189 h 442"/>
                <a:gd name="T88" fmla="*/ 58 w 304"/>
                <a:gd name="T89" fmla="*/ 182 h 442"/>
                <a:gd name="T90" fmla="*/ 29 w 304"/>
                <a:gd name="T91" fmla="*/ 164 h 442"/>
                <a:gd name="T92" fmla="*/ 6 w 304"/>
                <a:gd name="T93" fmla="*/ 147 h 442"/>
                <a:gd name="T94" fmla="*/ 1 w 304"/>
                <a:gd name="T95" fmla="*/ 142 h 442"/>
                <a:gd name="T96" fmla="*/ 0 w 304"/>
                <a:gd name="T97" fmla="*/ 135 h 442"/>
                <a:gd name="T98" fmla="*/ 1 w 304"/>
                <a:gd name="T99" fmla="*/ 126 h 442"/>
                <a:gd name="T100" fmla="*/ 7 w 304"/>
                <a:gd name="T101" fmla="*/ 99 h 442"/>
                <a:gd name="T102" fmla="*/ 17 w 304"/>
                <a:gd name="T103" fmla="*/ 64 h 442"/>
                <a:gd name="T104" fmla="*/ 23 w 304"/>
                <a:gd name="T105" fmla="*/ 30 h 442"/>
                <a:gd name="T106" fmla="*/ 28 w 304"/>
                <a:gd name="T107" fmla="*/ 19 h 442"/>
                <a:gd name="T108" fmla="*/ 35 w 304"/>
                <a:gd name="T109" fmla="*/ 7 h 442"/>
                <a:gd name="T110" fmla="*/ 41 w 304"/>
                <a:gd name="T111" fmla="*/ 4 h 442"/>
                <a:gd name="T112" fmla="*/ 54 w 304"/>
                <a:gd name="T113" fmla="*/ 0 h 442"/>
                <a:gd name="T114" fmla="*/ 103 w 304"/>
                <a:gd name="T115" fmla="*/ 1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 h="442">
                  <a:moveTo>
                    <a:pt x="239" y="4"/>
                  </a:moveTo>
                  <a:lnTo>
                    <a:pt x="240" y="4"/>
                  </a:lnTo>
                  <a:lnTo>
                    <a:pt x="268" y="4"/>
                  </a:lnTo>
                  <a:lnTo>
                    <a:pt x="279" y="4"/>
                  </a:lnTo>
                  <a:lnTo>
                    <a:pt x="285" y="4"/>
                  </a:lnTo>
                  <a:lnTo>
                    <a:pt x="287" y="4"/>
                  </a:lnTo>
                  <a:lnTo>
                    <a:pt x="289" y="6"/>
                  </a:lnTo>
                  <a:lnTo>
                    <a:pt x="292" y="6"/>
                  </a:lnTo>
                  <a:lnTo>
                    <a:pt x="294" y="7"/>
                  </a:lnTo>
                  <a:lnTo>
                    <a:pt x="297" y="7"/>
                  </a:lnTo>
                  <a:lnTo>
                    <a:pt x="298" y="8"/>
                  </a:lnTo>
                  <a:lnTo>
                    <a:pt x="301" y="11"/>
                  </a:lnTo>
                  <a:lnTo>
                    <a:pt x="303" y="14"/>
                  </a:lnTo>
                  <a:lnTo>
                    <a:pt x="303" y="17"/>
                  </a:lnTo>
                  <a:lnTo>
                    <a:pt x="304" y="20"/>
                  </a:lnTo>
                  <a:lnTo>
                    <a:pt x="304" y="24"/>
                  </a:lnTo>
                  <a:lnTo>
                    <a:pt x="304" y="29"/>
                  </a:lnTo>
                  <a:lnTo>
                    <a:pt x="304" y="33"/>
                  </a:lnTo>
                  <a:lnTo>
                    <a:pt x="304" y="39"/>
                  </a:lnTo>
                  <a:lnTo>
                    <a:pt x="304" y="46"/>
                  </a:lnTo>
                  <a:lnTo>
                    <a:pt x="304" y="65"/>
                  </a:lnTo>
                  <a:lnTo>
                    <a:pt x="303" y="104"/>
                  </a:lnTo>
                  <a:lnTo>
                    <a:pt x="303" y="128"/>
                  </a:lnTo>
                  <a:lnTo>
                    <a:pt x="301" y="228"/>
                  </a:lnTo>
                  <a:lnTo>
                    <a:pt x="300" y="241"/>
                  </a:lnTo>
                  <a:lnTo>
                    <a:pt x="300" y="253"/>
                  </a:lnTo>
                  <a:lnTo>
                    <a:pt x="300" y="260"/>
                  </a:lnTo>
                  <a:lnTo>
                    <a:pt x="298" y="264"/>
                  </a:lnTo>
                  <a:lnTo>
                    <a:pt x="298" y="267"/>
                  </a:lnTo>
                  <a:lnTo>
                    <a:pt x="298" y="270"/>
                  </a:lnTo>
                  <a:lnTo>
                    <a:pt x="297" y="273"/>
                  </a:lnTo>
                  <a:lnTo>
                    <a:pt x="297" y="275"/>
                  </a:lnTo>
                  <a:lnTo>
                    <a:pt x="295" y="278"/>
                  </a:lnTo>
                  <a:lnTo>
                    <a:pt x="294" y="279"/>
                  </a:lnTo>
                  <a:lnTo>
                    <a:pt x="292" y="280"/>
                  </a:lnTo>
                  <a:lnTo>
                    <a:pt x="291" y="282"/>
                  </a:lnTo>
                  <a:lnTo>
                    <a:pt x="289" y="283"/>
                  </a:lnTo>
                  <a:lnTo>
                    <a:pt x="288" y="286"/>
                  </a:lnTo>
                  <a:lnTo>
                    <a:pt x="285" y="289"/>
                  </a:lnTo>
                  <a:lnTo>
                    <a:pt x="284" y="291"/>
                  </a:lnTo>
                  <a:lnTo>
                    <a:pt x="282" y="292"/>
                  </a:lnTo>
                  <a:lnTo>
                    <a:pt x="279" y="294"/>
                  </a:lnTo>
                  <a:lnTo>
                    <a:pt x="278" y="294"/>
                  </a:lnTo>
                  <a:lnTo>
                    <a:pt x="273" y="296"/>
                  </a:lnTo>
                  <a:lnTo>
                    <a:pt x="271" y="296"/>
                  </a:lnTo>
                  <a:lnTo>
                    <a:pt x="269" y="298"/>
                  </a:lnTo>
                  <a:lnTo>
                    <a:pt x="266" y="299"/>
                  </a:lnTo>
                  <a:lnTo>
                    <a:pt x="265" y="301"/>
                  </a:lnTo>
                  <a:lnTo>
                    <a:pt x="263" y="302"/>
                  </a:lnTo>
                  <a:lnTo>
                    <a:pt x="262" y="304"/>
                  </a:lnTo>
                  <a:lnTo>
                    <a:pt x="260" y="307"/>
                  </a:lnTo>
                  <a:lnTo>
                    <a:pt x="259" y="308"/>
                  </a:lnTo>
                  <a:lnTo>
                    <a:pt x="259" y="308"/>
                  </a:lnTo>
                  <a:lnTo>
                    <a:pt x="259" y="311"/>
                  </a:lnTo>
                  <a:lnTo>
                    <a:pt x="257" y="312"/>
                  </a:lnTo>
                  <a:lnTo>
                    <a:pt x="257" y="318"/>
                  </a:lnTo>
                  <a:lnTo>
                    <a:pt x="257" y="321"/>
                  </a:lnTo>
                  <a:lnTo>
                    <a:pt x="257" y="324"/>
                  </a:lnTo>
                  <a:lnTo>
                    <a:pt x="256" y="327"/>
                  </a:lnTo>
                  <a:lnTo>
                    <a:pt x="256" y="330"/>
                  </a:lnTo>
                  <a:lnTo>
                    <a:pt x="256" y="331"/>
                  </a:lnTo>
                  <a:lnTo>
                    <a:pt x="256" y="333"/>
                  </a:lnTo>
                  <a:lnTo>
                    <a:pt x="256" y="334"/>
                  </a:lnTo>
                  <a:lnTo>
                    <a:pt x="257" y="334"/>
                  </a:lnTo>
                  <a:lnTo>
                    <a:pt x="257" y="336"/>
                  </a:lnTo>
                  <a:lnTo>
                    <a:pt x="259" y="337"/>
                  </a:lnTo>
                  <a:lnTo>
                    <a:pt x="262" y="342"/>
                  </a:lnTo>
                  <a:lnTo>
                    <a:pt x="266" y="343"/>
                  </a:lnTo>
                  <a:lnTo>
                    <a:pt x="268" y="344"/>
                  </a:lnTo>
                  <a:lnTo>
                    <a:pt x="272" y="347"/>
                  </a:lnTo>
                  <a:lnTo>
                    <a:pt x="273" y="349"/>
                  </a:lnTo>
                  <a:lnTo>
                    <a:pt x="275" y="350"/>
                  </a:lnTo>
                  <a:lnTo>
                    <a:pt x="276" y="352"/>
                  </a:lnTo>
                  <a:lnTo>
                    <a:pt x="278" y="353"/>
                  </a:lnTo>
                  <a:lnTo>
                    <a:pt x="279" y="356"/>
                  </a:lnTo>
                  <a:lnTo>
                    <a:pt x="281" y="358"/>
                  </a:lnTo>
                  <a:lnTo>
                    <a:pt x="282" y="360"/>
                  </a:lnTo>
                  <a:lnTo>
                    <a:pt x="284" y="363"/>
                  </a:lnTo>
                  <a:lnTo>
                    <a:pt x="285" y="366"/>
                  </a:lnTo>
                  <a:lnTo>
                    <a:pt x="285" y="369"/>
                  </a:lnTo>
                  <a:lnTo>
                    <a:pt x="289" y="384"/>
                  </a:lnTo>
                  <a:lnTo>
                    <a:pt x="289" y="387"/>
                  </a:lnTo>
                  <a:lnTo>
                    <a:pt x="291" y="390"/>
                  </a:lnTo>
                  <a:lnTo>
                    <a:pt x="291" y="391"/>
                  </a:lnTo>
                  <a:lnTo>
                    <a:pt x="291" y="392"/>
                  </a:lnTo>
                  <a:lnTo>
                    <a:pt x="291" y="394"/>
                  </a:lnTo>
                  <a:lnTo>
                    <a:pt x="291" y="397"/>
                  </a:lnTo>
                  <a:lnTo>
                    <a:pt x="289" y="398"/>
                  </a:lnTo>
                  <a:lnTo>
                    <a:pt x="289" y="401"/>
                  </a:lnTo>
                  <a:lnTo>
                    <a:pt x="289" y="404"/>
                  </a:lnTo>
                  <a:lnTo>
                    <a:pt x="288" y="406"/>
                  </a:lnTo>
                  <a:lnTo>
                    <a:pt x="287" y="408"/>
                  </a:lnTo>
                  <a:lnTo>
                    <a:pt x="284" y="419"/>
                  </a:lnTo>
                  <a:lnTo>
                    <a:pt x="279" y="427"/>
                  </a:lnTo>
                  <a:lnTo>
                    <a:pt x="279" y="430"/>
                  </a:lnTo>
                  <a:lnTo>
                    <a:pt x="278" y="432"/>
                  </a:lnTo>
                  <a:lnTo>
                    <a:pt x="278" y="435"/>
                  </a:lnTo>
                  <a:lnTo>
                    <a:pt x="276" y="438"/>
                  </a:lnTo>
                  <a:lnTo>
                    <a:pt x="276" y="439"/>
                  </a:lnTo>
                  <a:lnTo>
                    <a:pt x="276" y="440"/>
                  </a:lnTo>
                  <a:lnTo>
                    <a:pt x="275" y="442"/>
                  </a:lnTo>
                  <a:lnTo>
                    <a:pt x="273" y="442"/>
                  </a:lnTo>
                  <a:lnTo>
                    <a:pt x="272" y="442"/>
                  </a:lnTo>
                  <a:lnTo>
                    <a:pt x="271" y="442"/>
                  </a:lnTo>
                  <a:lnTo>
                    <a:pt x="268" y="442"/>
                  </a:lnTo>
                  <a:lnTo>
                    <a:pt x="266" y="442"/>
                  </a:lnTo>
                  <a:lnTo>
                    <a:pt x="265" y="440"/>
                  </a:lnTo>
                  <a:lnTo>
                    <a:pt x="262" y="439"/>
                  </a:lnTo>
                  <a:lnTo>
                    <a:pt x="259" y="436"/>
                  </a:lnTo>
                  <a:lnTo>
                    <a:pt x="252" y="427"/>
                  </a:lnTo>
                  <a:lnTo>
                    <a:pt x="241" y="420"/>
                  </a:lnTo>
                  <a:lnTo>
                    <a:pt x="233" y="413"/>
                  </a:lnTo>
                  <a:lnTo>
                    <a:pt x="230" y="411"/>
                  </a:lnTo>
                  <a:lnTo>
                    <a:pt x="227" y="408"/>
                  </a:lnTo>
                  <a:lnTo>
                    <a:pt x="220" y="398"/>
                  </a:lnTo>
                  <a:lnTo>
                    <a:pt x="217" y="394"/>
                  </a:lnTo>
                  <a:lnTo>
                    <a:pt x="212" y="391"/>
                  </a:lnTo>
                  <a:lnTo>
                    <a:pt x="207" y="385"/>
                  </a:lnTo>
                  <a:lnTo>
                    <a:pt x="205" y="384"/>
                  </a:lnTo>
                  <a:lnTo>
                    <a:pt x="204" y="381"/>
                  </a:lnTo>
                  <a:lnTo>
                    <a:pt x="201" y="379"/>
                  </a:lnTo>
                  <a:lnTo>
                    <a:pt x="196" y="374"/>
                  </a:lnTo>
                  <a:lnTo>
                    <a:pt x="193" y="371"/>
                  </a:lnTo>
                  <a:lnTo>
                    <a:pt x="191" y="368"/>
                  </a:lnTo>
                  <a:lnTo>
                    <a:pt x="189" y="366"/>
                  </a:lnTo>
                  <a:lnTo>
                    <a:pt x="186" y="363"/>
                  </a:lnTo>
                  <a:lnTo>
                    <a:pt x="183" y="362"/>
                  </a:lnTo>
                  <a:lnTo>
                    <a:pt x="182" y="360"/>
                  </a:lnTo>
                  <a:lnTo>
                    <a:pt x="176" y="358"/>
                  </a:lnTo>
                  <a:lnTo>
                    <a:pt x="173" y="356"/>
                  </a:lnTo>
                  <a:lnTo>
                    <a:pt x="169" y="353"/>
                  </a:lnTo>
                  <a:lnTo>
                    <a:pt x="154" y="344"/>
                  </a:lnTo>
                  <a:lnTo>
                    <a:pt x="150" y="343"/>
                  </a:lnTo>
                  <a:lnTo>
                    <a:pt x="147" y="342"/>
                  </a:lnTo>
                  <a:lnTo>
                    <a:pt x="145" y="339"/>
                  </a:lnTo>
                  <a:lnTo>
                    <a:pt x="143" y="337"/>
                  </a:lnTo>
                  <a:lnTo>
                    <a:pt x="140" y="334"/>
                  </a:lnTo>
                  <a:lnTo>
                    <a:pt x="129" y="326"/>
                  </a:lnTo>
                  <a:lnTo>
                    <a:pt x="122" y="318"/>
                  </a:lnTo>
                  <a:lnTo>
                    <a:pt x="118" y="312"/>
                  </a:lnTo>
                  <a:lnTo>
                    <a:pt x="113" y="310"/>
                  </a:lnTo>
                  <a:lnTo>
                    <a:pt x="112" y="308"/>
                  </a:lnTo>
                  <a:lnTo>
                    <a:pt x="112" y="307"/>
                  </a:lnTo>
                  <a:lnTo>
                    <a:pt x="109" y="304"/>
                  </a:lnTo>
                  <a:lnTo>
                    <a:pt x="108" y="301"/>
                  </a:lnTo>
                  <a:lnTo>
                    <a:pt x="106" y="298"/>
                  </a:lnTo>
                  <a:lnTo>
                    <a:pt x="105" y="294"/>
                  </a:lnTo>
                  <a:lnTo>
                    <a:pt x="103" y="291"/>
                  </a:lnTo>
                  <a:lnTo>
                    <a:pt x="102" y="286"/>
                  </a:lnTo>
                  <a:lnTo>
                    <a:pt x="102" y="282"/>
                  </a:lnTo>
                  <a:lnTo>
                    <a:pt x="100" y="279"/>
                  </a:lnTo>
                  <a:lnTo>
                    <a:pt x="99" y="272"/>
                  </a:lnTo>
                  <a:lnTo>
                    <a:pt x="99" y="269"/>
                  </a:lnTo>
                  <a:lnTo>
                    <a:pt x="97" y="263"/>
                  </a:lnTo>
                  <a:lnTo>
                    <a:pt x="96" y="259"/>
                  </a:lnTo>
                  <a:lnTo>
                    <a:pt x="95" y="253"/>
                  </a:lnTo>
                  <a:lnTo>
                    <a:pt x="93" y="250"/>
                  </a:lnTo>
                  <a:lnTo>
                    <a:pt x="92" y="246"/>
                  </a:lnTo>
                  <a:lnTo>
                    <a:pt x="89" y="240"/>
                  </a:lnTo>
                  <a:lnTo>
                    <a:pt x="87" y="238"/>
                  </a:lnTo>
                  <a:lnTo>
                    <a:pt x="87" y="237"/>
                  </a:lnTo>
                  <a:lnTo>
                    <a:pt x="86" y="234"/>
                  </a:lnTo>
                  <a:lnTo>
                    <a:pt x="86" y="232"/>
                  </a:lnTo>
                  <a:lnTo>
                    <a:pt x="86" y="230"/>
                  </a:lnTo>
                  <a:lnTo>
                    <a:pt x="84" y="222"/>
                  </a:lnTo>
                  <a:lnTo>
                    <a:pt x="84" y="221"/>
                  </a:lnTo>
                  <a:lnTo>
                    <a:pt x="83" y="216"/>
                  </a:lnTo>
                  <a:lnTo>
                    <a:pt x="83" y="212"/>
                  </a:lnTo>
                  <a:lnTo>
                    <a:pt x="81" y="209"/>
                  </a:lnTo>
                  <a:lnTo>
                    <a:pt x="80" y="206"/>
                  </a:lnTo>
                  <a:lnTo>
                    <a:pt x="79" y="203"/>
                  </a:lnTo>
                  <a:lnTo>
                    <a:pt x="77" y="202"/>
                  </a:lnTo>
                  <a:lnTo>
                    <a:pt x="77" y="200"/>
                  </a:lnTo>
                  <a:lnTo>
                    <a:pt x="74" y="198"/>
                  </a:lnTo>
                  <a:lnTo>
                    <a:pt x="70" y="192"/>
                  </a:lnTo>
                  <a:lnTo>
                    <a:pt x="67" y="189"/>
                  </a:lnTo>
                  <a:lnTo>
                    <a:pt x="65" y="187"/>
                  </a:lnTo>
                  <a:lnTo>
                    <a:pt x="62" y="184"/>
                  </a:lnTo>
                  <a:lnTo>
                    <a:pt x="61" y="183"/>
                  </a:lnTo>
                  <a:lnTo>
                    <a:pt x="58" y="182"/>
                  </a:lnTo>
                  <a:lnTo>
                    <a:pt x="55" y="179"/>
                  </a:lnTo>
                  <a:lnTo>
                    <a:pt x="52" y="177"/>
                  </a:lnTo>
                  <a:lnTo>
                    <a:pt x="39" y="168"/>
                  </a:lnTo>
                  <a:lnTo>
                    <a:pt x="29" y="164"/>
                  </a:lnTo>
                  <a:lnTo>
                    <a:pt x="23" y="161"/>
                  </a:lnTo>
                  <a:lnTo>
                    <a:pt x="19" y="158"/>
                  </a:lnTo>
                  <a:lnTo>
                    <a:pt x="16" y="157"/>
                  </a:lnTo>
                  <a:lnTo>
                    <a:pt x="6" y="147"/>
                  </a:lnTo>
                  <a:lnTo>
                    <a:pt x="4" y="145"/>
                  </a:lnTo>
                  <a:lnTo>
                    <a:pt x="3" y="145"/>
                  </a:lnTo>
                  <a:lnTo>
                    <a:pt x="3" y="144"/>
                  </a:lnTo>
                  <a:lnTo>
                    <a:pt x="1" y="142"/>
                  </a:lnTo>
                  <a:lnTo>
                    <a:pt x="1" y="141"/>
                  </a:lnTo>
                  <a:lnTo>
                    <a:pt x="0" y="139"/>
                  </a:lnTo>
                  <a:lnTo>
                    <a:pt x="0" y="138"/>
                  </a:lnTo>
                  <a:lnTo>
                    <a:pt x="0" y="135"/>
                  </a:lnTo>
                  <a:lnTo>
                    <a:pt x="0" y="134"/>
                  </a:lnTo>
                  <a:lnTo>
                    <a:pt x="0" y="132"/>
                  </a:lnTo>
                  <a:lnTo>
                    <a:pt x="0" y="129"/>
                  </a:lnTo>
                  <a:lnTo>
                    <a:pt x="1" y="126"/>
                  </a:lnTo>
                  <a:lnTo>
                    <a:pt x="1" y="123"/>
                  </a:lnTo>
                  <a:lnTo>
                    <a:pt x="3" y="119"/>
                  </a:lnTo>
                  <a:lnTo>
                    <a:pt x="7" y="104"/>
                  </a:lnTo>
                  <a:lnTo>
                    <a:pt x="7" y="99"/>
                  </a:lnTo>
                  <a:lnTo>
                    <a:pt x="13" y="78"/>
                  </a:lnTo>
                  <a:lnTo>
                    <a:pt x="16" y="71"/>
                  </a:lnTo>
                  <a:lnTo>
                    <a:pt x="16" y="67"/>
                  </a:lnTo>
                  <a:lnTo>
                    <a:pt x="17" y="64"/>
                  </a:lnTo>
                  <a:lnTo>
                    <a:pt x="17" y="59"/>
                  </a:lnTo>
                  <a:lnTo>
                    <a:pt x="19" y="51"/>
                  </a:lnTo>
                  <a:lnTo>
                    <a:pt x="20" y="45"/>
                  </a:lnTo>
                  <a:lnTo>
                    <a:pt x="23" y="30"/>
                  </a:lnTo>
                  <a:lnTo>
                    <a:pt x="25" y="27"/>
                  </a:lnTo>
                  <a:lnTo>
                    <a:pt x="25" y="26"/>
                  </a:lnTo>
                  <a:lnTo>
                    <a:pt x="26" y="23"/>
                  </a:lnTo>
                  <a:lnTo>
                    <a:pt x="28" y="19"/>
                  </a:lnTo>
                  <a:lnTo>
                    <a:pt x="29" y="14"/>
                  </a:lnTo>
                  <a:lnTo>
                    <a:pt x="30" y="11"/>
                  </a:lnTo>
                  <a:lnTo>
                    <a:pt x="32" y="10"/>
                  </a:lnTo>
                  <a:lnTo>
                    <a:pt x="35" y="7"/>
                  </a:lnTo>
                  <a:lnTo>
                    <a:pt x="36" y="7"/>
                  </a:lnTo>
                  <a:lnTo>
                    <a:pt x="38" y="6"/>
                  </a:lnTo>
                  <a:lnTo>
                    <a:pt x="39" y="4"/>
                  </a:lnTo>
                  <a:lnTo>
                    <a:pt x="41" y="4"/>
                  </a:lnTo>
                  <a:lnTo>
                    <a:pt x="44" y="3"/>
                  </a:lnTo>
                  <a:lnTo>
                    <a:pt x="46" y="1"/>
                  </a:lnTo>
                  <a:lnTo>
                    <a:pt x="49" y="0"/>
                  </a:lnTo>
                  <a:lnTo>
                    <a:pt x="54" y="0"/>
                  </a:lnTo>
                  <a:lnTo>
                    <a:pt x="57" y="0"/>
                  </a:lnTo>
                  <a:lnTo>
                    <a:pt x="65" y="0"/>
                  </a:lnTo>
                  <a:lnTo>
                    <a:pt x="76" y="0"/>
                  </a:lnTo>
                  <a:lnTo>
                    <a:pt x="103" y="1"/>
                  </a:lnTo>
                  <a:lnTo>
                    <a:pt x="125" y="1"/>
                  </a:lnTo>
                  <a:lnTo>
                    <a:pt x="239" y="4"/>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006601" y="604837"/>
              <a:ext cx="531813" cy="744538"/>
            </a:xfrm>
            <a:custGeom>
              <a:avLst/>
              <a:gdLst>
                <a:gd name="T0" fmla="*/ 333 w 335"/>
                <a:gd name="T1" fmla="*/ 343 h 469"/>
                <a:gd name="T2" fmla="*/ 335 w 335"/>
                <a:gd name="T3" fmla="*/ 434 h 469"/>
                <a:gd name="T4" fmla="*/ 333 w 335"/>
                <a:gd name="T5" fmla="*/ 451 h 469"/>
                <a:gd name="T6" fmla="*/ 329 w 335"/>
                <a:gd name="T7" fmla="*/ 461 h 469"/>
                <a:gd name="T8" fmla="*/ 325 w 335"/>
                <a:gd name="T9" fmla="*/ 466 h 469"/>
                <a:gd name="T10" fmla="*/ 310 w 335"/>
                <a:gd name="T11" fmla="*/ 467 h 469"/>
                <a:gd name="T12" fmla="*/ 227 w 335"/>
                <a:gd name="T13" fmla="*/ 467 h 469"/>
                <a:gd name="T14" fmla="*/ 156 w 335"/>
                <a:gd name="T15" fmla="*/ 469 h 469"/>
                <a:gd name="T16" fmla="*/ 144 w 335"/>
                <a:gd name="T17" fmla="*/ 467 h 469"/>
                <a:gd name="T18" fmla="*/ 138 w 335"/>
                <a:gd name="T19" fmla="*/ 464 h 469"/>
                <a:gd name="T20" fmla="*/ 134 w 335"/>
                <a:gd name="T21" fmla="*/ 457 h 469"/>
                <a:gd name="T22" fmla="*/ 134 w 335"/>
                <a:gd name="T23" fmla="*/ 442 h 469"/>
                <a:gd name="T24" fmla="*/ 134 w 335"/>
                <a:gd name="T25" fmla="*/ 371 h 469"/>
                <a:gd name="T26" fmla="*/ 133 w 335"/>
                <a:gd name="T27" fmla="*/ 351 h 469"/>
                <a:gd name="T28" fmla="*/ 130 w 335"/>
                <a:gd name="T29" fmla="*/ 339 h 469"/>
                <a:gd name="T30" fmla="*/ 124 w 335"/>
                <a:gd name="T31" fmla="*/ 335 h 469"/>
                <a:gd name="T32" fmla="*/ 109 w 335"/>
                <a:gd name="T33" fmla="*/ 332 h 469"/>
                <a:gd name="T34" fmla="*/ 83 w 335"/>
                <a:gd name="T35" fmla="*/ 332 h 469"/>
                <a:gd name="T36" fmla="*/ 73 w 335"/>
                <a:gd name="T37" fmla="*/ 329 h 469"/>
                <a:gd name="T38" fmla="*/ 69 w 335"/>
                <a:gd name="T39" fmla="*/ 325 h 469"/>
                <a:gd name="T40" fmla="*/ 67 w 335"/>
                <a:gd name="T41" fmla="*/ 311 h 469"/>
                <a:gd name="T42" fmla="*/ 64 w 335"/>
                <a:gd name="T43" fmla="*/ 282 h 469"/>
                <a:gd name="T44" fmla="*/ 64 w 335"/>
                <a:gd name="T45" fmla="*/ 274 h 469"/>
                <a:gd name="T46" fmla="*/ 58 w 335"/>
                <a:gd name="T47" fmla="*/ 269 h 469"/>
                <a:gd name="T48" fmla="*/ 47 w 335"/>
                <a:gd name="T49" fmla="*/ 266 h 469"/>
                <a:gd name="T50" fmla="*/ 18 w 335"/>
                <a:gd name="T51" fmla="*/ 266 h 469"/>
                <a:gd name="T52" fmla="*/ 7 w 335"/>
                <a:gd name="T53" fmla="*/ 263 h 469"/>
                <a:gd name="T54" fmla="*/ 2 w 335"/>
                <a:gd name="T55" fmla="*/ 256 h 469"/>
                <a:gd name="T56" fmla="*/ 0 w 335"/>
                <a:gd name="T57" fmla="*/ 245 h 469"/>
                <a:gd name="T58" fmla="*/ 0 w 335"/>
                <a:gd name="T59" fmla="*/ 223 h 469"/>
                <a:gd name="T60" fmla="*/ 2 w 335"/>
                <a:gd name="T61" fmla="*/ 154 h 469"/>
                <a:gd name="T62" fmla="*/ 2 w 335"/>
                <a:gd name="T63" fmla="*/ 51 h 469"/>
                <a:gd name="T64" fmla="*/ 3 w 335"/>
                <a:gd name="T65" fmla="*/ 21 h 469"/>
                <a:gd name="T66" fmla="*/ 5 w 335"/>
                <a:gd name="T67" fmla="*/ 10 h 469"/>
                <a:gd name="T68" fmla="*/ 7 w 335"/>
                <a:gd name="T69" fmla="*/ 6 h 469"/>
                <a:gd name="T70" fmla="*/ 16 w 335"/>
                <a:gd name="T71" fmla="*/ 2 h 469"/>
                <a:gd name="T72" fmla="*/ 23 w 335"/>
                <a:gd name="T73" fmla="*/ 0 h 469"/>
                <a:gd name="T74" fmla="*/ 31 w 335"/>
                <a:gd name="T75" fmla="*/ 3 h 469"/>
                <a:gd name="T76" fmla="*/ 54 w 335"/>
                <a:gd name="T77" fmla="*/ 15 h 469"/>
                <a:gd name="T78" fmla="*/ 69 w 335"/>
                <a:gd name="T79" fmla="*/ 21 h 469"/>
                <a:gd name="T80" fmla="*/ 77 w 335"/>
                <a:gd name="T81" fmla="*/ 26 h 469"/>
                <a:gd name="T82" fmla="*/ 87 w 335"/>
                <a:gd name="T83" fmla="*/ 37 h 469"/>
                <a:gd name="T84" fmla="*/ 93 w 335"/>
                <a:gd name="T85" fmla="*/ 38 h 469"/>
                <a:gd name="T86" fmla="*/ 105 w 335"/>
                <a:gd name="T87" fmla="*/ 35 h 469"/>
                <a:gd name="T88" fmla="*/ 114 w 335"/>
                <a:gd name="T89" fmla="*/ 31 h 469"/>
                <a:gd name="T90" fmla="*/ 119 w 335"/>
                <a:gd name="T91" fmla="*/ 31 h 469"/>
                <a:gd name="T92" fmla="*/ 125 w 335"/>
                <a:gd name="T93" fmla="*/ 35 h 469"/>
                <a:gd name="T94" fmla="*/ 128 w 335"/>
                <a:gd name="T95" fmla="*/ 42 h 469"/>
                <a:gd name="T96" fmla="*/ 133 w 335"/>
                <a:gd name="T97" fmla="*/ 50 h 469"/>
                <a:gd name="T98" fmla="*/ 143 w 335"/>
                <a:gd name="T99" fmla="*/ 53 h 469"/>
                <a:gd name="T100" fmla="*/ 147 w 335"/>
                <a:gd name="T101" fmla="*/ 54 h 469"/>
                <a:gd name="T102" fmla="*/ 156 w 335"/>
                <a:gd name="T103" fmla="*/ 61 h 469"/>
                <a:gd name="T104" fmla="*/ 169 w 335"/>
                <a:gd name="T105" fmla="*/ 64 h 469"/>
                <a:gd name="T106" fmla="*/ 175 w 335"/>
                <a:gd name="T107" fmla="*/ 67 h 469"/>
                <a:gd name="T108" fmla="*/ 181 w 335"/>
                <a:gd name="T109" fmla="*/ 73 h 469"/>
                <a:gd name="T110" fmla="*/ 192 w 335"/>
                <a:gd name="T111" fmla="*/ 90 h 469"/>
                <a:gd name="T112" fmla="*/ 202 w 335"/>
                <a:gd name="T113" fmla="*/ 111 h 469"/>
                <a:gd name="T114" fmla="*/ 208 w 335"/>
                <a:gd name="T115" fmla="*/ 124 h 469"/>
                <a:gd name="T116" fmla="*/ 215 w 335"/>
                <a:gd name="T117" fmla="*/ 146 h 469"/>
                <a:gd name="T118" fmla="*/ 229 w 335"/>
                <a:gd name="T119" fmla="*/ 175 h 469"/>
                <a:gd name="T120" fmla="*/ 233 w 335"/>
                <a:gd name="T121" fmla="*/ 189 h 469"/>
                <a:gd name="T122" fmla="*/ 239 w 335"/>
                <a:gd name="T123" fmla="*/ 194 h 469"/>
                <a:gd name="T124" fmla="*/ 255 w 335"/>
                <a:gd name="T125" fmla="*/ 201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5" h="469">
                  <a:moveTo>
                    <a:pt x="333" y="223"/>
                  </a:moveTo>
                  <a:lnTo>
                    <a:pt x="333" y="258"/>
                  </a:lnTo>
                  <a:lnTo>
                    <a:pt x="333" y="281"/>
                  </a:lnTo>
                  <a:lnTo>
                    <a:pt x="333" y="343"/>
                  </a:lnTo>
                  <a:lnTo>
                    <a:pt x="333" y="378"/>
                  </a:lnTo>
                  <a:lnTo>
                    <a:pt x="335" y="416"/>
                  </a:lnTo>
                  <a:lnTo>
                    <a:pt x="335" y="425"/>
                  </a:lnTo>
                  <a:lnTo>
                    <a:pt x="335" y="434"/>
                  </a:lnTo>
                  <a:lnTo>
                    <a:pt x="333" y="438"/>
                  </a:lnTo>
                  <a:lnTo>
                    <a:pt x="333" y="444"/>
                  </a:lnTo>
                  <a:lnTo>
                    <a:pt x="333" y="447"/>
                  </a:lnTo>
                  <a:lnTo>
                    <a:pt x="333" y="451"/>
                  </a:lnTo>
                  <a:lnTo>
                    <a:pt x="332" y="455"/>
                  </a:lnTo>
                  <a:lnTo>
                    <a:pt x="330" y="458"/>
                  </a:lnTo>
                  <a:lnTo>
                    <a:pt x="330" y="460"/>
                  </a:lnTo>
                  <a:lnTo>
                    <a:pt x="329" y="461"/>
                  </a:lnTo>
                  <a:lnTo>
                    <a:pt x="329" y="463"/>
                  </a:lnTo>
                  <a:lnTo>
                    <a:pt x="328" y="463"/>
                  </a:lnTo>
                  <a:lnTo>
                    <a:pt x="326" y="464"/>
                  </a:lnTo>
                  <a:lnTo>
                    <a:pt x="325" y="466"/>
                  </a:lnTo>
                  <a:lnTo>
                    <a:pt x="322" y="466"/>
                  </a:lnTo>
                  <a:lnTo>
                    <a:pt x="319" y="467"/>
                  </a:lnTo>
                  <a:lnTo>
                    <a:pt x="316" y="467"/>
                  </a:lnTo>
                  <a:lnTo>
                    <a:pt x="310" y="467"/>
                  </a:lnTo>
                  <a:lnTo>
                    <a:pt x="307" y="467"/>
                  </a:lnTo>
                  <a:lnTo>
                    <a:pt x="294" y="467"/>
                  </a:lnTo>
                  <a:lnTo>
                    <a:pt x="252" y="467"/>
                  </a:lnTo>
                  <a:lnTo>
                    <a:pt x="227" y="467"/>
                  </a:lnTo>
                  <a:lnTo>
                    <a:pt x="202" y="467"/>
                  </a:lnTo>
                  <a:lnTo>
                    <a:pt x="167" y="469"/>
                  </a:lnTo>
                  <a:lnTo>
                    <a:pt x="159" y="469"/>
                  </a:lnTo>
                  <a:lnTo>
                    <a:pt x="156" y="469"/>
                  </a:lnTo>
                  <a:lnTo>
                    <a:pt x="151" y="467"/>
                  </a:lnTo>
                  <a:lnTo>
                    <a:pt x="149" y="467"/>
                  </a:lnTo>
                  <a:lnTo>
                    <a:pt x="147" y="467"/>
                  </a:lnTo>
                  <a:lnTo>
                    <a:pt x="144" y="467"/>
                  </a:lnTo>
                  <a:lnTo>
                    <a:pt x="143" y="466"/>
                  </a:lnTo>
                  <a:lnTo>
                    <a:pt x="141" y="466"/>
                  </a:lnTo>
                  <a:lnTo>
                    <a:pt x="140" y="464"/>
                  </a:lnTo>
                  <a:lnTo>
                    <a:pt x="138" y="464"/>
                  </a:lnTo>
                  <a:lnTo>
                    <a:pt x="137" y="463"/>
                  </a:lnTo>
                  <a:lnTo>
                    <a:pt x="137" y="461"/>
                  </a:lnTo>
                  <a:lnTo>
                    <a:pt x="135" y="460"/>
                  </a:lnTo>
                  <a:lnTo>
                    <a:pt x="134" y="457"/>
                  </a:lnTo>
                  <a:lnTo>
                    <a:pt x="134" y="454"/>
                  </a:lnTo>
                  <a:lnTo>
                    <a:pt x="134" y="451"/>
                  </a:lnTo>
                  <a:lnTo>
                    <a:pt x="134" y="448"/>
                  </a:lnTo>
                  <a:lnTo>
                    <a:pt x="134" y="442"/>
                  </a:lnTo>
                  <a:lnTo>
                    <a:pt x="134" y="434"/>
                  </a:lnTo>
                  <a:lnTo>
                    <a:pt x="134" y="406"/>
                  </a:lnTo>
                  <a:lnTo>
                    <a:pt x="134" y="397"/>
                  </a:lnTo>
                  <a:lnTo>
                    <a:pt x="134" y="371"/>
                  </a:lnTo>
                  <a:lnTo>
                    <a:pt x="133" y="361"/>
                  </a:lnTo>
                  <a:lnTo>
                    <a:pt x="133" y="357"/>
                  </a:lnTo>
                  <a:lnTo>
                    <a:pt x="133" y="354"/>
                  </a:lnTo>
                  <a:lnTo>
                    <a:pt x="133" y="351"/>
                  </a:lnTo>
                  <a:lnTo>
                    <a:pt x="131" y="346"/>
                  </a:lnTo>
                  <a:lnTo>
                    <a:pt x="131" y="343"/>
                  </a:lnTo>
                  <a:lnTo>
                    <a:pt x="131" y="342"/>
                  </a:lnTo>
                  <a:lnTo>
                    <a:pt x="130" y="339"/>
                  </a:lnTo>
                  <a:lnTo>
                    <a:pt x="128" y="338"/>
                  </a:lnTo>
                  <a:lnTo>
                    <a:pt x="127" y="336"/>
                  </a:lnTo>
                  <a:lnTo>
                    <a:pt x="125" y="335"/>
                  </a:lnTo>
                  <a:lnTo>
                    <a:pt x="124" y="335"/>
                  </a:lnTo>
                  <a:lnTo>
                    <a:pt x="121" y="333"/>
                  </a:lnTo>
                  <a:lnTo>
                    <a:pt x="118" y="333"/>
                  </a:lnTo>
                  <a:lnTo>
                    <a:pt x="114" y="333"/>
                  </a:lnTo>
                  <a:lnTo>
                    <a:pt x="109" y="332"/>
                  </a:lnTo>
                  <a:lnTo>
                    <a:pt x="105" y="332"/>
                  </a:lnTo>
                  <a:lnTo>
                    <a:pt x="92" y="332"/>
                  </a:lnTo>
                  <a:lnTo>
                    <a:pt x="86" y="332"/>
                  </a:lnTo>
                  <a:lnTo>
                    <a:pt x="83" y="332"/>
                  </a:lnTo>
                  <a:lnTo>
                    <a:pt x="80" y="332"/>
                  </a:lnTo>
                  <a:lnTo>
                    <a:pt x="77" y="330"/>
                  </a:lnTo>
                  <a:lnTo>
                    <a:pt x="74" y="330"/>
                  </a:lnTo>
                  <a:lnTo>
                    <a:pt x="73" y="329"/>
                  </a:lnTo>
                  <a:lnTo>
                    <a:pt x="71" y="329"/>
                  </a:lnTo>
                  <a:lnTo>
                    <a:pt x="70" y="327"/>
                  </a:lnTo>
                  <a:lnTo>
                    <a:pt x="70" y="326"/>
                  </a:lnTo>
                  <a:lnTo>
                    <a:pt x="69" y="325"/>
                  </a:lnTo>
                  <a:lnTo>
                    <a:pt x="69" y="320"/>
                  </a:lnTo>
                  <a:lnTo>
                    <a:pt x="67" y="319"/>
                  </a:lnTo>
                  <a:lnTo>
                    <a:pt x="67" y="316"/>
                  </a:lnTo>
                  <a:lnTo>
                    <a:pt x="67" y="311"/>
                  </a:lnTo>
                  <a:lnTo>
                    <a:pt x="67" y="307"/>
                  </a:lnTo>
                  <a:lnTo>
                    <a:pt x="66" y="291"/>
                  </a:lnTo>
                  <a:lnTo>
                    <a:pt x="66" y="285"/>
                  </a:lnTo>
                  <a:lnTo>
                    <a:pt x="64" y="282"/>
                  </a:lnTo>
                  <a:lnTo>
                    <a:pt x="64" y="278"/>
                  </a:lnTo>
                  <a:lnTo>
                    <a:pt x="64" y="277"/>
                  </a:lnTo>
                  <a:lnTo>
                    <a:pt x="64" y="275"/>
                  </a:lnTo>
                  <a:lnTo>
                    <a:pt x="64" y="274"/>
                  </a:lnTo>
                  <a:lnTo>
                    <a:pt x="63" y="272"/>
                  </a:lnTo>
                  <a:lnTo>
                    <a:pt x="61" y="271"/>
                  </a:lnTo>
                  <a:lnTo>
                    <a:pt x="60" y="269"/>
                  </a:lnTo>
                  <a:lnTo>
                    <a:pt x="58" y="269"/>
                  </a:lnTo>
                  <a:lnTo>
                    <a:pt x="55" y="268"/>
                  </a:lnTo>
                  <a:lnTo>
                    <a:pt x="53" y="268"/>
                  </a:lnTo>
                  <a:lnTo>
                    <a:pt x="48" y="266"/>
                  </a:lnTo>
                  <a:lnTo>
                    <a:pt x="47" y="266"/>
                  </a:lnTo>
                  <a:lnTo>
                    <a:pt x="41" y="266"/>
                  </a:lnTo>
                  <a:lnTo>
                    <a:pt x="28" y="266"/>
                  </a:lnTo>
                  <a:lnTo>
                    <a:pt x="22" y="266"/>
                  </a:lnTo>
                  <a:lnTo>
                    <a:pt x="18" y="266"/>
                  </a:lnTo>
                  <a:lnTo>
                    <a:pt x="15" y="265"/>
                  </a:lnTo>
                  <a:lnTo>
                    <a:pt x="12" y="265"/>
                  </a:lnTo>
                  <a:lnTo>
                    <a:pt x="9" y="263"/>
                  </a:lnTo>
                  <a:lnTo>
                    <a:pt x="7" y="263"/>
                  </a:lnTo>
                  <a:lnTo>
                    <a:pt x="6" y="262"/>
                  </a:lnTo>
                  <a:lnTo>
                    <a:pt x="5" y="261"/>
                  </a:lnTo>
                  <a:lnTo>
                    <a:pt x="3" y="259"/>
                  </a:lnTo>
                  <a:lnTo>
                    <a:pt x="2" y="256"/>
                  </a:lnTo>
                  <a:lnTo>
                    <a:pt x="2" y="255"/>
                  </a:lnTo>
                  <a:lnTo>
                    <a:pt x="0" y="250"/>
                  </a:lnTo>
                  <a:lnTo>
                    <a:pt x="0" y="249"/>
                  </a:lnTo>
                  <a:lnTo>
                    <a:pt x="0" y="245"/>
                  </a:lnTo>
                  <a:lnTo>
                    <a:pt x="0" y="242"/>
                  </a:lnTo>
                  <a:lnTo>
                    <a:pt x="0" y="237"/>
                  </a:lnTo>
                  <a:lnTo>
                    <a:pt x="0" y="233"/>
                  </a:lnTo>
                  <a:lnTo>
                    <a:pt x="0" y="223"/>
                  </a:lnTo>
                  <a:lnTo>
                    <a:pt x="0" y="204"/>
                  </a:lnTo>
                  <a:lnTo>
                    <a:pt x="2" y="191"/>
                  </a:lnTo>
                  <a:lnTo>
                    <a:pt x="2" y="176"/>
                  </a:lnTo>
                  <a:lnTo>
                    <a:pt x="2" y="154"/>
                  </a:lnTo>
                  <a:lnTo>
                    <a:pt x="2" y="117"/>
                  </a:lnTo>
                  <a:lnTo>
                    <a:pt x="3" y="92"/>
                  </a:lnTo>
                  <a:lnTo>
                    <a:pt x="2" y="76"/>
                  </a:lnTo>
                  <a:lnTo>
                    <a:pt x="2" y="51"/>
                  </a:lnTo>
                  <a:lnTo>
                    <a:pt x="2" y="44"/>
                  </a:lnTo>
                  <a:lnTo>
                    <a:pt x="2" y="35"/>
                  </a:lnTo>
                  <a:lnTo>
                    <a:pt x="2" y="28"/>
                  </a:lnTo>
                  <a:lnTo>
                    <a:pt x="3" y="21"/>
                  </a:lnTo>
                  <a:lnTo>
                    <a:pt x="3" y="18"/>
                  </a:lnTo>
                  <a:lnTo>
                    <a:pt x="3" y="15"/>
                  </a:lnTo>
                  <a:lnTo>
                    <a:pt x="5" y="13"/>
                  </a:lnTo>
                  <a:lnTo>
                    <a:pt x="5" y="10"/>
                  </a:lnTo>
                  <a:lnTo>
                    <a:pt x="6" y="10"/>
                  </a:lnTo>
                  <a:lnTo>
                    <a:pt x="6" y="9"/>
                  </a:lnTo>
                  <a:lnTo>
                    <a:pt x="6" y="7"/>
                  </a:lnTo>
                  <a:lnTo>
                    <a:pt x="7" y="6"/>
                  </a:lnTo>
                  <a:lnTo>
                    <a:pt x="9" y="5"/>
                  </a:lnTo>
                  <a:lnTo>
                    <a:pt x="12" y="3"/>
                  </a:lnTo>
                  <a:lnTo>
                    <a:pt x="15" y="2"/>
                  </a:lnTo>
                  <a:lnTo>
                    <a:pt x="16" y="2"/>
                  </a:lnTo>
                  <a:lnTo>
                    <a:pt x="18" y="0"/>
                  </a:lnTo>
                  <a:lnTo>
                    <a:pt x="21" y="0"/>
                  </a:lnTo>
                  <a:lnTo>
                    <a:pt x="22" y="0"/>
                  </a:lnTo>
                  <a:lnTo>
                    <a:pt x="23" y="0"/>
                  </a:lnTo>
                  <a:lnTo>
                    <a:pt x="25" y="0"/>
                  </a:lnTo>
                  <a:lnTo>
                    <a:pt x="28" y="0"/>
                  </a:lnTo>
                  <a:lnTo>
                    <a:pt x="29" y="2"/>
                  </a:lnTo>
                  <a:lnTo>
                    <a:pt x="31" y="3"/>
                  </a:lnTo>
                  <a:lnTo>
                    <a:pt x="32" y="3"/>
                  </a:lnTo>
                  <a:lnTo>
                    <a:pt x="37" y="5"/>
                  </a:lnTo>
                  <a:lnTo>
                    <a:pt x="48" y="12"/>
                  </a:lnTo>
                  <a:lnTo>
                    <a:pt x="54" y="15"/>
                  </a:lnTo>
                  <a:lnTo>
                    <a:pt x="57" y="15"/>
                  </a:lnTo>
                  <a:lnTo>
                    <a:pt x="61" y="16"/>
                  </a:lnTo>
                  <a:lnTo>
                    <a:pt x="67" y="19"/>
                  </a:lnTo>
                  <a:lnTo>
                    <a:pt x="69" y="21"/>
                  </a:lnTo>
                  <a:lnTo>
                    <a:pt x="70" y="21"/>
                  </a:lnTo>
                  <a:lnTo>
                    <a:pt x="73" y="22"/>
                  </a:lnTo>
                  <a:lnTo>
                    <a:pt x="74" y="25"/>
                  </a:lnTo>
                  <a:lnTo>
                    <a:pt x="77" y="26"/>
                  </a:lnTo>
                  <a:lnTo>
                    <a:pt x="82" y="32"/>
                  </a:lnTo>
                  <a:lnTo>
                    <a:pt x="85" y="35"/>
                  </a:lnTo>
                  <a:lnTo>
                    <a:pt x="86" y="35"/>
                  </a:lnTo>
                  <a:lnTo>
                    <a:pt x="87" y="37"/>
                  </a:lnTo>
                  <a:lnTo>
                    <a:pt x="89" y="38"/>
                  </a:lnTo>
                  <a:lnTo>
                    <a:pt x="90" y="38"/>
                  </a:lnTo>
                  <a:lnTo>
                    <a:pt x="92" y="38"/>
                  </a:lnTo>
                  <a:lnTo>
                    <a:pt x="93" y="38"/>
                  </a:lnTo>
                  <a:lnTo>
                    <a:pt x="95" y="38"/>
                  </a:lnTo>
                  <a:lnTo>
                    <a:pt x="99" y="38"/>
                  </a:lnTo>
                  <a:lnTo>
                    <a:pt x="103" y="37"/>
                  </a:lnTo>
                  <a:lnTo>
                    <a:pt x="105" y="35"/>
                  </a:lnTo>
                  <a:lnTo>
                    <a:pt x="106" y="35"/>
                  </a:lnTo>
                  <a:lnTo>
                    <a:pt x="108" y="34"/>
                  </a:lnTo>
                  <a:lnTo>
                    <a:pt x="112" y="31"/>
                  </a:lnTo>
                  <a:lnTo>
                    <a:pt x="114" y="31"/>
                  </a:lnTo>
                  <a:lnTo>
                    <a:pt x="115" y="29"/>
                  </a:lnTo>
                  <a:lnTo>
                    <a:pt x="117" y="29"/>
                  </a:lnTo>
                  <a:lnTo>
                    <a:pt x="118" y="29"/>
                  </a:lnTo>
                  <a:lnTo>
                    <a:pt x="119" y="31"/>
                  </a:lnTo>
                  <a:lnTo>
                    <a:pt x="121" y="31"/>
                  </a:lnTo>
                  <a:lnTo>
                    <a:pt x="122" y="32"/>
                  </a:lnTo>
                  <a:lnTo>
                    <a:pt x="124" y="34"/>
                  </a:lnTo>
                  <a:lnTo>
                    <a:pt x="125" y="35"/>
                  </a:lnTo>
                  <a:lnTo>
                    <a:pt x="127" y="37"/>
                  </a:lnTo>
                  <a:lnTo>
                    <a:pt x="127" y="38"/>
                  </a:lnTo>
                  <a:lnTo>
                    <a:pt x="128" y="41"/>
                  </a:lnTo>
                  <a:lnTo>
                    <a:pt x="128" y="42"/>
                  </a:lnTo>
                  <a:lnTo>
                    <a:pt x="130" y="47"/>
                  </a:lnTo>
                  <a:lnTo>
                    <a:pt x="131" y="48"/>
                  </a:lnTo>
                  <a:lnTo>
                    <a:pt x="131" y="50"/>
                  </a:lnTo>
                  <a:lnTo>
                    <a:pt x="133" y="50"/>
                  </a:lnTo>
                  <a:lnTo>
                    <a:pt x="134" y="50"/>
                  </a:lnTo>
                  <a:lnTo>
                    <a:pt x="135" y="51"/>
                  </a:lnTo>
                  <a:lnTo>
                    <a:pt x="137" y="51"/>
                  </a:lnTo>
                  <a:lnTo>
                    <a:pt x="143" y="53"/>
                  </a:lnTo>
                  <a:lnTo>
                    <a:pt x="144" y="53"/>
                  </a:lnTo>
                  <a:lnTo>
                    <a:pt x="146" y="53"/>
                  </a:lnTo>
                  <a:lnTo>
                    <a:pt x="146" y="54"/>
                  </a:lnTo>
                  <a:lnTo>
                    <a:pt x="147" y="54"/>
                  </a:lnTo>
                  <a:lnTo>
                    <a:pt x="151" y="58"/>
                  </a:lnTo>
                  <a:lnTo>
                    <a:pt x="153" y="60"/>
                  </a:lnTo>
                  <a:lnTo>
                    <a:pt x="154" y="60"/>
                  </a:lnTo>
                  <a:lnTo>
                    <a:pt x="156" y="61"/>
                  </a:lnTo>
                  <a:lnTo>
                    <a:pt x="159" y="61"/>
                  </a:lnTo>
                  <a:lnTo>
                    <a:pt x="160" y="63"/>
                  </a:lnTo>
                  <a:lnTo>
                    <a:pt x="169" y="63"/>
                  </a:lnTo>
                  <a:lnTo>
                    <a:pt x="169" y="64"/>
                  </a:lnTo>
                  <a:lnTo>
                    <a:pt x="170" y="64"/>
                  </a:lnTo>
                  <a:lnTo>
                    <a:pt x="172" y="66"/>
                  </a:lnTo>
                  <a:lnTo>
                    <a:pt x="173" y="66"/>
                  </a:lnTo>
                  <a:lnTo>
                    <a:pt x="175" y="67"/>
                  </a:lnTo>
                  <a:lnTo>
                    <a:pt x="176" y="69"/>
                  </a:lnTo>
                  <a:lnTo>
                    <a:pt x="178" y="70"/>
                  </a:lnTo>
                  <a:lnTo>
                    <a:pt x="179" y="70"/>
                  </a:lnTo>
                  <a:lnTo>
                    <a:pt x="181" y="73"/>
                  </a:lnTo>
                  <a:lnTo>
                    <a:pt x="182" y="76"/>
                  </a:lnTo>
                  <a:lnTo>
                    <a:pt x="183" y="79"/>
                  </a:lnTo>
                  <a:lnTo>
                    <a:pt x="191" y="87"/>
                  </a:lnTo>
                  <a:lnTo>
                    <a:pt x="192" y="90"/>
                  </a:lnTo>
                  <a:lnTo>
                    <a:pt x="195" y="96"/>
                  </a:lnTo>
                  <a:lnTo>
                    <a:pt x="198" y="102"/>
                  </a:lnTo>
                  <a:lnTo>
                    <a:pt x="199" y="103"/>
                  </a:lnTo>
                  <a:lnTo>
                    <a:pt x="202" y="111"/>
                  </a:lnTo>
                  <a:lnTo>
                    <a:pt x="204" y="117"/>
                  </a:lnTo>
                  <a:lnTo>
                    <a:pt x="205" y="118"/>
                  </a:lnTo>
                  <a:lnTo>
                    <a:pt x="207" y="119"/>
                  </a:lnTo>
                  <a:lnTo>
                    <a:pt x="208" y="124"/>
                  </a:lnTo>
                  <a:lnTo>
                    <a:pt x="210" y="128"/>
                  </a:lnTo>
                  <a:lnTo>
                    <a:pt x="211" y="135"/>
                  </a:lnTo>
                  <a:lnTo>
                    <a:pt x="214" y="141"/>
                  </a:lnTo>
                  <a:lnTo>
                    <a:pt x="215" y="146"/>
                  </a:lnTo>
                  <a:lnTo>
                    <a:pt x="221" y="159"/>
                  </a:lnTo>
                  <a:lnTo>
                    <a:pt x="224" y="166"/>
                  </a:lnTo>
                  <a:lnTo>
                    <a:pt x="227" y="172"/>
                  </a:lnTo>
                  <a:lnTo>
                    <a:pt x="229" y="175"/>
                  </a:lnTo>
                  <a:lnTo>
                    <a:pt x="230" y="179"/>
                  </a:lnTo>
                  <a:lnTo>
                    <a:pt x="231" y="185"/>
                  </a:lnTo>
                  <a:lnTo>
                    <a:pt x="233" y="188"/>
                  </a:lnTo>
                  <a:lnTo>
                    <a:pt x="233" y="189"/>
                  </a:lnTo>
                  <a:lnTo>
                    <a:pt x="234" y="189"/>
                  </a:lnTo>
                  <a:lnTo>
                    <a:pt x="236" y="191"/>
                  </a:lnTo>
                  <a:lnTo>
                    <a:pt x="237" y="192"/>
                  </a:lnTo>
                  <a:lnTo>
                    <a:pt x="239" y="194"/>
                  </a:lnTo>
                  <a:lnTo>
                    <a:pt x="240" y="195"/>
                  </a:lnTo>
                  <a:lnTo>
                    <a:pt x="242" y="195"/>
                  </a:lnTo>
                  <a:lnTo>
                    <a:pt x="246" y="198"/>
                  </a:lnTo>
                  <a:lnTo>
                    <a:pt x="255" y="201"/>
                  </a:lnTo>
                  <a:lnTo>
                    <a:pt x="265" y="204"/>
                  </a:lnTo>
                  <a:lnTo>
                    <a:pt x="294" y="211"/>
                  </a:lnTo>
                  <a:lnTo>
                    <a:pt x="333" y="22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1666874" y="2503487"/>
              <a:ext cx="533399" cy="746125"/>
            </a:xfrm>
            <a:custGeom>
              <a:avLst/>
              <a:gdLst>
                <a:gd name="T0" fmla="*/ 335 w 336"/>
                <a:gd name="T1" fmla="*/ 313 h 470"/>
                <a:gd name="T2" fmla="*/ 336 w 336"/>
                <a:gd name="T3" fmla="*/ 430 h 470"/>
                <a:gd name="T4" fmla="*/ 335 w 336"/>
                <a:gd name="T5" fmla="*/ 448 h 470"/>
                <a:gd name="T6" fmla="*/ 333 w 336"/>
                <a:gd name="T7" fmla="*/ 457 h 470"/>
                <a:gd name="T8" fmla="*/ 331 w 336"/>
                <a:gd name="T9" fmla="*/ 464 h 470"/>
                <a:gd name="T10" fmla="*/ 326 w 336"/>
                <a:gd name="T11" fmla="*/ 467 h 470"/>
                <a:gd name="T12" fmla="*/ 316 w 336"/>
                <a:gd name="T13" fmla="*/ 470 h 470"/>
                <a:gd name="T14" fmla="*/ 304 w 336"/>
                <a:gd name="T15" fmla="*/ 470 h 470"/>
                <a:gd name="T16" fmla="*/ 230 w 336"/>
                <a:gd name="T17" fmla="*/ 470 h 470"/>
                <a:gd name="T18" fmla="*/ 95 w 336"/>
                <a:gd name="T19" fmla="*/ 470 h 470"/>
                <a:gd name="T20" fmla="*/ 83 w 336"/>
                <a:gd name="T21" fmla="*/ 468 h 470"/>
                <a:gd name="T22" fmla="*/ 76 w 336"/>
                <a:gd name="T23" fmla="*/ 467 h 470"/>
                <a:gd name="T24" fmla="*/ 72 w 336"/>
                <a:gd name="T25" fmla="*/ 464 h 470"/>
                <a:gd name="T26" fmla="*/ 69 w 336"/>
                <a:gd name="T27" fmla="*/ 459 h 470"/>
                <a:gd name="T28" fmla="*/ 69 w 336"/>
                <a:gd name="T29" fmla="*/ 454 h 470"/>
                <a:gd name="T30" fmla="*/ 67 w 336"/>
                <a:gd name="T31" fmla="*/ 426 h 470"/>
                <a:gd name="T32" fmla="*/ 66 w 336"/>
                <a:gd name="T33" fmla="*/ 413 h 470"/>
                <a:gd name="T34" fmla="*/ 63 w 336"/>
                <a:gd name="T35" fmla="*/ 407 h 470"/>
                <a:gd name="T36" fmla="*/ 58 w 336"/>
                <a:gd name="T37" fmla="*/ 404 h 470"/>
                <a:gd name="T38" fmla="*/ 51 w 336"/>
                <a:gd name="T39" fmla="*/ 403 h 470"/>
                <a:gd name="T40" fmla="*/ 37 w 336"/>
                <a:gd name="T41" fmla="*/ 401 h 470"/>
                <a:gd name="T42" fmla="*/ 18 w 336"/>
                <a:gd name="T43" fmla="*/ 401 h 470"/>
                <a:gd name="T44" fmla="*/ 10 w 336"/>
                <a:gd name="T45" fmla="*/ 398 h 470"/>
                <a:gd name="T46" fmla="*/ 5 w 336"/>
                <a:gd name="T47" fmla="*/ 395 h 470"/>
                <a:gd name="T48" fmla="*/ 2 w 336"/>
                <a:gd name="T49" fmla="*/ 391 h 470"/>
                <a:gd name="T50" fmla="*/ 0 w 336"/>
                <a:gd name="T51" fmla="*/ 382 h 470"/>
                <a:gd name="T52" fmla="*/ 0 w 336"/>
                <a:gd name="T53" fmla="*/ 362 h 470"/>
                <a:gd name="T54" fmla="*/ 2 w 336"/>
                <a:gd name="T55" fmla="*/ 291 h 470"/>
                <a:gd name="T56" fmla="*/ 3 w 336"/>
                <a:gd name="T57" fmla="*/ 176 h 470"/>
                <a:gd name="T58" fmla="*/ 3 w 336"/>
                <a:gd name="T59" fmla="*/ 42 h 470"/>
                <a:gd name="T60" fmla="*/ 5 w 336"/>
                <a:gd name="T61" fmla="*/ 23 h 470"/>
                <a:gd name="T62" fmla="*/ 6 w 336"/>
                <a:gd name="T63" fmla="*/ 11 h 470"/>
                <a:gd name="T64" fmla="*/ 9 w 336"/>
                <a:gd name="T65" fmla="*/ 4 h 470"/>
                <a:gd name="T66" fmla="*/ 12 w 336"/>
                <a:gd name="T67" fmla="*/ 3 h 470"/>
                <a:gd name="T68" fmla="*/ 19 w 336"/>
                <a:gd name="T69" fmla="*/ 0 h 470"/>
                <a:gd name="T70" fmla="*/ 32 w 336"/>
                <a:gd name="T71" fmla="*/ 0 h 470"/>
                <a:gd name="T72" fmla="*/ 112 w 336"/>
                <a:gd name="T73" fmla="*/ 1 h 470"/>
                <a:gd name="T74" fmla="*/ 274 w 336"/>
                <a:gd name="T75" fmla="*/ 3 h 470"/>
                <a:gd name="T76" fmla="*/ 315 w 336"/>
                <a:gd name="T77" fmla="*/ 1 h 470"/>
                <a:gd name="T78" fmla="*/ 325 w 336"/>
                <a:gd name="T79" fmla="*/ 1 h 470"/>
                <a:gd name="T80" fmla="*/ 331 w 336"/>
                <a:gd name="T81" fmla="*/ 4 h 470"/>
                <a:gd name="T82" fmla="*/ 333 w 336"/>
                <a:gd name="T83" fmla="*/ 7 h 470"/>
                <a:gd name="T84" fmla="*/ 336 w 336"/>
                <a:gd name="T85" fmla="*/ 13 h 470"/>
                <a:gd name="T86" fmla="*/ 336 w 336"/>
                <a:gd name="T87" fmla="*/ 29 h 470"/>
                <a:gd name="T88" fmla="*/ 336 w 336"/>
                <a:gd name="T89" fmla="*/ 90 h 470"/>
                <a:gd name="T90" fmla="*/ 335 w 336"/>
                <a:gd name="T91" fmla="*/ 187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6" h="470">
                  <a:moveTo>
                    <a:pt x="335" y="269"/>
                  </a:moveTo>
                  <a:lnTo>
                    <a:pt x="335" y="288"/>
                  </a:lnTo>
                  <a:lnTo>
                    <a:pt x="335" y="313"/>
                  </a:lnTo>
                  <a:lnTo>
                    <a:pt x="335" y="378"/>
                  </a:lnTo>
                  <a:lnTo>
                    <a:pt x="336" y="422"/>
                  </a:lnTo>
                  <a:lnTo>
                    <a:pt x="336" y="430"/>
                  </a:lnTo>
                  <a:lnTo>
                    <a:pt x="335" y="438"/>
                  </a:lnTo>
                  <a:lnTo>
                    <a:pt x="335" y="442"/>
                  </a:lnTo>
                  <a:lnTo>
                    <a:pt x="335" y="448"/>
                  </a:lnTo>
                  <a:lnTo>
                    <a:pt x="335" y="452"/>
                  </a:lnTo>
                  <a:lnTo>
                    <a:pt x="335" y="454"/>
                  </a:lnTo>
                  <a:lnTo>
                    <a:pt x="333" y="457"/>
                  </a:lnTo>
                  <a:lnTo>
                    <a:pt x="332" y="459"/>
                  </a:lnTo>
                  <a:lnTo>
                    <a:pt x="331" y="462"/>
                  </a:lnTo>
                  <a:lnTo>
                    <a:pt x="331" y="464"/>
                  </a:lnTo>
                  <a:lnTo>
                    <a:pt x="329" y="465"/>
                  </a:lnTo>
                  <a:lnTo>
                    <a:pt x="328" y="467"/>
                  </a:lnTo>
                  <a:lnTo>
                    <a:pt x="326" y="467"/>
                  </a:lnTo>
                  <a:lnTo>
                    <a:pt x="323" y="468"/>
                  </a:lnTo>
                  <a:lnTo>
                    <a:pt x="320" y="468"/>
                  </a:lnTo>
                  <a:lnTo>
                    <a:pt x="316" y="470"/>
                  </a:lnTo>
                  <a:lnTo>
                    <a:pt x="313" y="470"/>
                  </a:lnTo>
                  <a:lnTo>
                    <a:pt x="310" y="470"/>
                  </a:lnTo>
                  <a:lnTo>
                    <a:pt x="304" y="470"/>
                  </a:lnTo>
                  <a:lnTo>
                    <a:pt x="297" y="470"/>
                  </a:lnTo>
                  <a:lnTo>
                    <a:pt x="267" y="470"/>
                  </a:lnTo>
                  <a:lnTo>
                    <a:pt x="230" y="470"/>
                  </a:lnTo>
                  <a:lnTo>
                    <a:pt x="134" y="470"/>
                  </a:lnTo>
                  <a:lnTo>
                    <a:pt x="104" y="470"/>
                  </a:lnTo>
                  <a:lnTo>
                    <a:pt x="95" y="470"/>
                  </a:lnTo>
                  <a:lnTo>
                    <a:pt x="90" y="470"/>
                  </a:lnTo>
                  <a:lnTo>
                    <a:pt x="88" y="470"/>
                  </a:lnTo>
                  <a:lnTo>
                    <a:pt x="83" y="468"/>
                  </a:lnTo>
                  <a:lnTo>
                    <a:pt x="80" y="468"/>
                  </a:lnTo>
                  <a:lnTo>
                    <a:pt x="79" y="468"/>
                  </a:lnTo>
                  <a:lnTo>
                    <a:pt x="76" y="467"/>
                  </a:lnTo>
                  <a:lnTo>
                    <a:pt x="74" y="465"/>
                  </a:lnTo>
                  <a:lnTo>
                    <a:pt x="73" y="465"/>
                  </a:lnTo>
                  <a:lnTo>
                    <a:pt x="72" y="464"/>
                  </a:lnTo>
                  <a:lnTo>
                    <a:pt x="70" y="462"/>
                  </a:lnTo>
                  <a:lnTo>
                    <a:pt x="69" y="461"/>
                  </a:lnTo>
                  <a:lnTo>
                    <a:pt x="69" y="459"/>
                  </a:lnTo>
                  <a:lnTo>
                    <a:pt x="69" y="458"/>
                  </a:lnTo>
                  <a:lnTo>
                    <a:pt x="69" y="457"/>
                  </a:lnTo>
                  <a:lnTo>
                    <a:pt x="69" y="454"/>
                  </a:lnTo>
                  <a:lnTo>
                    <a:pt x="69" y="449"/>
                  </a:lnTo>
                  <a:lnTo>
                    <a:pt x="67" y="441"/>
                  </a:lnTo>
                  <a:lnTo>
                    <a:pt x="67" y="426"/>
                  </a:lnTo>
                  <a:lnTo>
                    <a:pt x="67" y="422"/>
                  </a:lnTo>
                  <a:lnTo>
                    <a:pt x="66" y="417"/>
                  </a:lnTo>
                  <a:lnTo>
                    <a:pt x="66" y="413"/>
                  </a:lnTo>
                  <a:lnTo>
                    <a:pt x="64" y="411"/>
                  </a:lnTo>
                  <a:lnTo>
                    <a:pt x="63" y="409"/>
                  </a:lnTo>
                  <a:lnTo>
                    <a:pt x="63" y="407"/>
                  </a:lnTo>
                  <a:lnTo>
                    <a:pt x="61" y="406"/>
                  </a:lnTo>
                  <a:lnTo>
                    <a:pt x="60" y="406"/>
                  </a:lnTo>
                  <a:lnTo>
                    <a:pt x="58" y="404"/>
                  </a:lnTo>
                  <a:lnTo>
                    <a:pt x="57" y="404"/>
                  </a:lnTo>
                  <a:lnTo>
                    <a:pt x="54" y="403"/>
                  </a:lnTo>
                  <a:lnTo>
                    <a:pt x="51" y="403"/>
                  </a:lnTo>
                  <a:lnTo>
                    <a:pt x="48" y="401"/>
                  </a:lnTo>
                  <a:lnTo>
                    <a:pt x="42" y="401"/>
                  </a:lnTo>
                  <a:lnTo>
                    <a:pt x="37" y="401"/>
                  </a:lnTo>
                  <a:lnTo>
                    <a:pt x="26" y="401"/>
                  </a:lnTo>
                  <a:lnTo>
                    <a:pt x="21" y="401"/>
                  </a:lnTo>
                  <a:lnTo>
                    <a:pt x="18" y="401"/>
                  </a:lnTo>
                  <a:lnTo>
                    <a:pt x="15" y="400"/>
                  </a:lnTo>
                  <a:lnTo>
                    <a:pt x="12" y="400"/>
                  </a:lnTo>
                  <a:lnTo>
                    <a:pt x="10" y="398"/>
                  </a:lnTo>
                  <a:lnTo>
                    <a:pt x="9" y="398"/>
                  </a:lnTo>
                  <a:lnTo>
                    <a:pt x="8" y="397"/>
                  </a:lnTo>
                  <a:lnTo>
                    <a:pt x="5" y="395"/>
                  </a:lnTo>
                  <a:lnTo>
                    <a:pt x="5" y="394"/>
                  </a:lnTo>
                  <a:lnTo>
                    <a:pt x="3" y="394"/>
                  </a:lnTo>
                  <a:lnTo>
                    <a:pt x="2" y="391"/>
                  </a:lnTo>
                  <a:lnTo>
                    <a:pt x="2" y="388"/>
                  </a:lnTo>
                  <a:lnTo>
                    <a:pt x="0" y="387"/>
                  </a:lnTo>
                  <a:lnTo>
                    <a:pt x="0" y="382"/>
                  </a:lnTo>
                  <a:lnTo>
                    <a:pt x="0" y="377"/>
                  </a:lnTo>
                  <a:lnTo>
                    <a:pt x="0" y="371"/>
                  </a:lnTo>
                  <a:lnTo>
                    <a:pt x="0" y="362"/>
                  </a:lnTo>
                  <a:lnTo>
                    <a:pt x="0" y="347"/>
                  </a:lnTo>
                  <a:lnTo>
                    <a:pt x="2" y="313"/>
                  </a:lnTo>
                  <a:lnTo>
                    <a:pt x="2" y="291"/>
                  </a:lnTo>
                  <a:lnTo>
                    <a:pt x="2" y="267"/>
                  </a:lnTo>
                  <a:lnTo>
                    <a:pt x="3" y="209"/>
                  </a:lnTo>
                  <a:lnTo>
                    <a:pt x="3" y="176"/>
                  </a:lnTo>
                  <a:lnTo>
                    <a:pt x="3" y="109"/>
                  </a:lnTo>
                  <a:lnTo>
                    <a:pt x="3" y="77"/>
                  </a:lnTo>
                  <a:lnTo>
                    <a:pt x="3" y="42"/>
                  </a:lnTo>
                  <a:lnTo>
                    <a:pt x="3" y="36"/>
                  </a:lnTo>
                  <a:lnTo>
                    <a:pt x="3" y="26"/>
                  </a:lnTo>
                  <a:lnTo>
                    <a:pt x="5" y="23"/>
                  </a:lnTo>
                  <a:lnTo>
                    <a:pt x="5" y="19"/>
                  </a:lnTo>
                  <a:lnTo>
                    <a:pt x="5" y="14"/>
                  </a:lnTo>
                  <a:lnTo>
                    <a:pt x="6" y="11"/>
                  </a:lnTo>
                  <a:lnTo>
                    <a:pt x="8" y="7"/>
                  </a:lnTo>
                  <a:lnTo>
                    <a:pt x="9" y="4"/>
                  </a:lnTo>
                  <a:lnTo>
                    <a:pt x="9" y="4"/>
                  </a:lnTo>
                  <a:lnTo>
                    <a:pt x="10" y="4"/>
                  </a:lnTo>
                  <a:lnTo>
                    <a:pt x="10" y="3"/>
                  </a:lnTo>
                  <a:lnTo>
                    <a:pt x="12" y="3"/>
                  </a:lnTo>
                  <a:lnTo>
                    <a:pt x="13" y="1"/>
                  </a:lnTo>
                  <a:lnTo>
                    <a:pt x="15" y="1"/>
                  </a:lnTo>
                  <a:lnTo>
                    <a:pt x="19" y="0"/>
                  </a:lnTo>
                  <a:lnTo>
                    <a:pt x="22" y="0"/>
                  </a:lnTo>
                  <a:lnTo>
                    <a:pt x="26" y="0"/>
                  </a:lnTo>
                  <a:lnTo>
                    <a:pt x="32" y="0"/>
                  </a:lnTo>
                  <a:lnTo>
                    <a:pt x="40" y="0"/>
                  </a:lnTo>
                  <a:lnTo>
                    <a:pt x="76" y="0"/>
                  </a:lnTo>
                  <a:lnTo>
                    <a:pt x="112" y="1"/>
                  </a:lnTo>
                  <a:lnTo>
                    <a:pt x="249" y="3"/>
                  </a:lnTo>
                  <a:lnTo>
                    <a:pt x="262" y="3"/>
                  </a:lnTo>
                  <a:lnTo>
                    <a:pt x="274" y="3"/>
                  </a:lnTo>
                  <a:lnTo>
                    <a:pt x="285" y="1"/>
                  </a:lnTo>
                  <a:lnTo>
                    <a:pt x="309" y="1"/>
                  </a:lnTo>
                  <a:lnTo>
                    <a:pt x="315" y="1"/>
                  </a:lnTo>
                  <a:lnTo>
                    <a:pt x="319" y="1"/>
                  </a:lnTo>
                  <a:lnTo>
                    <a:pt x="323" y="1"/>
                  </a:lnTo>
                  <a:lnTo>
                    <a:pt x="325" y="1"/>
                  </a:lnTo>
                  <a:lnTo>
                    <a:pt x="328" y="3"/>
                  </a:lnTo>
                  <a:lnTo>
                    <a:pt x="329" y="3"/>
                  </a:lnTo>
                  <a:lnTo>
                    <a:pt x="331" y="4"/>
                  </a:lnTo>
                  <a:lnTo>
                    <a:pt x="332" y="4"/>
                  </a:lnTo>
                  <a:lnTo>
                    <a:pt x="333" y="6"/>
                  </a:lnTo>
                  <a:lnTo>
                    <a:pt x="333" y="7"/>
                  </a:lnTo>
                  <a:lnTo>
                    <a:pt x="335" y="9"/>
                  </a:lnTo>
                  <a:lnTo>
                    <a:pt x="335" y="10"/>
                  </a:lnTo>
                  <a:lnTo>
                    <a:pt x="336" y="13"/>
                  </a:lnTo>
                  <a:lnTo>
                    <a:pt x="336" y="17"/>
                  </a:lnTo>
                  <a:lnTo>
                    <a:pt x="336" y="22"/>
                  </a:lnTo>
                  <a:lnTo>
                    <a:pt x="336" y="29"/>
                  </a:lnTo>
                  <a:lnTo>
                    <a:pt x="336" y="39"/>
                  </a:lnTo>
                  <a:lnTo>
                    <a:pt x="336" y="68"/>
                  </a:lnTo>
                  <a:lnTo>
                    <a:pt x="336" y="90"/>
                  </a:lnTo>
                  <a:lnTo>
                    <a:pt x="336" y="107"/>
                  </a:lnTo>
                  <a:lnTo>
                    <a:pt x="335" y="169"/>
                  </a:lnTo>
                  <a:lnTo>
                    <a:pt x="335" y="187"/>
                  </a:lnTo>
                  <a:lnTo>
                    <a:pt x="335" y="214"/>
                  </a:lnTo>
                  <a:lnTo>
                    <a:pt x="335" y="269"/>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090739" y="4730750"/>
              <a:ext cx="530226" cy="487364"/>
            </a:xfrm>
            <a:custGeom>
              <a:avLst/>
              <a:gdLst>
                <a:gd name="T0" fmla="*/ 135 w 334"/>
                <a:gd name="T1" fmla="*/ 37 h 307"/>
                <a:gd name="T2" fmla="*/ 148 w 334"/>
                <a:gd name="T3" fmla="*/ 35 h 307"/>
                <a:gd name="T4" fmla="*/ 158 w 334"/>
                <a:gd name="T5" fmla="*/ 35 h 307"/>
                <a:gd name="T6" fmla="*/ 170 w 334"/>
                <a:gd name="T7" fmla="*/ 37 h 307"/>
                <a:gd name="T8" fmla="*/ 193 w 334"/>
                <a:gd name="T9" fmla="*/ 41 h 307"/>
                <a:gd name="T10" fmla="*/ 203 w 334"/>
                <a:gd name="T11" fmla="*/ 44 h 307"/>
                <a:gd name="T12" fmla="*/ 208 w 334"/>
                <a:gd name="T13" fmla="*/ 44 h 307"/>
                <a:gd name="T14" fmla="*/ 212 w 334"/>
                <a:gd name="T15" fmla="*/ 41 h 307"/>
                <a:gd name="T16" fmla="*/ 221 w 334"/>
                <a:gd name="T17" fmla="*/ 32 h 307"/>
                <a:gd name="T18" fmla="*/ 228 w 334"/>
                <a:gd name="T19" fmla="*/ 25 h 307"/>
                <a:gd name="T20" fmla="*/ 237 w 334"/>
                <a:gd name="T21" fmla="*/ 18 h 307"/>
                <a:gd name="T22" fmla="*/ 245 w 334"/>
                <a:gd name="T23" fmla="*/ 15 h 307"/>
                <a:gd name="T24" fmla="*/ 254 w 334"/>
                <a:gd name="T25" fmla="*/ 14 h 307"/>
                <a:gd name="T26" fmla="*/ 286 w 334"/>
                <a:gd name="T27" fmla="*/ 15 h 307"/>
                <a:gd name="T28" fmla="*/ 295 w 334"/>
                <a:gd name="T29" fmla="*/ 15 h 307"/>
                <a:gd name="T30" fmla="*/ 309 w 334"/>
                <a:gd name="T31" fmla="*/ 12 h 307"/>
                <a:gd name="T32" fmla="*/ 324 w 334"/>
                <a:gd name="T33" fmla="*/ 11 h 307"/>
                <a:gd name="T34" fmla="*/ 328 w 334"/>
                <a:gd name="T35" fmla="*/ 11 h 307"/>
                <a:gd name="T36" fmla="*/ 330 w 334"/>
                <a:gd name="T37" fmla="*/ 14 h 307"/>
                <a:gd name="T38" fmla="*/ 333 w 334"/>
                <a:gd name="T39" fmla="*/ 19 h 307"/>
                <a:gd name="T40" fmla="*/ 333 w 334"/>
                <a:gd name="T41" fmla="*/ 28 h 307"/>
                <a:gd name="T42" fmla="*/ 333 w 334"/>
                <a:gd name="T43" fmla="*/ 50 h 307"/>
                <a:gd name="T44" fmla="*/ 333 w 334"/>
                <a:gd name="T45" fmla="*/ 192 h 307"/>
                <a:gd name="T46" fmla="*/ 334 w 334"/>
                <a:gd name="T47" fmla="*/ 268 h 307"/>
                <a:gd name="T48" fmla="*/ 333 w 334"/>
                <a:gd name="T49" fmla="*/ 283 h 307"/>
                <a:gd name="T50" fmla="*/ 333 w 334"/>
                <a:gd name="T51" fmla="*/ 293 h 307"/>
                <a:gd name="T52" fmla="*/ 330 w 334"/>
                <a:gd name="T53" fmla="*/ 299 h 307"/>
                <a:gd name="T54" fmla="*/ 325 w 334"/>
                <a:gd name="T55" fmla="*/ 304 h 307"/>
                <a:gd name="T56" fmla="*/ 320 w 334"/>
                <a:gd name="T57" fmla="*/ 306 h 307"/>
                <a:gd name="T58" fmla="*/ 308 w 334"/>
                <a:gd name="T59" fmla="*/ 307 h 307"/>
                <a:gd name="T60" fmla="*/ 187 w 334"/>
                <a:gd name="T61" fmla="*/ 306 h 307"/>
                <a:gd name="T62" fmla="*/ 104 w 334"/>
                <a:gd name="T63" fmla="*/ 306 h 307"/>
                <a:gd name="T64" fmla="*/ 36 w 334"/>
                <a:gd name="T65" fmla="*/ 307 h 307"/>
                <a:gd name="T66" fmla="*/ 18 w 334"/>
                <a:gd name="T67" fmla="*/ 307 h 307"/>
                <a:gd name="T68" fmla="*/ 11 w 334"/>
                <a:gd name="T69" fmla="*/ 306 h 307"/>
                <a:gd name="T70" fmla="*/ 5 w 334"/>
                <a:gd name="T71" fmla="*/ 302 h 307"/>
                <a:gd name="T72" fmla="*/ 2 w 334"/>
                <a:gd name="T73" fmla="*/ 297 h 307"/>
                <a:gd name="T74" fmla="*/ 1 w 334"/>
                <a:gd name="T75" fmla="*/ 288 h 307"/>
                <a:gd name="T76" fmla="*/ 0 w 334"/>
                <a:gd name="T77" fmla="*/ 274 h 307"/>
                <a:gd name="T78" fmla="*/ 0 w 334"/>
                <a:gd name="T79" fmla="*/ 144 h 307"/>
                <a:gd name="T80" fmla="*/ 0 w 334"/>
                <a:gd name="T81" fmla="*/ 53 h 307"/>
                <a:gd name="T82" fmla="*/ 0 w 334"/>
                <a:gd name="T83" fmla="*/ 32 h 307"/>
                <a:gd name="T84" fmla="*/ 1 w 334"/>
                <a:gd name="T85" fmla="*/ 22 h 307"/>
                <a:gd name="T86" fmla="*/ 4 w 334"/>
                <a:gd name="T87" fmla="*/ 15 h 307"/>
                <a:gd name="T88" fmla="*/ 7 w 334"/>
                <a:gd name="T89" fmla="*/ 11 h 307"/>
                <a:gd name="T90" fmla="*/ 11 w 334"/>
                <a:gd name="T91" fmla="*/ 8 h 307"/>
                <a:gd name="T92" fmla="*/ 23 w 334"/>
                <a:gd name="T93" fmla="*/ 3 h 307"/>
                <a:gd name="T94" fmla="*/ 40 w 334"/>
                <a:gd name="T95" fmla="*/ 0 h 307"/>
                <a:gd name="T96" fmla="*/ 52 w 334"/>
                <a:gd name="T97" fmla="*/ 0 h 307"/>
                <a:gd name="T98" fmla="*/ 68 w 334"/>
                <a:gd name="T99" fmla="*/ 2 h 307"/>
                <a:gd name="T100" fmla="*/ 77 w 334"/>
                <a:gd name="T101" fmla="*/ 5 h 307"/>
                <a:gd name="T102" fmla="*/ 84 w 334"/>
                <a:gd name="T103" fmla="*/ 9 h 307"/>
                <a:gd name="T104" fmla="*/ 94 w 334"/>
                <a:gd name="T105" fmla="*/ 12 h 307"/>
                <a:gd name="T106" fmla="*/ 103 w 334"/>
                <a:gd name="T107" fmla="*/ 16 h 307"/>
                <a:gd name="T108" fmla="*/ 119 w 334"/>
                <a:gd name="T109" fmla="*/ 28 h 307"/>
                <a:gd name="T110" fmla="*/ 132 w 334"/>
                <a:gd name="T111" fmla="*/ 35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34" h="307">
                  <a:moveTo>
                    <a:pt x="133" y="35"/>
                  </a:moveTo>
                  <a:lnTo>
                    <a:pt x="133" y="37"/>
                  </a:lnTo>
                  <a:lnTo>
                    <a:pt x="135" y="37"/>
                  </a:lnTo>
                  <a:lnTo>
                    <a:pt x="136" y="37"/>
                  </a:lnTo>
                  <a:lnTo>
                    <a:pt x="139" y="37"/>
                  </a:lnTo>
                  <a:lnTo>
                    <a:pt x="148" y="35"/>
                  </a:lnTo>
                  <a:lnTo>
                    <a:pt x="152" y="35"/>
                  </a:lnTo>
                  <a:lnTo>
                    <a:pt x="155" y="35"/>
                  </a:lnTo>
                  <a:lnTo>
                    <a:pt x="158" y="35"/>
                  </a:lnTo>
                  <a:lnTo>
                    <a:pt x="162" y="35"/>
                  </a:lnTo>
                  <a:lnTo>
                    <a:pt x="165" y="37"/>
                  </a:lnTo>
                  <a:lnTo>
                    <a:pt x="170" y="37"/>
                  </a:lnTo>
                  <a:lnTo>
                    <a:pt x="178" y="38"/>
                  </a:lnTo>
                  <a:lnTo>
                    <a:pt x="189" y="40"/>
                  </a:lnTo>
                  <a:lnTo>
                    <a:pt x="193" y="41"/>
                  </a:lnTo>
                  <a:lnTo>
                    <a:pt x="199" y="43"/>
                  </a:lnTo>
                  <a:lnTo>
                    <a:pt x="202" y="44"/>
                  </a:lnTo>
                  <a:lnTo>
                    <a:pt x="203" y="44"/>
                  </a:lnTo>
                  <a:lnTo>
                    <a:pt x="205" y="44"/>
                  </a:lnTo>
                  <a:lnTo>
                    <a:pt x="206" y="44"/>
                  </a:lnTo>
                  <a:lnTo>
                    <a:pt x="208" y="44"/>
                  </a:lnTo>
                  <a:lnTo>
                    <a:pt x="209" y="43"/>
                  </a:lnTo>
                  <a:lnTo>
                    <a:pt x="211" y="43"/>
                  </a:lnTo>
                  <a:lnTo>
                    <a:pt x="212" y="41"/>
                  </a:lnTo>
                  <a:lnTo>
                    <a:pt x="213" y="40"/>
                  </a:lnTo>
                  <a:lnTo>
                    <a:pt x="218" y="35"/>
                  </a:lnTo>
                  <a:lnTo>
                    <a:pt x="221" y="32"/>
                  </a:lnTo>
                  <a:lnTo>
                    <a:pt x="222" y="30"/>
                  </a:lnTo>
                  <a:lnTo>
                    <a:pt x="225" y="27"/>
                  </a:lnTo>
                  <a:lnTo>
                    <a:pt x="228" y="25"/>
                  </a:lnTo>
                  <a:lnTo>
                    <a:pt x="229" y="22"/>
                  </a:lnTo>
                  <a:lnTo>
                    <a:pt x="234" y="21"/>
                  </a:lnTo>
                  <a:lnTo>
                    <a:pt x="237" y="18"/>
                  </a:lnTo>
                  <a:lnTo>
                    <a:pt x="240" y="16"/>
                  </a:lnTo>
                  <a:lnTo>
                    <a:pt x="241" y="16"/>
                  </a:lnTo>
                  <a:lnTo>
                    <a:pt x="245" y="15"/>
                  </a:lnTo>
                  <a:lnTo>
                    <a:pt x="248" y="14"/>
                  </a:lnTo>
                  <a:lnTo>
                    <a:pt x="251" y="14"/>
                  </a:lnTo>
                  <a:lnTo>
                    <a:pt x="254" y="14"/>
                  </a:lnTo>
                  <a:lnTo>
                    <a:pt x="256" y="14"/>
                  </a:lnTo>
                  <a:lnTo>
                    <a:pt x="269" y="14"/>
                  </a:lnTo>
                  <a:lnTo>
                    <a:pt x="286" y="15"/>
                  </a:lnTo>
                  <a:lnTo>
                    <a:pt x="291" y="15"/>
                  </a:lnTo>
                  <a:lnTo>
                    <a:pt x="292" y="15"/>
                  </a:lnTo>
                  <a:lnTo>
                    <a:pt x="295" y="15"/>
                  </a:lnTo>
                  <a:lnTo>
                    <a:pt x="298" y="15"/>
                  </a:lnTo>
                  <a:lnTo>
                    <a:pt x="302" y="14"/>
                  </a:lnTo>
                  <a:lnTo>
                    <a:pt x="309" y="12"/>
                  </a:lnTo>
                  <a:lnTo>
                    <a:pt x="314" y="12"/>
                  </a:lnTo>
                  <a:lnTo>
                    <a:pt x="320" y="11"/>
                  </a:lnTo>
                  <a:lnTo>
                    <a:pt x="324" y="11"/>
                  </a:lnTo>
                  <a:lnTo>
                    <a:pt x="325" y="11"/>
                  </a:lnTo>
                  <a:lnTo>
                    <a:pt x="327" y="11"/>
                  </a:lnTo>
                  <a:lnTo>
                    <a:pt x="328" y="11"/>
                  </a:lnTo>
                  <a:lnTo>
                    <a:pt x="328" y="12"/>
                  </a:lnTo>
                  <a:lnTo>
                    <a:pt x="330" y="12"/>
                  </a:lnTo>
                  <a:lnTo>
                    <a:pt x="330" y="14"/>
                  </a:lnTo>
                  <a:lnTo>
                    <a:pt x="331" y="15"/>
                  </a:lnTo>
                  <a:lnTo>
                    <a:pt x="331" y="16"/>
                  </a:lnTo>
                  <a:lnTo>
                    <a:pt x="333" y="19"/>
                  </a:lnTo>
                  <a:lnTo>
                    <a:pt x="333" y="22"/>
                  </a:lnTo>
                  <a:lnTo>
                    <a:pt x="333" y="25"/>
                  </a:lnTo>
                  <a:lnTo>
                    <a:pt x="333" y="28"/>
                  </a:lnTo>
                  <a:lnTo>
                    <a:pt x="333" y="31"/>
                  </a:lnTo>
                  <a:lnTo>
                    <a:pt x="333" y="37"/>
                  </a:lnTo>
                  <a:lnTo>
                    <a:pt x="333" y="50"/>
                  </a:lnTo>
                  <a:lnTo>
                    <a:pt x="333" y="99"/>
                  </a:lnTo>
                  <a:lnTo>
                    <a:pt x="333" y="182"/>
                  </a:lnTo>
                  <a:lnTo>
                    <a:pt x="333" y="192"/>
                  </a:lnTo>
                  <a:lnTo>
                    <a:pt x="333" y="207"/>
                  </a:lnTo>
                  <a:lnTo>
                    <a:pt x="334" y="252"/>
                  </a:lnTo>
                  <a:lnTo>
                    <a:pt x="334" y="268"/>
                  </a:lnTo>
                  <a:lnTo>
                    <a:pt x="334" y="274"/>
                  </a:lnTo>
                  <a:lnTo>
                    <a:pt x="334" y="280"/>
                  </a:lnTo>
                  <a:lnTo>
                    <a:pt x="333" y="283"/>
                  </a:lnTo>
                  <a:lnTo>
                    <a:pt x="333" y="286"/>
                  </a:lnTo>
                  <a:lnTo>
                    <a:pt x="333" y="288"/>
                  </a:lnTo>
                  <a:lnTo>
                    <a:pt x="333" y="293"/>
                  </a:lnTo>
                  <a:lnTo>
                    <a:pt x="331" y="294"/>
                  </a:lnTo>
                  <a:lnTo>
                    <a:pt x="331" y="297"/>
                  </a:lnTo>
                  <a:lnTo>
                    <a:pt x="330" y="299"/>
                  </a:lnTo>
                  <a:lnTo>
                    <a:pt x="328" y="300"/>
                  </a:lnTo>
                  <a:lnTo>
                    <a:pt x="327" y="303"/>
                  </a:lnTo>
                  <a:lnTo>
                    <a:pt x="325" y="304"/>
                  </a:lnTo>
                  <a:lnTo>
                    <a:pt x="324" y="306"/>
                  </a:lnTo>
                  <a:lnTo>
                    <a:pt x="321" y="306"/>
                  </a:lnTo>
                  <a:lnTo>
                    <a:pt x="320" y="306"/>
                  </a:lnTo>
                  <a:lnTo>
                    <a:pt x="317" y="307"/>
                  </a:lnTo>
                  <a:lnTo>
                    <a:pt x="312" y="307"/>
                  </a:lnTo>
                  <a:lnTo>
                    <a:pt x="308" y="307"/>
                  </a:lnTo>
                  <a:lnTo>
                    <a:pt x="301" y="307"/>
                  </a:lnTo>
                  <a:lnTo>
                    <a:pt x="243" y="306"/>
                  </a:lnTo>
                  <a:lnTo>
                    <a:pt x="187" y="306"/>
                  </a:lnTo>
                  <a:lnTo>
                    <a:pt x="139" y="306"/>
                  </a:lnTo>
                  <a:lnTo>
                    <a:pt x="122" y="306"/>
                  </a:lnTo>
                  <a:lnTo>
                    <a:pt x="104" y="306"/>
                  </a:lnTo>
                  <a:lnTo>
                    <a:pt x="84" y="306"/>
                  </a:lnTo>
                  <a:lnTo>
                    <a:pt x="66" y="306"/>
                  </a:lnTo>
                  <a:lnTo>
                    <a:pt x="36" y="307"/>
                  </a:lnTo>
                  <a:lnTo>
                    <a:pt x="29" y="307"/>
                  </a:lnTo>
                  <a:lnTo>
                    <a:pt x="24" y="307"/>
                  </a:lnTo>
                  <a:lnTo>
                    <a:pt x="18" y="307"/>
                  </a:lnTo>
                  <a:lnTo>
                    <a:pt x="16" y="306"/>
                  </a:lnTo>
                  <a:lnTo>
                    <a:pt x="14" y="306"/>
                  </a:lnTo>
                  <a:lnTo>
                    <a:pt x="11" y="306"/>
                  </a:lnTo>
                  <a:lnTo>
                    <a:pt x="10" y="304"/>
                  </a:lnTo>
                  <a:lnTo>
                    <a:pt x="8" y="303"/>
                  </a:lnTo>
                  <a:lnTo>
                    <a:pt x="5" y="302"/>
                  </a:lnTo>
                  <a:lnTo>
                    <a:pt x="4" y="300"/>
                  </a:lnTo>
                  <a:lnTo>
                    <a:pt x="4" y="299"/>
                  </a:lnTo>
                  <a:lnTo>
                    <a:pt x="2" y="297"/>
                  </a:lnTo>
                  <a:lnTo>
                    <a:pt x="2" y="296"/>
                  </a:lnTo>
                  <a:lnTo>
                    <a:pt x="1" y="293"/>
                  </a:lnTo>
                  <a:lnTo>
                    <a:pt x="1" y="288"/>
                  </a:lnTo>
                  <a:lnTo>
                    <a:pt x="1" y="284"/>
                  </a:lnTo>
                  <a:lnTo>
                    <a:pt x="0" y="280"/>
                  </a:lnTo>
                  <a:lnTo>
                    <a:pt x="0" y="274"/>
                  </a:lnTo>
                  <a:lnTo>
                    <a:pt x="0" y="268"/>
                  </a:lnTo>
                  <a:lnTo>
                    <a:pt x="0" y="229"/>
                  </a:lnTo>
                  <a:lnTo>
                    <a:pt x="0" y="144"/>
                  </a:lnTo>
                  <a:lnTo>
                    <a:pt x="0" y="111"/>
                  </a:lnTo>
                  <a:lnTo>
                    <a:pt x="0" y="64"/>
                  </a:lnTo>
                  <a:lnTo>
                    <a:pt x="0" y="53"/>
                  </a:lnTo>
                  <a:lnTo>
                    <a:pt x="0" y="44"/>
                  </a:lnTo>
                  <a:lnTo>
                    <a:pt x="0" y="37"/>
                  </a:lnTo>
                  <a:lnTo>
                    <a:pt x="0" y="32"/>
                  </a:lnTo>
                  <a:lnTo>
                    <a:pt x="0" y="30"/>
                  </a:lnTo>
                  <a:lnTo>
                    <a:pt x="1" y="25"/>
                  </a:lnTo>
                  <a:lnTo>
                    <a:pt x="1" y="22"/>
                  </a:lnTo>
                  <a:lnTo>
                    <a:pt x="1" y="19"/>
                  </a:lnTo>
                  <a:lnTo>
                    <a:pt x="2" y="16"/>
                  </a:lnTo>
                  <a:lnTo>
                    <a:pt x="4" y="15"/>
                  </a:lnTo>
                  <a:lnTo>
                    <a:pt x="4" y="14"/>
                  </a:lnTo>
                  <a:lnTo>
                    <a:pt x="5" y="12"/>
                  </a:lnTo>
                  <a:lnTo>
                    <a:pt x="7" y="11"/>
                  </a:lnTo>
                  <a:lnTo>
                    <a:pt x="7" y="9"/>
                  </a:lnTo>
                  <a:lnTo>
                    <a:pt x="8" y="9"/>
                  </a:lnTo>
                  <a:lnTo>
                    <a:pt x="11" y="8"/>
                  </a:lnTo>
                  <a:lnTo>
                    <a:pt x="14" y="6"/>
                  </a:lnTo>
                  <a:lnTo>
                    <a:pt x="18" y="5"/>
                  </a:lnTo>
                  <a:lnTo>
                    <a:pt x="23" y="3"/>
                  </a:lnTo>
                  <a:lnTo>
                    <a:pt x="29" y="3"/>
                  </a:lnTo>
                  <a:lnTo>
                    <a:pt x="34" y="2"/>
                  </a:lnTo>
                  <a:lnTo>
                    <a:pt x="40" y="0"/>
                  </a:lnTo>
                  <a:lnTo>
                    <a:pt x="45" y="0"/>
                  </a:lnTo>
                  <a:lnTo>
                    <a:pt x="48" y="0"/>
                  </a:lnTo>
                  <a:lnTo>
                    <a:pt x="52" y="0"/>
                  </a:lnTo>
                  <a:lnTo>
                    <a:pt x="56" y="0"/>
                  </a:lnTo>
                  <a:lnTo>
                    <a:pt x="62" y="2"/>
                  </a:lnTo>
                  <a:lnTo>
                    <a:pt x="68" y="2"/>
                  </a:lnTo>
                  <a:lnTo>
                    <a:pt x="72" y="3"/>
                  </a:lnTo>
                  <a:lnTo>
                    <a:pt x="75" y="3"/>
                  </a:lnTo>
                  <a:lnTo>
                    <a:pt x="77" y="5"/>
                  </a:lnTo>
                  <a:lnTo>
                    <a:pt x="80" y="6"/>
                  </a:lnTo>
                  <a:lnTo>
                    <a:pt x="82" y="8"/>
                  </a:lnTo>
                  <a:lnTo>
                    <a:pt x="84" y="9"/>
                  </a:lnTo>
                  <a:lnTo>
                    <a:pt x="87" y="9"/>
                  </a:lnTo>
                  <a:lnTo>
                    <a:pt x="93" y="12"/>
                  </a:lnTo>
                  <a:lnTo>
                    <a:pt x="94" y="12"/>
                  </a:lnTo>
                  <a:lnTo>
                    <a:pt x="97" y="14"/>
                  </a:lnTo>
                  <a:lnTo>
                    <a:pt x="98" y="14"/>
                  </a:lnTo>
                  <a:lnTo>
                    <a:pt x="103" y="16"/>
                  </a:lnTo>
                  <a:lnTo>
                    <a:pt x="107" y="19"/>
                  </a:lnTo>
                  <a:lnTo>
                    <a:pt x="112" y="22"/>
                  </a:lnTo>
                  <a:lnTo>
                    <a:pt x="119" y="28"/>
                  </a:lnTo>
                  <a:lnTo>
                    <a:pt x="123" y="31"/>
                  </a:lnTo>
                  <a:lnTo>
                    <a:pt x="130" y="34"/>
                  </a:lnTo>
                  <a:lnTo>
                    <a:pt x="132" y="35"/>
                  </a:lnTo>
                  <a:lnTo>
                    <a:pt x="133" y="35"/>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3143252" y="3783014"/>
              <a:ext cx="320675" cy="428625"/>
            </a:xfrm>
            <a:custGeom>
              <a:avLst/>
              <a:gdLst>
                <a:gd name="T0" fmla="*/ 199 w 202"/>
                <a:gd name="T1" fmla="*/ 110 h 270"/>
                <a:gd name="T2" fmla="*/ 202 w 202"/>
                <a:gd name="T3" fmla="*/ 212 h 270"/>
                <a:gd name="T4" fmla="*/ 202 w 202"/>
                <a:gd name="T5" fmla="*/ 238 h 270"/>
                <a:gd name="T6" fmla="*/ 201 w 202"/>
                <a:gd name="T7" fmla="*/ 248 h 270"/>
                <a:gd name="T8" fmla="*/ 199 w 202"/>
                <a:gd name="T9" fmla="*/ 257 h 270"/>
                <a:gd name="T10" fmla="*/ 196 w 202"/>
                <a:gd name="T11" fmla="*/ 264 h 270"/>
                <a:gd name="T12" fmla="*/ 191 w 202"/>
                <a:gd name="T13" fmla="*/ 267 h 270"/>
                <a:gd name="T14" fmla="*/ 185 w 202"/>
                <a:gd name="T15" fmla="*/ 269 h 270"/>
                <a:gd name="T16" fmla="*/ 130 w 202"/>
                <a:gd name="T17" fmla="*/ 270 h 270"/>
                <a:gd name="T18" fmla="*/ 92 w 202"/>
                <a:gd name="T19" fmla="*/ 270 h 270"/>
                <a:gd name="T20" fmla="*/ 77 w 202"/>
                <a:gd name="T21" fmla="*/ 270 h 270"/>
                <a:gd name="T22" fmla="*/ 70 w 202"/>
                <a:gd name="T23" fmla="*/ 269 h 270"/>
                <a:gd name="T24" fmla="*/ 60 w 202"/>
                <a:gd name="T25" fmla="*/ 264 h 270"/>
                <a:gd name="T26" fmla="*/ 47 w 202"/>
                <a:gd name="T27" fmla="*/ 263 h 270"/>
                <a:gd name="T28" fmla="*/ 19 w 202"/>
                <a:gd name="T29" fmla="*/ 263 h 270"/>
                <a:gd name="T30" fmla="*/ 12 w 202"/>
                <a:gd name="T31" fmla="*/ 261 h 270"/>
                <a:gd name="T32" fmla="*/ 7 w 202"/>
                <a:gd name="T33" fmla="*/ 259 h 270"/>
                <a:gd name="T34" fmla="*/ 3 w 202"/>
                <a:gd name="T35" fmla="*/ 253 h 270"/>
                <a:gd name="T36" fmla="*/ 1 w 202"/>
                <a:gd name="T37" fmla="*/ 244 h 270"/>
                <a:gd name="T38" fmla="*/ 0 w 202"/>
                <a:gd name="T39" fmla="*/ 227 h 270"/>
                <a:gd name="T40" fmla="*/ 0 w 202"/>
                <a:gd name="T41" fmla="*/ 202 h 270"/>
                <a:gd name="T42" fmla="*/ 1 w 202"/>
                <a:gd name="T43" fmla="*/ 184 h 270"/>
                <a:gd name="T44" fmla="*/ 3 w 202"/>
                <a:gd name="T45" fmla="*/ 176 h 270"/>
                <a:gd name="T46" fmla="*/ 6 w 202"/>
                <a:gd name="T47" fmla="*/ 171 h 270"/>
                <a:gd name="T48" fmla="*/ 10 w 202"/>
                <a:gd name="T49" fmla="*/ 170 h 270"/>
                <a:gd name="T50" fmla="*/ 25 w 202"/>
                <a:gd name="T51" fmla="*/ 167 h 270"/>
                <a:gd name="T52" fmla="*/ 34 w 202"/>
                <a:gd name="T53" fmla="*/ 165 h 270"/>
                <a:gd name="T54" fmla="*/ 38 w 202"/>
                <a:gd name="T55" fmla="*/ 164 h 270"/>
                <a:gd name="T56" fmla="*/ 39 w 202"/>
                <a:gd name="T57" fmla="*/ 161 h 270"/>
                <a:gd name="T58" fmla="*/ 41 w 202"/>
                <a:gd name="T59" fmla="*/ 157 h 270"/>
                <a:gd name="T60" fmla="*/ 42 w 202"/>
                <a:gd name="T61" fmla="*/ 148 h 270"/>
                <a:gd name="T62" fmla="*/ 39 w 202"/>
                <a:gd name="T63" fmla="*/ 141 h 270"/>
                <a:gd name="T64" fmla="*/ 34 w 202"/>
                <a:gd name="T65" fmla="*/ 136 h 270"/>
                <a:gd name="T66" fmla="*/ 31 w 202"/>
                <a:gd name="T67" fmla="*/ 132 h 270"/>
                <a:gd name="T68" fmla="*/ 29 w 202"/>
                <a:gd name="T69" fmla="*/ 126 h 270"/>
                <a:gd name="T70" fmla="*/ 26 w 202"/>
                <a:gd name="T71" fmla="*/ 117 h 270"/>
                <a:gd name="T72" fmla="*/ 26 w 202"/>
                <a:gd name="T73" fmla="*/ 109 h 270"/>
                <a:gd name="T74" fmla="*/ 28 w 202"/>
                <a:gd name="T75" fmla="*/ 97 h 270"/>
                <a:gd name="T76" fmla="*/ 29 w 202"/>
                <a:gd name="T77" fmla="*/ 90 h 270"/>
                <a:gd name="T78" fmla="*/ 34 w 202"/>
                <a:gd name="T79" fmla="*/ 84 h 270"/>
                <a:gd name="T80" fmla="*/ 38 w 202"/>
                <a:gd name="T81" fmla="*/ 77 h 270"/>
                <a:gd name="T82" fmla="*/ 39 w 202"/>
                <a:gd name="T83" fmla="*/ 71 h 270"/>
                <a:gd name="T84" fmla="*/ 41 w 202"/>
                <a:gd name="T85" fmla="*/ 65 h 270"/>
                <a:gd name="T86" fmla="*/ 42 w 202"/>
                <a:gd name="T87" fmla="*/ 49 h 270"/>
                <a:gd name="T88" fmla="*/ 42 w 202"/>
                <a:gd name="T89" fmla="*/ 20 h 270"/>
                <a:gd name="T90" fmla="*/ 45 w 202"/>
                <a:gd name="T91" fmla="*/ 10 h 270"/>
                <a:gd name="T92" fmla="*/ 48 w 202"/>
                <a:gd name="T93" fmla="*/ 3 h 270"/>
                <a:gd name="T94" fmla="*/ 57 w 202"/>
                <a:gd name="T95" fmla="*/ 0 h 270"/>
                <a:gd name="T96" fmla="*/ 76 w 202"/>
                <a:gd name="T97"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2" h="270">
                  <a:moveTo>
                    <a:pt x="198" y="0"/>
                  </a:moveTo>
                  <a:lnTo>
                    <a:pt x="199" y="80"/>
                  </a:lnTo>
                  <a:lnTo>
                    <a:pt x="199" y="110"/>
                  </a:lnTo>
                  <a:lnTo>
                    <a:pt x="199" y="128"/>
                  </a:lnTo>
                  <a:lnTo>
                    <a:pt x="201" y="157"/>
                  </a:lnTo>
                  <a:lnTo>
                    <a:pt x="202" y="212"/>
                  </a:lnTo>
                  <a:lnTo>
                    <a:pt x="202" y="224"/>
                  </a:lnTo>
                  <a:lnTo>
                    <a:pt x="202" y="232"/>
                  </a:lnTo>
                  <a:lnTo>
                    <a:pt x="202" y="238"/>
                  </a:lnTo>
                  <a:lnTo>
                    <a:pt x="202" y="244"/>
                  </a:lnTo>
                  <a:lnTo>
                    <a:pt x="202" y="245"/>
                  </a:lnTo>
                  <a:lnTo>
                    <a:pt x="201" y="248"/>
                  </a:lnTo>
                  <a:lnTo>
                    <a:pt x="201" y="251"/>
                  </a:lnTo>
                  <a:lnTo>
                    <a:pt x="201" y="254"/>
                  </a:lnTo>
                  <a:lnTo>
                    <a:pt x="199" y="257"/>
                  </a:lnTo>
                  <a:lnTo>
                    <a:pt x="199" y="260"/>
                  </a:lnTo>
                  <a:lnTo>
                    <a:pt x="198" y="263"/>
                  </a:lnTo>
                  <a:lnTo>
                    <a:pt x="196" y="264"/>
                  </a:lnTo>
                  <a:lnTo>
                    <a:pt x="194" y="266"/>
                  </a:lnTo>
                  <a:lnTo>
                    <a:pt x="192" y="266"/>
                  </a:lnTo>
                  <a:lnTo>
                    <a:pt x="191" y="267"/>
                  </a:lnTo>
                  <a:lnTo>
                    <a:pt x="188" y="269"/>
                  </a:lnTo>
                  <a:lnTo>
                    <a:pt x="186" y="269"/>
                  </a:lnTo>
                  <a:lnTo>
                    <a:pt x="185" y="269"/>
                  </a:lnTo>
                  <a:lnTo>
                    <a:pt x="179" y="269"/>
                  </a:lnTo>
                  <a:lnTo>
                    <a:pt x="170" y="270"/>
                  </a:lnTo>
                  <a:lnTo>
                    <a:pt x="130" y="270"/>
                  </a:lnTo>
                  <a:lnTo>
                    <a:pt x="118" y="270"/>
                  </a:lnTo>
                  <a:lnTo>
                    <a:pt x="96" y="270"/>
                  </a:lnTo>
                  <a:lnTo>
                    <a:pt x="92" y="270"/>
                  </a:lnTo>
                  <a:lnTo>
                    <a:pt x="86" y="270"/>
                  </a:lnTo>
                  <a:lnTo>
                    <a:pt x="82" y="270"/>
                  </a:lnTo>
                  <a:lnTo>
                    <a:pt x="77" y="270"/>
                  </a:lnTo>
                  <a:lnTo>
                    <a:pt x="74" y="269"/>
                  </a:lnTo>
                  <a:lnTo>
                    <a:pt x="73" y="269"/>
                  </a:lnTo>
                  <a:lnTo>
                    <a:pt x="70" y="269"/>
                  </a:lnTo>
                  <a:lnTo>
                    <a:pt x="64" y="266"/>
                  </a:lnTo>
                  <a:lnTo>
                    <a:pt x="63" y="264"/>
                  </a:lnTo>
                  <a:lnTo>
                    <a:pt x="60" y="264"/>
                  </a:lnTo>
                  <a:lnTo>
                    <a:pt x="54" y="263"/>
                  </a:lnTo>
                  <a:lnTo>
                    <a:pt x="51" y="263"/>
                  </a:lnTo>
                  <a:lnTo>
                    <a:pt x="47" y="263"/>
                  </a:lnTo>
                  <a:lnTo>
                    <a:pt x="29" y="263"/>
                  </a:lnTo>
                  <a:lnTo>
                    <a:pt x="23" y="263"/>
                  </a:lnTo>
                  <a:lnTo>
                    <a:pt x="19" y="263"/>
                  </a:lnTo>
                  <a:lnTo>
                    <a:pt x="15" y="261"/>
                  </a:lnTo>
                  <a:lnTo>
                    <a:pt x="13" y="261"/>
                  </a:lnTo>
                  <a:lnTo>
                    <a:pt x="12" y="261"/>
                  </a:lnTo>
                  <a:lnTo>
                    <a:pt x="10" y="260"/>
                  </a:lnTo>
                  <a:lnTo>
                    <a:pt x="9" y="260"/>
                  </a:lnTo>
                  <a:lnTo>
                    <a:pt x="7" y="259"/>
                  </a:lnTo>
                  <a:lnTo>
                    <a:pt x="4" y="257"/>
                  </a:lnTo>
                  <a:lnTo>
                    <a:pt x="4" y="256"/>
                  </a:lnTo>
                  <a:lnTo>
                    <a:pt x="3" y="253"/>
                  </a:lnTo>
                  <a:lnTo>
                    <a:pt x="3" y="250"/>
                  </a:lnTo>
                  <a:lnTo>
                    <a:pt x="1" y="247"/>
                  </a:lnTo>
                  <a:lnTo>
                    <a:pt x="1" y="244"/>
                  </a:lnTo>
                  <a:lnTo>
                    <a:pt x="0" y="240"/>
                  </a:lnTo>
                  <a:lnTo>
                    <a:pt x="0" y="235"/>
                  </a:lnTo>
                  <a:lnTo>
                    <a:pt x="0" y="227"/>
                  </a:lnTo>
                  <a:lnTo>
                    <a:pt x="0" y="216"/>
                  </a:lnTo>
                  <a:lnTo>
                    <a:pt x="0" y="208"/>
                  </a:lnTo>
                  <a:lnTo>
                    <a:pt x="0" y="202"/>
                  </a:lnTo>
                  <a:lnTo>
                    <a:pt x="0" y="195"/>
                  </a:lnTo>
                  <a:lnTo>
                    <a:pt x="0" y="189"/>
                  </a:lnTo>
                  <a:lnTo>
                    <a:pt x="1" y="184"/>
                  </a:lnTo>
                  <a:lnTo>
                    <a:pt x="1" y="181"/>
                  </a:lnTo>
                  <a:lnTo>
                    <a:pt x="1" y="179"/>
                  </a:lnTo>
                  <a:lnTo>
                    <a:pt x="3" y="176"/>
                  </a:lnTo>
                  <a:lnTo>
                    <a:pt x="4" y="174"/>
                  </a:lnTo>
                  <a:lnTo>
                    <a:pt x="6" y="173"/>
                  </a:lnTo>
                  <a:lnTo>
                    <a:pt x="6" y="171"/>
                  </a:lnTo>
                  <a:lnTo>
                    <a:pt x="7" y="171"/>
                  </a:lnTo>
                  <a:lnTo>
                    <a:pt x="9" y="170"/>
                  </a:lnTo>
                  <a:lnTo>
                    <a:pt x="10" y="170"/>
                  </a:lnTo>
                  <a:lnTo>
                    <a:pt x="12" y="170"/>
                  </a:lnTo>
                  <a:lnTo>
                    <a:pt x="13" y="168"/>
                  </a:lnTo>
                  <a:lnTo>
                    <a:pt x="25" y="167"/>
                  </a:lnTo>
                  <a:lnTo>
                    <a:pt x="29" y="167"/>
                  </a:lnTo>
                  <a:lnTo>
                    <a:pt x="32" y="167"/>
                  </a:lnTo>
                  <a:lnTo>
                    <a:pt x="34" y="165"/>
                  </a:lnTo>
                  <a:lnTo>
                    <a:pt x="35" y="165"/>
                  </a:lnTo>
                  <a:lnTo>
                    <a:pt x="36" y="165"/>
                  </a:lnTo>
                  <a:lnTo>
                    <a:pt x="38" y="164"/>
                  </a:lnTo>
                  <a:lnTo>
                    <a:pt x="38" y="163"/>
                  </a:lnTo>
                  <a:lnTo>
                    <a:pt x="39" y="163"/>
                  </a:lnTo>
                  <a:lnTo>
                    <a:pt x="39" y="161"/>
                  </a:lnTo>
                  <a:lnTo>
                    <a:pt x="41" y="160"/>
                  </a:lnTo>
                  <a:lnTo>
                    <a:pt x="41" y="158"/>
                  </a:lnTo>
                  <a:lnTo>
                    <a:pt x="41" y="157"/>
                  </a:lnTo>
                  <a:lnTo>
                    <a:pt x="42" y="155"/>
                  </a:lnTo>
                  <a:lnTo>
                    <a:pt x="42" y="152"/>
                  </a:lnTo>
                  <a:lnTo>
                    <a:pt x="42" y="148"/>
                  </a:lnTo>
                  <a:lnTo>
                    <a:pt x="41" y="145"/>
                  </a:lnTo>
                  <a:lnTo>
                    <a:pt x="41" y="142"/>
                  </a:lnTo>
                  <a:lnTo>
                    <a:pt x="39" y="141"/>
                  </a:lnTo>
                  <a:lnTo>
                    <a:pt x="38" y="139"/>
                  </a:lnTo>
                  <a:lnTo>
                    <a:pt x="38" y="139"/>
                  </a:lnTo>
                  <a:lnTo>
                    <a:pt x="34" y="136"/>
                  </a:lnTo>
                  <a:lnTo>
                    <a:pt x="32" y="135"/>
                  </a:lnTo>
                  <a:lnTo>
                    <a:pt x="32" y="133"/>
                  </a:lnTo>
                  <a:lnTo>
                    <a:pt x="31" y="132"/>
                  </a:lnTo>
                  <a:lnTo>
                    <a:pt x="29" y="131"/>
                  </a:lnTo>
                  <a:lnTo>
                    <a:pt x="29" y="129"/>
                  </a:lnTo>
                  <a:lnTo>
                    <a:pt x="29" y="126"/>
                  </a:lnTo>
                  <a:lnTo>
                    <a:pt x="28" y="123"/>
                  </a:lnTo>
                  <a:lnTo>
                    <a:pt x="28" y="120"/>
                  </a:lnTo>
                  <a:lnTo>
                    <a:pt x="26" y="117"/>
                  </a:lnTo>
                  <a:lnTo>
                    <a:pt x="26" y="115"/>
                  </a:lnTo>
                  <a:lnTo>
                    <a:pt x="26" y="112"/>
                  </a:lnTo>
                  <a:lnTo>
                    <a:pt x="26" y="109"/>
                  </a:lnTo>
                  <a:lnTo>
                    <a:pt x="26" y="106"/>
                  </a:lnTo>
                  <a:lnTo>
                    <a:pt x="26" y="101"/>
                  </a:lnTo>
                  <a:lnTo>
                    <a:pt x="28" y="97"/>
                  </a:lnTo>
                  <a:lnTo>
                    <a:pt x="28" y="94"/>
                  </a:lnTo>
                  <a:lnTo>
                    <a:pt x="28" y="93"/>
                  </a:lnTo>
                  <a:lnTo>
                    <a:pt x="29" y="90"/>
                  </a:lnTo>
                  <a:lnTo>
                    <a:pt x="29" y="88"/>
                  </a:lnTo>
                  <a:lnTo>
                    <a:pt x="31" y="85"/>
                  </a:lnTo>
                  <a:lnTo>
                    <a:pt x="34" y="84"/>
                  </a:lnTo>
                  <a:lnTo>
                    <a:pt x="35" y="81"/>
                  </a:lnTo>
                  <a:lnTo>
                    <a:pt x="36" y="80"/>
                  </a:lnTo>
                  <a:lnTo>
                    <a:pt x="38" y="77"/>
                  </a:lnTo>
                  <a:lnTo>
                    <a:pt x="38" y="75"/>
                  </a:lnTo>
                  <a:lnTo>
                    <a:pt x="39" y="74"/>
                  </a:lnTo>
                  <a:lnTo>
                    <a:pt x="39" y="71"/>
                  </a:lnTo>
                  <a:lnTo>
                    <a:pt x="41" y="69"/>
                  </a:lnTo>
                  <a:lnTo>
                    <a:pt x="41" y="68"/>
                  </a:lnTo>
                  <a:lnTo>
                    <a:pt x="41" y="65"/>
                  </a:lnTo>
                  <a:lnTo>
                    <a:pt x="41" y="61"/>
                  </a:lnTo>
                  <a:lnTo>
                    <a:pt x="42" y="56"/>
                  </a:lnTo>
                  <a:lnTo>
                    <a:pt x="42" y="49"/>
                  </a:lnTo>
                  <a:lnTo>
                    <a:pt x="42" y="30"/>
                  </a:lnTo>
                  <a:lnTo>
                    <a:pt x="42" y="26"/>
                  </a:lnTo>
                  <a:lnTo>
                    <a:pt x="42" y="20"/>
                  </a:lnTo>
                  <a:lnTo>
                    <a:pt x="42" y="17"/>
                  </a:lnTo>
                  <a:lnTo>
                    <a:pt x="44" y="13"/>
                  </a:lnTo>
                  <a:lnTo>
                    <a:pt x="45" y="10"/>
                  </a:lnTo>
                  <a:lnTo>
                    <a:pt x="47" y="7"/>
                  </a:lnTo>
                  <a:lnTo>
                    <a:pt x="47" y="5"/>
                  </a:lnTo>
                  <a:lnTo>
                    <a:pt x="48" y="3"/>
                  </a:lnTo>
                  <a:lnTo>
                    <a:pt x="51" y="1"/>
                  </a:lnTo>
                  <a:lnTo>
                    <a:pt x="54" y="1"/>
                  </a:lnTo>
                  <a:lnTo>
                    <a:pt x="57" y="0"/>
                  </a:lnTo>
                  <a:lnTo>
                    <a:pt x="60" y="0"/>
                  </a:lnTo>
                  <a:lnTo>
                    <a:pt x="66" y="0"/>
                  </a:lnTo>
                  <a:lnTo>
                    <a:pt x="76" y="0"/>
                  </a:lnTo>
                  <a:lnTo>
                    <a:pt x="116" y="0"/>
                  </a:lnTo>
                  <a:lnTo>
                    <a:pt x="198"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3357565" y="4735513"/>
              <a:ext cx="428625" cy="436563"/>
            </a:xfrm>
            <a:custGeom>
              <a:avLst/>
              <a:gdLst>
                <a:gd name="T0" fmla="*/ 268 w 270"/>
                <a:gd name="T1" fmla="*/ 27 h 275"/>
                <a:gd name="T2" fmla="*/ 267 w 270"/>
                <a:gd name="T3" fmla="*/ 73 h 275"/>
                <a:gd name="T4" fmla="*/ 268 w 270"/>
                <a:gd name="T5" fmla="*/ 150 h 275"/>
                <a:gd name="T6" fmla="*/ 270 w 270"/>
                <a:gd name="T7" fmla="*/ 232 h 275"/>
                <a:gd name="T8" fmla="*/ 270 w 270"/>
                <a:gd name="T9" fmla="*/ 245 h 275"/>
                <a:gd name="T10" fmla="*/ 270 w 270"/>
                <a:gd name="T11" fmla="*/ 253 h 275"/>
                <a:gd name="T12" fmla="*/ 268 w 270"/>
                <a:gd name="T13" fmla="*/ 261 h 275"/>
                <a:gd name="T14" fmla="*/ 267 w 270"/>
                <a:gd name="T15" fmla="*/ 265 h 275"/>
                <a:gd name="T16" fmla="*/ 265 w 270"/>
                <a:gd name="T17" fmla="*/ 268 h 275"/>
                <a:gd name="T18" fmla="*/ 264 w 270"/>
                <a:gd name="T19" fmla="*/ 271 h 275"/>
                <a:gd name="T20" fmla="*/ 262 w 270"/>
                <a:gd name="T21" fmla="*/ 271 h 275"/>
                <a:gd name="T22" fmla="*/ 256 w 270"/>
                <a:gd name="T23" fmla="*/ 272 h 275"/>
                <a:gd name="T24" fmla="*/ 251 w 270"/>
                <a:gd name="T25" fmla="*/ 274 h 275"/>
                <a:gd name="T26" fmla="*/ 240 w 270"/>
                <a:gd name="T27" fmla="*/ 274 h 275"/>
                <a:gd name="T28" fmla="*/ 192 w 270"/>
                <a:gd name="T29" fmla="*/ 274 h 275"/>
                <a:gd name="T30" fmla="*/ 107 w 270"/>
                <a:gd name="T31" fmla="*/ 274 h 275"/>
                <a:gd name="T32" fmla="*/ 67 w 270"/>
                <a:gd name="T33" fmla="*/ 274 h 275"/>
                <a:gd name="T34" fmla="*/ 41 w 270"/>
                <a:gd name="T35" fmla="*/ 274 h 275"/>
                <a:gd name="T36" fmla="*/ 27 w 270"/>
                <a:gd name="T37" fmla="*/ 274 h 275"/>
                <a:gd name="T38" fmla="*/ 19 w 270"/>
                <a:gd name="T39" fmla="*/ 274 h 275"/>
                <a:gd name="T40" fmla="*/ 15 w 270"/>
                <a:gd name="T41" fmla="*/ 272 h 275"/>
                <a:gd name="T42" fmla="*/ 9 w 270"/>
                <a:gd name="T43" fmla="*/ 271 h 275"/>
                <a:gd name="T44" fmla="*/ 6 w 270"/>
                <a:gd name="T45" fmla="*/ 268 h 275"/>
                <a:gd name="T46" fmla="*/ 3 w 270"/>
                <a:gd name="T47" fmla="*/ 261 h 275"/>
                <a:gd name="T48" fmla="*/ 3 w 270"/>
                <a:gd name="T49" fmla="*/ 252 h 275"/>
                <a:gd name="T50" fmla="*/ 2 w 270"/>
                <a:gd name="T51" fmla="*/ 239 h 275"/>
                <a:gd name="T52" fmla="*/ 2 w 270"/>
                <a:gd name="T53" fmla="*/ 216 h 275"/>
                <a:gd name="T54" fmla="*/ 2 w 270"/>
                <a:gd name="T55" fmla="*/ 98 h 275"/>
                <a:gd name="T56" fmla="*/ 0 w 270"/>
                <a:gd name="T57" fmla="*/ 56 h 275"/>
                <a:gd name="T58" fmla="*/ 2 w 270"/>
                <a:gd name="T59" fmla="*/ 34 h 275"/>
                <a:gd name="T60" fmla="*/ 2 w 270"/>
                <a:gd name="T61" fmla="*/ 22 h 275"/>
                <a:gd name="T62" fmla="*/ 3 w 270"/>
                <a:gd name="T63" fmla="*/ 18 h 275"/>
                <a:gd name="T64" fmla="*/ 5 w 270"/>
                <a:gd name="T65" fmla="*/ 12 h 275"/>
                <a:gd name="T66" fmla="*/ 8 w 270"/>
                <a:gd name="T67" fmla="*/ 9 h 275"/>
                <a:gd name="T68" fmla="*/ 11 w 270"/>
                <a:gd name="T69" fmla="*/ 6 h 275"/>
                <a:gd name="T70" fmla="*/ 15 w 270"/>
                <a:gd name="T71" fmla="*/ 5 h 275"/>
                <a:gd name="T72" fmla="*/ 19 w 270"/>
                <a:gd name="T73" fmla="*/ 3 h 275"/>
                <a:gd name="T74" fmla="*/ 28 w 270"/>
                <a:gd name="T75" fmla="*/ 3 h 275"/>
                <a:gd name="T76" fmla="*/ 69 w 270"/>
                <a:gd name="T77" fmla="*/ 3 h 275"/>
                <a:gd name="T78" fmla="*/ 184 w 270"/>
                <a:gd name="T79" fmla="*/ 2 h 275"/>
                <a:gd name="T80" fmla="*/ 252 w 270"/>
                <a:gd name="T81"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0" h="275">
                  <a:moveTo>
                    <a:pt x="268" y="2"/>
                  </a:moveTo>
                  <a:lnTo>
                    <a:pt x="268" y="27"/>
                  </a:lnTo>
                  <a:lnTo>
                    <a:pt x="267" y="54"/>
                  </a:lnTo>
                  <a:lnTo>
                    <a:pt x="267" y="73"/>
                  </a:lnTo>
                  <a:lnTo>
                    <a:pt x="268" y="133"/>
                  </a:lnTo>
                  <a:lnTo>
                    <a:pt x="268" y="150"/>
                  </a:lnTo>
                  <a:lnTo>
                    <a:pt x="268" y="184"/>
                  </a:lnTo>
                  <a:lnTo>
                    <a:pt x="270" y="232"/>
                  </a:lnTo>
                  <a:lnTo>
                    <a:pt x="270" y="239"/>
                  </a:lnTo>
                  <a:lnTo>
                    <a:pt x="270" y="245"/>
                  </a:lnTo>
                  <a:lnTo>
                    <a:pt x="270" y="249"/>
                  </a:lnTo>
                  <a:lnTo>
                    <a:pt x="270" y="253"/>
                  </a:lnTo>
                  <a:lnTo>
                    <a:pt x="268" y="256"/>
                  </a:lnTo>
                  <a:lnTo>
                    <a:pt x="268" y="261"/>
                  </a:lnTo>
                  <a:lnTo>
                    <a:pt x="268" y="264"/>
                  </a:lnTo>
                  <a:lnTo>
                    <a:pt x="267" y="265"/>
                  </a:lnTo>
                  <a:lnTo>
                    <a:pt x="267" y="267"/>
                  </a:lnTo>
                  <a:lnTo>
                    <a:pt x="265" y="268"/>
                  </a:lnTo>
                  <a:lnTo>
                    <a:pt x="264" y="269"/>
                  </a:lnTo>
                  <a:lnTo>
                    <a:pt x="264" y="271"/>
                  </a:lnTo>
                  <a:lnTo>
                    <a:pt x="262" y="271"/>
                  </a:lnTo>
                  <a:lnTo>
                    <a:pt x="262" y="271"/>
                  </a:lnTo>
                  <a:lnTo>
                    <a:pt x="259" y="272"/>
                  </a:lnTo>
                  <a:lnTo>
                    <a:pt x="256" y="272"/>
                  </a:lnTo>
                  <a:lnTo>
                    <a:pt x="254" y="274"/>
                  </a:lnTo>
                  <a:lnTo>
                    <a:pt x="251" y="274"/>
                  </a:lnTo>
                  <a:lnTo>
                    <a:pt x="246" y="274"/>
                  </a:lnTo>
                  <a:lnTo>
                    <a:pt x="240" y="274"/>
                  </a:lnTo>
                  <a:lnTo>
                    <a:pt x="229" y="274"/>
                  </a:lnTo>
                  <a:lnTo>
                    <a:pt x="192" y="274"/>
                  </a:lnTo>
                  <a:lnTo>
                    <a:pt x="134" y="275"/>
                  </a:lnTo>
                  <a:lnTo>
                    <a:pt x="107" y="274"/>
                  </a:lnTo>
                  <a:lnTo>
                    <a:pt x="79" y="274"/>
                  </a:lnTo>
                  <a:lnTo>
                    <a:pt x="67" y="274"/>
                  </a:lnTo>
                  <a:lnTo>
                    <a:pt x="59" y="274"/>
                  </a:lnTo>
                  <a:lnTo>
                    <a:pt x="41" y="274"/>
                  </a:lnTo>
                  <a:lnTo>
                    <a:pt x="32" y="274"/>
                  </a:lnTo>
                  <a:lnTo>
                    <a:pt x="27" y="274"/>
                  </a:lnTo>
                  <a:lnTo>
                    <a:pt x="24" y="274"/>
                  </a:lnTo>
                  <a:lnTo>
                    <a:pt x="19" y="274"/>
                  </a:lnTo>
                  <a:lnTo>
                    <a:pt x="18" y="274"/>
                  </a:lnTo>
                  <a:lnTo>
                    <a:pt x="15" y="272"/>
                  </a:lnTo>
                  <a:lnTo>
                    <a:pt x="12" y="271"/>
                  </a:lnTo>
                  <a:lnTo>
                    <a:pt x="9" y="271"/>
                  </a:lnTo>
                  <a:lnTo>
                    <a:pt x="8" y="269"/>
                  </a:lnTo>
                  <a:lnTo>
                    <a:pt x="6" y="268"/>
                  </a:lnTo>
                  <a:lnTo>
                    <a:pt x="5" y="265"/>
                  </a:lnTo>
                  <a:lnTo>
                    <a:pt x="3" y="261"/>
                  </a:lnTo>
                  <a:lnTo>
                    <a:pt x="3" y="256"/>
                  </a:lnTo>
                  <a:lnTo>
                    <a:pt x="3" y="252"/>
                  </a:lnTo>
                  <a:lnTo>
                    <a:pt x="2" y="248"/>
                  </a:lnTo>
                  <a:lnTo>
                    <a:pt x="2" y="239"/>
                  </a:lnTo>
                  <a:lnTo>
                    <a:pt x="2" y="230"/>
                  </a:lnTo>
                  <a:lnTo>
                    <a:pt x="2" y="216"/>
                  </a:lnTo>
                  <a:lnTo>
                    <a:pt x="2" y="112"/>
                  </a:lnTo>
                  <a:lnTo>
                    <a:pt x="2" y="98"/>
                  </a:lnTo>
                  <a:lnTo>
                    <a:pt x="2" y="70"/>
                  </a:lnTo>
                  <a:lnTo>
                    <a:pt x="0" y="56"/>
                  </a:lnTo>
                  <a:lnTo>
                    <a:pt x="2" y="41"/>
                  </a:lnTo>
                  <a:lnTo>
                    <a:pt x="2" y="34"/>
                  </a:lnTo>
                  <a:lnTo>
                    <a:pt x="2" y="27"/>
                  </a:lnTo>
                  <a:lnTo>
                    <a:pt x="2" y="22"/>
                  </a:lnTo>
                  <a:lnTo>
                    <a:pt x="3" y="19"/>
                  </a:lnTo>
                  <a:lnTo>
                    <a:pt x="3" y="18"/>
                  </a:lnTo>
                  <a:lnTo>
                    <a:pt x="5" y="13"/>
                  </a:lnTo>
                  <a:lnTo>
                    <a:pt x="5" y="12"/>
                  </a:lnTo>
                  <a:lnTo>
                    <a:pt x="6" y="9"/>
                  </a:lnTo>
                  <a:lnTo>
                    <a:pt x="8" y="9"/>
                  </a:lnTo>
                  <a:lnTo>
                    <a:pt x="9" y="8"/>
                  </a:lnTo>
                  <a:lnTo>
                    <a:pt x="11" y="6"/>
                  </a:lnTo>
                  <a:lnTo>
                    <a:pt x="12" y="5"/>
                  </a:lnTo>
                  <a:lnTo>
                    <a:pt x="15" y="5"/>
                  </a:lnTo>
                  <a:lnTo>
                    <a:pt x="18" y="3"/>
                  </a:lnTo>
                  <a:lnTo>
                    <a:pt x="19" y="3"/>
                  </a:lnTo>
                  <a:lnTo>
                    <a:pt x="24" y="3"/>
                  </a:lnTo>
                  <a:lnTo>
                    <a:pt x="28" y="3"/>
                  </a:lnTo>
                  <a:lnTo>
                    <a:pt x="35" y="2"/>
                  </a:lnTo>
                  <a:lnTo>
                    <a:pt x="69" y="3"/>
                  </a:lnTo>
                  <a:lnTo>
                    <a:pt x="155" y="2"/>
                  </a:lnTo>
                  <a:lnTo>
                    <a:pt x="184" y="2"/>
                  </a:lnTo>
                  <a:lnTo>
                    <a:pt x="232" y="2"/>
                  </a:lnTo>
                  <a:lnTo>
                    <a:pt x="252" y="0"/>
                  </a:lnTo>
                  <a:lnTo>
                    <a:pt x="268" y="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3878264" y="3449637"/>
              <a:ext cx="327025" cy="431800"/>
            </a:xfrm>
            <a:custGeom>
              <a:avLst/>
              <a:gdLst>
                <a:gd name="T0" fmla="*/ 121 w 206"/>
                <a:gd name="T1" fmla="*/ 2 h 272"/>
                <a:gd name="T2" fmla="*/ 147 w 206"/>
                <a:gd name="T3" fmla="*/ 2 h 272"/>
                <a:gd name="T4" fmla="*/ 171 w 206"/>
                <a:gd name="T5" fmla="*/ 0 h 272"/>
                <a:gd name="T6" fmla="*/ 182 w 206"/>
                <a:gd name="T7" fmla="*/ 0 h 272"/>
                <a:gd name="T8" fmla="*/ 186 w 206"/>
                <a:gd name="T9" fmla="*/ 2 h 272"/>
                <a:gd name="T10" fmla="*/ 190 w 206"/>
                <a:gd name="T11" fmla="*/ 3 h 272"/>
                <a:gd name="T12" fmla="*/ 195 w 206"/>
                <a:gd name="T13" fmla="*/ 6 h 272"/>
                <a:gd name="T14" fmla="*/ 196 w 206"/>
                <a:gd name="T15" fmla="*/ 9 h 272"/>
                <a:gd name="T16" fmla="*/ 198 w 206"/>
                <a:gd name="T17" fmla="*/ 15 h 272"/>
                <a:gd name="T18" fmla="*/ 199 w 206"/>
                <a:gd name="T19" fmla="*/ 19 h 272"/>
                <a:gd name="T20" fmla="*/ 201 w 206"/>
                <a:gd name="T21" fmla="*/ 28 h 272"/>
                <a:gd name="T22" fmla="*/ 201 w 206"/>
                <a:gd name="T23" fmla="*/ 45 h 272"/>
                <a:gd name="T24" fmla="*/ 202 w 206"/>
                <a:gd name="T25" fmla="*/ 122 h 272"/>
                <a:gd name="T26" fmla="*/ 206 w 206"/>
                <a:gd name="T27" fmla="*/ 224 h 272"/>
                <a:gd name="T28" fmla="*/ 206 w 206"/>
                <a:gd name="T29" fmla="*/ 240 h 272"/>
                <a:gd name="T30" fmla="*/ 206 w 206"/>
                <a:gd name="T31" fmla="*/ 249 h 272"/>
                <a:gd name="T32" fmla="*/ 205 w 206"/>
                <a:gd name="T33" fmla="*/ 255 h 272"/>
                <a:gd name="T34" fmla="*/ 205 w 206"/>
                <a:gd name="T35" fmla="*/ 259 h 272"/>
                <a:gd name="T36" fmla="*/ 203 w 206"/>
                <a:gd name="T37" fmla="*/ 263 h 272"/>
                <a:gd name="T38" fmla="*/ 202 w 206"/>
                <a:gd name="T39" fmla="*/ 266 h 272"/>
                <a:gd name="T40" fmla="*/ 198 w 206"/>
                <a:gd name="T41" fmla="*/ 269 h 272"/>
                <a:gd name="T42" fmla="*/ 193 w 206"/>
                <a:gd name="T43" fmla="*/ 271 h 272"/>
                <a:gd name="T44" fmla="*/ 187 w 206"/>
                <a:gd name="T45" fmla="*/ 272 h 272"/>
                <a:gd name="T46" fmla="*/ 179 w 206"/>
                <a:gd name="T47" fmla="*/ 272 h 272"/>
                <a:gd name="T48" fmla="*/ 164 w 206"/>
                <a:gd name="T49" fmla="*/ 272 h 272"/>
                <a:gd name="T50" fmla="*/ 157 w 206"/>
                <a:gd name="T51" fmla="*/ 272 h 272"/>
                <a:gd name="T52" fmla="*/ 151 w 206"/>
                <a:gd name="T53" fmla="*/ 271 h 272"/>
                <a:gd name="T54" fmla="*/ 147 w 206"/>
                <a:gd name="T55" fmla="*/ 269 h 272"/>
                <a:gd name="T56" fmla="*/ 144 w 206"/>
                <a:gd name="T57" fmla="*/ 266 h 272"/>
                <a:gd name="T58" fmla="*/ 142 w 206"/>
                <a:gd name="T59" fmla="*/ 262 h 272"/>
                <a:gd name="T60" fmla="*/ 138 w 206"/>
                <a:gd name="T61" fmla="*/ 250 h 272"/>
                <a:gd name="T62" fmla="*/ 137 w 206"/>
                <a:gd name="T63" fmla="*/ 246 h 272"/>
                <a:gd name="T64" fmla="*/ 134 w 206"/>
                <a:gd name="T65" fmla="*/ 242 h 272"/>
                <a:gd name="T66" fmla="*/ 129 w 206"/>
                <a:gd name="T67" fmla="*/ 240 h 272"/>
                <a:gd name="T68" fmla="*/ 126 w 206"/>
                <a:gd name="T69" fmla="*/ 239 h 272"/>
                <a:gd name="T70" fmla="*/ 122 w 206"/>
                <a:gd name="T71" fmla="*/ 237 h 272"/>
                <a:gd name="T72" fmla="*/ 113 w 206"/>
                <a:gd name="T73" fmla="*/ 237 h 272"/>
                <a:gd name="T74" fmla="*/ 90 w 206"/>
                <a:gd name="T75" fmla="*/ 237 h 272"/>
                <a:gd name="T76" fmla="*/ 29 w 206"/>
                <a:gd name="T77" fmla="*/ 240 h 272"/>
                <a:gd name="T78" fmla="*/ 22 w 206"/>
                <a:gd name="T79" fmla="*/ 240 h 272"/>
                <a:gd name="T80" fmla="*/ 16 w 206"/>
                <a:gd name="T81" fmla="*/ 239 h 272"/>
                <a:gd name="T82" fmla="*/ 10 w 206"/>
                <a:gd name="T83" fmla="*/ 236 h 272"/>
                <a:gd name="T84" fmla="*/ 6 w 206"/>
                <a:gd name="T85" fmla="*/ 231 h 272"/>
                <a:gd name="T86" fmla="*/ 4 w 206"/>
                <a:gd name="T87" fmla="*/ 224 h 272"/>
                <a:gd name="T88" fmla="*/ 4 w 206"/>
                <a:gd name="T89" fmla="*/ 217 h 272"/>
                <a:gd name="T90" fmla="*/ 4 w 206"/>
                <a:gd name="T91" fmla="*/ 202 h 272"/>
                <a:gd name="T92" fmla="*/ 1 w 206"/>
                <a:gd name="T93" fmla="*/ 106 h 272"/>
                <a:gd name="T94" fmla="*/ 0 w 206"/>
                <a:gd name="T95" fmla="*/ 41 h 272"/>
                <a:gd name="T96" fmla="*/ 0 w 206"/>
                <a:gd name="T97" fmla="*/ 31 h 272"/>
                <a:gd name="T98" fmla="*/ 0 w 206"/>
                <a:gd name="T99" fmla="*/ 22 h 272"/>
                <a:gd name="T100" fmla="*/ 1 w 206"/>
                <a:gd name="T101" fmla="*/ 15 h 272"/>
                <a:gd name="T102" fmla="*/ 3 w 206"/>
                <a:gd name="T103" fmla="*/ 10 h 272"/>
                <a:gd name="T104" fmla="*/ 4 w 206"/>
                <a:gd name="T105" fmla="*/ 7 h 272"/>
                <a:gd name="T106" fmla="*/ 6 w 206"/>
                <a:gd name="T107" fmla="*/ 6 h 272"/>
                <a:gd name="T108" fmla="*/ 10 w 206"/>
                <a:gd name="T109" fmla="*/ 3 h 272"/>
                <a:gd name="T110" fmla="*/ 16 w 206"/>
                <a:gd name="T111" fmla="*/ 3 h 272"/>
                <a:gd name="T112" fmla="*/ 26 w 206"/>
                <a:gd name="T113" fmla="*/ 2 h 272"/>
                <a:gd name="T114" fmla="*/ 68 w 206"/>
                <a:gd name="T115" fmla="*/ 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6" h="272">
                  <a:moveTo>
                    <a:pt x="116" y="2"/>
                  </a:moveTo>
                  <a:lnTo>
                    <a:pt x="121" y="2"/>
                  </a:lnTo>
                  <a:lnTo>
                    <a:pt x="135" y="2"/>
                  </a:lnTo>
                  <a:lnTo>
                    <a:pt x="147" y="2"/>
                  </a:lnTo>
                  <a:lnTo>
                    <a:pt x="164" y="0"/>
                  </a:lnTo>
                  <a:lnTo>
                    <a:pt x="171" y="0"/>
                  </a:lnTo>
                  <a:lnTo>
                    <a:pt x="177" y="0"/>
                  </a:lnTo>
                  <a:lnTo>
                    <a:pt x="182" y="0"/>
                  </a:lnTo>
                  <a:lnTo>
                    <a:pt x="183" y="2"/>
                  </a:lnTo>
                  <a:lnTo>
                    <a:pt x="186" y="2"/>
                  </a:lnTo>
                  <a:lnTo>
                    <a:pt x="189" y="2"/>
                  </a:lnTo>
                  <a:lnTo>
                    <a:pt x="190" y="3"/>
                  </a:lnTo>
                  <a:lnTo>
                    <a:pt x="193" y="5"/>
                  </a:lnTo>
                  <a:lnTo>
                    <a:pt x="195" y="6"/>
                  </a:lnTo>
                  <a:lnTo>
                    <a:pt x="196" y="7"/>
                  </a:lnTo>
                  <a:lnTo>
                    <a:pt x="196" y="9"/>
                  </a:lnTo>
                  <a:lnTo>
                    <a:pt x="198" y="12"/>
                  </a:lnTo>
                  <a:lnTo>
                    <a:pt x="198" y="15"/>
                  </a:lnTo>
                  <a:lnTo>
                    <a:pt x="199" y="16"/>
                  </a:lnTo>
                  <a:lnTo>
                    <a:pt x="199" y="19"/>
                  </a:lnTo>
                  <a:lnTo>
                    <a:pt x="199" y="22"/>
                  </a:lnTo>
                  <a:lnTo>
                    <a:pt x="201" y="28"/>
                  </a:lnTo>
                  <a:lnTo>
                    <a:pt x="201" y="35"/>
                  </a:lnTo>
                  <a:lnTo>
                    <a:pt x="201" y="45"/>
                  </a:lnTo>
                  <a:lnTo>
                    <a:pt x="202" y="86"/>
                  </a:lnTo>
                  <a:lnTo>
                    <a:pt x="202" y="122"/>
                  </a:lnTo>
                  <a:lnTo>
                    <a:pt x="203" y="170"/>
                  </a:lnTo>
                  <a:lnTo>
                    <a:pt x="206" y="224"/>
                  </a:lnTo>
                  <a:lnTo>
                    <a:pt x="206" y="231"/>
                  </a:lnTo>
                  <a:lnTo>
                    <a:pt x="206" y="240"/>
                  </a:lnTo>
                  <a:lnTo>
                    <a:pt x="206" y="246"/>
                  </a:lnTo>
                  <a:lnTo>
                    <a:pt x="206" y="249"/>
                  </a:lnTo>
                  <a:lnTo>
                    <a:pt x="206" y="253"/>
                  </a:lnTo>
                  <a:lnTo>
                    <a:pt x="205" y="255"/>
                  </a:lnTo>
                  <a:lnTo>
                    <a:pt x="205" y="258"/>
                  </a:lnTo>
                  <a:lnTo>
                    <a:pt x="205" y="259"/>
                  </a:lnTo>
                  <a:lnTo>
                    <a:pt x="203" y="262"/>
                  </a:lnTo>
                  <a:lnTo>
                    <a:pt x="203" y="263"/>
                  </a:lnTo>
                  <a:lnTo>
                    <a:pt x="202" y="265"/>
                  </a:lnTo>
                  <a:lnTo>
                    <a:pt x="202" y="266"/>
                  </a:lnTo>
                  <a:lnTo>
                    <a:pt x="199" y="268"/>
                  </a:lnTo>
                  <a:lnTo>
                    <a:pt x="198" y="269"/>
                  </a:lnTo>
                  <a:lnTo>
                    <a:pt x="195" y="271"/>
                  </a:lnTo>
                  <a:lnTo>
                    <a:pt x="193" y="271"/>
                  </a:lnTo>
                  <a:lnTo>
                    <a:pt x="190" y="272"/>
                  </a:lnTo>
                  <a:lnTo>
                    <a:pt x="187" y="272"/>
                  </a:lnTo>
                  <a:lnTo>
                    <a:pt x="183" y="272"/>
                  </a:lnTo>
                  <a:lnTo>
                    <a:pt x="179" y="272"/>
                  </a:lnTo>
                  <a:lnTo>
                    <a:pt x="171" y="272"/>
                  </a:lnTo>
                  <a:lnTo>
                    <a:pt x="164" y="272"/>
                  </a:lnTo>
                  <a:lnTo>
                    <a:pt x="161" y="272"/>
                  </a:lnTo>
                  <a:lnTo>
                    <a:pt x="157" y="272"/>
                  </a:lnTo>
                  <a:lnTo>
                    <a:pt x="154" y="272"/>
                  </a:lnTo>
                  <a:lnTo>
                    <a:pt x="151" y="271"/>
                  </a:lnTo>
                  <a:lnTo>
                    <a:pt x="148" y="269"/>
                  </a:lnTo>
                  <a:lnTo>
                    <a:pt x="147" y="269"/>
                  </a:lnTo>
                  <a:lnTo>
                    <a:pt x="145" y="268"/>
                  </a:lnTo>
                  <a:lnTo>
                    <a:pt x="144" y="266"/>
                  </a:lnTo>
                  <a:lnTo>
                    <a:pt x="144" y="265"/>
                  </a:lnTo>
                  <a:lnTo>
                    <a:pt x="142" y="262"/>
                  </a:lnTo>
                  <a:lnTo>
                    <a:pt x="141" y="259"/>
                  </a:lnTo>
                  <a:lnTo>
                    <a:pt x="138" y="250"/>
                  </a:lnTo>
                  <a:lnTo>
                    <a:pt x="138" y="249"/>
                  </a:lnTo>
                  <a:lnTo>
                    <a:pt x="137" y="246"/>
                  </a:lnTo>
                  <a:lnTo>
                    <a:pt x="135" y="245"/>
                  </a:lnTo>
                  <a:lnTo>
                    <a:pt x="134" y="242"/>
                  </a:lnTo>
                  <a:lnTo>
                    <a:pt x="131" y="240"/>
                  </a:lnTo>
                  <a:lnTo>
                    <a:pt x="129" y="240"/>
                  </a:lnTo>
                  <a:lnTo>
                    <a:pt x="128" y="239"/>
                  </a:lnTo>
                  <a:lnTo>
                    <a:pt x="126" y="239"/>
                  </a:lnTo>
                  <a:lnTo>
                    <a:pt x="123" y="239"/>
                  </a:lnTo>
                  <a:lnTo>
                    <a:pt x="122" y="237"/>
                  </a:lnTo>
                  <a:lnTo>
                    <a:pt x="118" y="237"/>
                  </a:lnTo>
                  <a:lnTo>
                    <a:pt x="113" y="237"/>
                  </a:lnTo>
                  <a:lnTo>
                    <a:pt x="109" y="237"/>
                  </a:lnTo>
                  <a:lnTo>
                    <a:pt x="90" y="237"/>
                  </a:lnTo>
                  <a:lnTo>
                    <a:pt x="38" y="240"/>
                  </a:lnTo>
                  <a:lnTo>
                    <a:pt x="29" y="240"/>
                  </a:lnTo>
                  <a:lnTo>
                    <a:pt x="26" y="240"/>
                  </a:lnTo>
                  <a:lnTo>
                    <a:pt x="22" y="240"/>
                  </a:lnTo>
                  <a:lnTo>
                    <a:pt x="19" y="239"/>
                  </a:lnTo>
                  <a:lnTo>
                    <a:pt x="16" y="239"/>
                  </a:lnTo>
                  <a:lnTo>
                    <a:pt x="13" y="237"/>
                  </a:lnTo>
                  <a:lnTo>
                    <a:pt x="10" y="236"/>
                  </a:lnTo>
                  <a:lnTo>
                    <a:pt x="7" y="234"/>
                  </a:lnTo>
                  <a:lnTo>
                    <a:pt x="6" y="231"/>
                  </a:lnTo>
                  <a:lnTo>
                    <a:pt x="4" y="229"/>
                  </a:lnTo>
                  <a:lnTo>
                    <a:pt x="4" y="224"/>
                  </a:lnTo>
                  <a:lnTo>
                    <a:pt x="4" y="221"/>
                  </a:lnTo>
                  <a:lnTo>
                    <a:pt x="4" y="217"/>
                  </a:lnTo>
                  <a:lnTo>
                    <a:pt x="4" y="211"/>
                  </a:lnTo>
                  <a:lnTo>
                    <a:pt x="4" y="202"/>
                  </a:lnTo>
                  <a:lnTo>
                    <a:pt x="3" y="151"/>
                  </a:lnTo>
                  <a:lnTo>
                    <a:pt x="1" y="106"/>
                  </a:lnTo>
                  <a:lnTo>
                    <a:pt x="0" y="54"/>
                  </a:lnTo>
                  <a:lnTo>
                    <a:pt x="0" y="41"/>
                  </a:lnTo>
                  <a:lnTo>
                    <a:pt x="0" y="35"/>
                  </a:lnTo>
                  <a:lnTo>
                    <a:pt x="0" y="31"/>
                  </a:lnTo>
                  <a:lnTo>
                    <a:pt x="0" y="26"/>
                  </a:lnTo>
                  <a:lnTo>
                    <a:pt x="0" y="22"/>
                  </a:lnTo>
                  <a:lnTo>
                    <a:pt x="1" y="18"/>
                  </a:lnTo>
                  <a:lnTo>
                    <a:pt x="1" y="15"/>
                  </a:lnTo>
                  <a:lnTo>
                    <a:pt x="3" y="12"/>
                  </a:lnTo>
                  <a:lnTo>
                    <a:pt x="3" y="10"/>
                  </a:lnTo>
                  <a:lnTo>
                    <a:pt x="4" y="9"/>
                  </a:lnTo>
                  <a:lnTo>
                    <a:pt x="4" y="7"/>
                  </a:lnTo>
                  <a:lnTo>
                    <a:pt x="4" y="6"/>
                  </a:lnTo>
                  <a:lnTo>
                    <a:pt x="6" y="6"/>
                  </a:lnTo>
                  <a:lnTo>
                    <a:pt x="8" y="5"/>
                  </a:lnTo>
                  <a:lnTo>
                    <a:pt x="10" y="3"/>
                  </a:lnTo>
                  <a:lnTo>
                    <a:pt x="13" y="3"/>
                  </a:lnTo>
                  <a:lnTo>
                    <a:pt x="16" y="3"/>
                  </a:lnTo>
                  <a:lnTo>
                    <a:pt x="20" y="2"/>
                  </a:lnTo>
                  <a:lnTo>
                    <a:pt x="26" y="2"/>
                  </a:lnTo>
                  <a:lnTo>
                    <a:pt x="33" y="2"/>
                  </a:lnTo>
                  <a:lnTo>
                    <a:pt x="68" y="2"/>
                  </a:lnTo>
                  <a:lnTo>
                    <a:pt x="116" y="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noEditPoints="1"/>
            </p:cNvSpPr>
            <p:nvPr/>
          </p:nvSpPr>
          <p:spPr bwMode="auto">
            <a:xfrm>
              <a:off x="525464" y="385762"/>
              <a:ext cx="644525" cy="731839"/>
            </a:xfrm>
            <a:custGeom>
              <a:avLst/>
              <a:gdLst>
                <a:gd name="T0" fmla="*/ 405 w 406"/>
                <a:gd name="T1" fmla="*/ 26 h 461"/>
                <a:gd name="T2" fmla="*/ 403 w 406"/>
                <a:gd name="T3" fmla="*/ 129 h 461"/>
                <a:gd name="T4" fmla="*/ 403 w 406"/>
                <a:gd name="T5" fmla="*/ 205 h 461"/>
                <a:gd name="T6" fmla="*/ 401 w 406"/>
                <a:gd name="T7" fmla="*/ 403 h 461"/>
                <a:gd name="T8" fmla="*/ 399 w 406"/>
                <a:gd name="T9" fmla="*/ 436 h 461"/>
                <a:gd name="T10" fmla="*/ 398 w 406"/>
                <a:gd name="T11" fmla="*/ 449 h 461"/>
                <a:gd name="T12" fmla="*/ 395 w 406"/>
                <a:gd name="T13" fmla="*/ 457 h 461"/>
                <a:gd name="T14" fmla="*/ 389 w 406"/>
                <a:gd name="T15" fmla="*/ 460 h 461"/>
                <a:gd name="T16" fmla="*/ 379 w 406"/>
                <a:gd name="T17" fmla="*/ 461 h 461"/>
                <a:gd name="T18" fmla="*/ 366 w 406"/>
                <a:gd name="T19" fmla="*/ 461 h 461"/>
                <a:gd name="T20" fmla="*/ 251 w 406"/>
                <a:gd name="T21" fmla="*/ 458 h 461"/>
                <a:gd name="T22" fmla="*/ 95 w 406"/>
                <a:gd name="T23" fmla="*/ 455 h 461"/>
                <a:gd name="T24" fmla="*/ 22 w 406"/>
                <a:gd name="T25" fmla="*/ 454 h 461"/>
                <a:gd name="T26" fmla="*/ 15 w 406"/>
                <a:gd name="T27" fmla="*/ 452 h 461"/>
                <a:gd name="T28" fmla="*/ 8 w 406"/>
                <a:gd name="T29" fmla="*/ 449 h 461"/>
                <a:gd name="T30" fmla="*/ 5 w 406"/>
                <a:gd name="T31" fmla="*/ 445 h 461"/>
                <a:gd name="T32" fmla="*/ 2 w 406"/>
                <a:gd name="T33" fmla="*/ 438 h 461"/>
                <a:gd name="T34" fmla="*/ 0 w 406"/>
                <a:gd name="T35" fmla="*/ 425 h 461"/>
                <a:gd name="T36" fmla="*/ 2 w 406"/>
                <a:gd name="T37" fmla="*/ 380 h 461"/>
                <a:gd name="T38" fmla="*/ 9 w 406"/>
                <a:gd name="T39" fmla="*/ 167 h 461"/>
                <a:gd name="T40" fmla="*/ 12 w 406"/>
                <a:gd name="T41" fmla="*/ 90 h 461"/>
                <a:gd name="T42" fmla="*/ 14 w 406"/>
                <a:gd name="T43" fmla="*/ 77 h 461"/>
                <a:gd name="T44" fmla="*/ 15 w 406"/>
                <a:gd name="T45" fmla="*/ 68 h 461"/>
                <a:gd name="T46" fmla="*/ 18 w 406"/>
                <a:gd name="T47" fmla="*/ 67 h 461"/>
                <a:gd name="T48" fmla="*/ 24 w 406"/>
                <a:gd name="T49" fmla="*/ 68 h 461"/>
                <a:gd name="T50" fmla="*/ 38 w 406"/>
                <a:gd name="T51" fmla="*/ 71 h 461"/>
                <a:gd name="T52" fmla="*/ 48 w 406"/>
                <a:gd name="T53" fmla="*/ 71 h 461"/>
                <a:gd name="T54" fmla="*/ 54 w 406"/>
                <a:gd name="T55" fmla="*/ 70 h 461"/>
                <a:gd name="T56" fmla="*/ 57 w 406"/>
                <a:gd name="T57" fmla="*/ 67 h 461"/>
                <a:gd name="T58" fmla="*/ 62 w 406"/>
                <a:gd name="T59" fmla="*/ 58 h 461"/>
                <a:gd name="T60" fmla="*/ 67 w 406"/>
                <a:gd name="T61" fmla="*/ 49 h 461"/>
                <a:gd name="T62" fmla="*/ 69 w 406"/>
                <a:gd name="T63" fmla="*/ 45 h 461"/>
                <a:gd name="T64" fmla="*/ 66 w 406"/>
                <a:gd name="T65" fmla="*/ 35 h 461"/>
                <a:gd name="T66" fmla="*/ 67 w 406"/>
                <a:gd name="T67" fmla="*/ 29 h 461"/>
                <a:gd name="T68" fmla="*/ 70 w 406"/>
                <a:gd name="T69" fmla="*/ 26 h 461"/>
                <a:gd name="T70" fmla="*/ 78 w 406"/>
                <a:gd name="T71" fmla="*/ 22 h 461"/>
                <a:gd name="T72" fmla="*/ 88 w 406"/>
                <a:gd name="T73" fmla="*/ 17 h 461"/>
                <a:gd name="T74" fmla="*/ 95 w 406"/>
                <a:gd name="T75" fmla="*/ 10 h 461"/>
                <a:gd name="T76" fmla="*/ 101 w 406"/>
                <a:gd name="T77" fmla="*/ 4 h 461"/>
                <a:gd name="T78" fmla="*/ 110 w 406"/>
                <a:gd name="T79" fmla="*/ 1 h 461"/>
                <a:gd name="T80" fmla="*/ 115 w 406"/>
                <a:gd name="T81" fmla="*/ 1 h 461"/>
                <a:gd name="T82" fmla="*/ 121 w 406"/>
                <a:gd name="T83" fmla="*/ 3 h 461"/>
                <a:gd name="T84" fmla="*/ 126 w 406"/>
                <a:gd name="T85" fmla="*/ 7 h 461"/>
                <a:gd name="T86" fmla="*/ 134 w 406"/>
                <a:gd name="T87" fmla="*/ 13 h 461"/>
                <a:gd name="T88" fmla="*/ 152 w 406"/>
                <a:gd name="T89" fmla="*/ 29 h 461"/>
                <a:gd name="T90" fmla="*/ 158 w 406"/>
                <a:gd name="T91" fmla="*/ 33 h 461"/>
                <a:gd name="T92" fmla="*/ 175 w 406"/>
                <a:gd name="T93" fmla="*/ 44 h 461"/>
                <a:gd name="T94" fmla="*/ 184 w 406"/>
                <a:gd name="T95" fmla="*/ 48 h 461"/>
                <a:gd name="T96" fmla="*/ 193 w 406"/>
                <a:gd name="T97" fmla="*/ 51 h 461"/>
                <a:gd name="T98" fmla="*/ 201 w 406"/>
                <a:gd name="T99" fmla="*/ 52 h 461"/>
                <a:gd name="T100" fmla="*/ 227 w 406"/>
                <a:gd name="T101" fmla="*/ 48 h 461"/>
                <a:gd name="T102" fmla="*/ 241 w 406"/>
                <a:gd name="T103" fmla="*/ 48 h 461"/>
                <a:gd name="T104" fmla="*/ 261 w 406"/>
                <a:gd name="T105" fmla="*/ 48 h 461"/>
                <a:gd name="T106" fmla="*/ 273 w 406"/>
                <a:gd name="T107" fmla="*/ 47 h 461"/>
                <a:gd name="T108" fmla="*/ 286 w 406"/>
                <a:gd name="T109" fmla="*/ 42 h 461"/>
                <a:gd name="T110" fmla="*/ 312 w 406"/>
                <a:gd name="T111" fmla="*/ 31 h 461"/>
                <a:gd name="T112" fmla="*/ 344 w 406"/>
                <a:gd name="T113" fmla="*/ 19 h 461"/>
                <a:gd name="T114" fmla="*/ 373 w 406"/>
                <a:gd name="T115" fmla="*/ 9 h 461"/>
                <a:gd name="T116" fmla="*/ 385 w 406"/>
                <a:gd name="T117" fmla="*/ 4 h 461"/>
                <a:gd name="T118" fmla="*/ 396 w 406"/>
                <a:gd name="T119" fmla="*/ 1 h 461"/>
                <a:gd name="T120" fmla="*/ 405 w 406"/>
                <a:gd name="T121" fmla="*/ 0 h 461"/>
                <a:gd name="T122" fmla="*/ 127 w 406"/>
                <a:gd name="T123" fmla="*/ 1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06" h="461">
                  <a:moveTo>
                    <a:pt x="406" y="1"/>
                  </a:moveTo>
                  <a:lnTo>
                    <a:pt x="406" y="9"/>
                  </a:lnTo>
                  <a:lnTo>
                    <a:pt x="405" y="26"/>
                  </a:lnTo>
                  <a:lnTo>
                    <a:pt x="403" y="84"/>
                  </a:lnTo>
                  <a:lnTo>
                    <a:pt x="403" y="113"/>
                  </a:lnTo>
                  <a:lnTo>
                    <a:pt x="403" y="129"/>
                  </a:lnTo>
                  <a:lnTo>
                    <a:pt x="403" y="166"/>
                  </a:lnTo>
                  <a:lnTo>
                    <a:pt x="402" y="185"/>
                  </a:lnTo>
                  <a:lnTo>
                    <a:pt x="403" y="205"/>
                  </a:lnTo>
                  <a:lnTo>
                    <a:pt x="402" y="220"/>
                  </a:lnTo>
                  <a:lnTo>
                    <a:pt x="401" y="345"/>
                  </a:lnTo>
                  <a:lnTo>
                    <a:pt x="401" y="403"/>
                  </a:lnTo>
                  <a:lnTo>
                    <a:pt x="399" y="425"/>
                  </a:lnTo>
                  <a:lnTo>
                    <a:pt x="399" y="432"/>
                  </a:lnTo>
                  <a:lnTo>
                    <a:pt x="399" y="436"/>
                  </a:lnTo>
                  <a:lnTo>
                    <a:pt x="399" y="441"/>
                  </a:lnTo>
                  <a:lnTo>
                    <a:pt x="398" y="445"/>
                  </a:lnTo>
                  <a:lnTo>
                    <a:pt x="398" y="449"/>
                  </a:lnTo>
                  <a:lnTo>
                    <a:pt x="396" y="451"/>
                  </a:lnTo>
                  <a:lnTo>
                    <a:pt x="395" y="454"/>
                  </a:lnTo>
                  <a:lnTo>
                    <a:pt x="395" y="457"/>
                  </a:lnTo>
                  <a:lnTo>
                    <a:pt x="392" y="458"/>
                  </a:lnTo>
                  <a:lnTo>
                    <a:pt x="390" y="460"/>
                  </a:lnTo>
                  <a:lnTo>
                    <a:pt x="389" y="460"/>
                  </a:lnTo>
                  <a:lnTo>
                    <a:pt x="386" y="461"/>
                  </a:lnTo>
                  <a:lnTo>
                    <a:pt x="383" y="461"/>
                  </a:lnTo>
                  <a:lnTo>
                    <a:pt x="379" y="461"/>
                  </a:lnTo>
                  <a:lnTo>
                    <a:pt x="376" y="461"/>
                  </a:lnTo>
                  <a:lnTo>
                    <a:pt x="371" y="461"/>
                  </a:lnTo>
                  <a:lnTo>
                    <a:pt x="366" y="461"/>
                  </a:lnTo>
                  <a:lnTo>
                    <a:pt x="338" y="461"/>
                  </a:lnTo>
                  <a:lnTo>
                    <a:pt x="289" y="460"/>
                  </a:lnTo>
                  <a:lnTo>
                    <a:pt x="251" y="458"/>
                  </a:lnTo>
                  <a:lnTo>
                    <a:pt x="201" y="457"/>
                  </a:lnTo>
                  <a:lnTo>
                    <a:pt x="124" y="455"/>
                  </a:lnTo>
                  <a:lnTo>
                    <a:pt x="95" y="455"/>
                  </a:lnTo>
                  <a:lnTo>
                    <a:pt x="62" y="454"/>
                  </a:lnTo>
                  <a:lnTo>
                    <a:pt x="30" y="454"/>
                  </a:lnTo>
                  <a:lnTo>
                    <a:pt x="22" y="454"/>
                  </a:lnTo>
                  <a:lnTo>
                    <a:pt x="19" y="452"/>
                  </a:lnTo>
                  <a:lnTo>
                    <a:pt x="18" y="452"/>
                  </a:lnTo>
                  <a:lnTo>
                    <a:pt x="15" y="452"/>
                  </a:lnTo>
                  <a:lnTo>
                    <a:pt x="12" y="451"/>
                  </a:lnTo>
                  <a:lnTo>
                    <a:pt x="9" y="451"/>
                  </a:lnTo>
                  <a:lnTo>
                    <a:pt x="8" y="449"/>
                  </a:lnTo>
                  <a:lnTo>
                    <a:pt x="5" y="448"/>
                  </a:lnTo>
                  <a:lnTo>
                    <a:pt x="5" y="447"/>
                  </a:lnTo>
                  <a:lnTo>
                    <a:pt x="5" y="445"/>
                  </a:lnTo>
                  <a:lnTo>
                    <a:pt x="3" y="442"/>
                  </a:lnTo>
                  <a:lnTo>
                    <a:pt x="2" y="441"/>
                  </a:lnTo>
                  <a:lnTo>
                    <a:pt x="2" y="438"/>
                  </a:lnTo>
                  <a:lnTo>
                    <a:pt x="2" y="433"/>
                  </a:lnTo>
                  <a:lnTo>
                    <a:pt x="0" y="431"/>
                  </a:lnTo>
                  <a:lnTo>
                    <a:pt x="0" y="425"/>
                  </a:lnTo>
                  <a:lnTo>
                    <a:pt x="0" y="419"/>
                  </a:lnTo>
                  <a:lnTo>
                    <a:pt x="2" y="410"/>
                  </a:lnTo>
                  <a:lnTo>
                    <a:pt x="2" y="380"/>
                  </a:lnTo>
                  <a:lnTo>
                    <a:pt x="5" y="332"/>
                  </a:lnTo>
                  <a:lnTo>
                    <a:pt x="6" y="269"/>
                  </a:lnTo>
                  <a:lnTo>
                    <a:pt x="9" y="167"/>
                  </a:lnTo>
                  <a:lnTo>
                    <a:pt x="11" y="141"/>
                  </a:lnTo>
                  <a:lnTo>
                    <a:pt x="12" y="103"/>
                  </a:lnTo>
                  <a:lnTo>
                    <a:pt x="12" y="90"/>
                  </a:lnTo>
                  <a:lnTo>
                    <a:pt x="12" y="83"/>
                  </a:lnTo>
                  <a:lnTo>
                    <a:pt x="12" y="80"/>
                  </a:lnTo>
                  <a:lnTo>
                    <a:pt x="14" y="77"/>
                  </a:lnTo>
                  <a:lnTo>
                    <a:pt x="14" y="73"/>
                  </a:lnTo>
                  <a:lnTo>
                    <a:pt x="14" y="71"/>
                  </a:lnTo>
                  <a:lnTo>
                    <a:pt x="15" y="68"/>
                  </a:lnTo>
                  <a:lnTo>
                    <a:pt x="15" y="67"/>
                  </a:lnTo>
                  <a:lnTo>
                    <a:pt x="16" y="67"/>
                  </a:lnTo>
                  <a:lnTo>
                    <a:pt x="18" y="67"/>
                  </a:lnTo>
                  <a:lnTo>
                    <a:pt x="19" y="67"/>
                  </a:lnTo>
                  <a:lnTo>
                    <a:pt x="19" y="67"/>
                  </a:lnTo>
                  <a:lnTo>
                    <a:pt x="24" y="68"/>
                  </a:lnTo>
                  <a:lnTo>
                    <a:pt x="27" y="68"/>
                  </a:lnTo>
                  <a:lnTo>
                    <a:pt x="31" y="70"/>
                  </a:lnTo>
                  <a:lnTo>
                    <a:pt x="38" y="71"/>
                  </a:lnTo>
                  <a:lnTo>
                    <a:pt x="43" y="71"/>
                  </a:lnTo>
                  <a:lnTo>
                    <a:pt x="46" y="71"/>
                  </a:lnTo>
                  <a:lnTo>
                    <a:pt x="48" y="71"/>
                  </a:lnTo>
                  <a:lnTo>
                    <a:pt x="50" y="71"/>
                  </a:lnTo>
                  <a:lnTo>
                    <a:pt x="51" y="70"/>
                  </a:lnTo>
                  <a:lnTo>
                    <a:pt x="54" y="70"/>
                  </a:lnTo>
                  <a:lnTo>
                    <a:pt x="54" y="68"/>
                  </a:lnTo>
                  <a:lnTo>
                    <a:pt x="56" y="67"/>
                  </a:lnTo>
                  <a:lnTo>
                    <a:pt x="57" y="67"/>
                  </a:lnTo>
                  <a:lnTo>
                    <a:pt x="57" y="65"/>
                  </a:lnTo>
                  <a:lnTo>
                    <a:pt x="59" y="64"/>
                  </a:lnTo>
                  <a:lnTo>
                    <a:pt x="62" y="58"/>
                  </a:lnTo>
                  <a:lnTo>
                    <a:pt x="64" y="54"/>
                  </a:lnTo>
                  <a:lnTo>
                    <a:pt x="66" y="52"/>
                  </a:lnTo>
                  <a:lnTo>
                    <a:pt x="67" y="49"/>
                  </a:lnTo>
                  <a:lnTo>
                    <a:pt x="69" y="48"/>
                  </a:lnTo>
                  <a:lnTo>
                    <a:pt x="69" y="48"/>
                  </a:lnTo>
                  <a:lnTo>
                    <a:pt x="69" y="45"/>
                  </a:lnTo>
                  <a:lnTo>
                    <a:pt x="67" y="42"/>
                  </a:lnTo>
                  <a:lnTo>
                    <a:pt x="66" y="36"/>
                  </a:lnTo>
                  <a:lnTo>
                    <a:pt x="66" y="35"/>
                  </a:lnTo>
                  <a:lnTo>
                    <a:pt x="66" y="33"/>
                  </a:lnTo>
                  <a:lnTo>
                    <a:pt x="66" y="32"/>
                  </a:lnTo>
                  <a:lnTo>
                    <a:pt x="67" y="29"/>
                  </a:lnTo>
                  <a:lnTo>
                    <a:pt x="67" y="28"/>
                  </a:lnTo>
                  <a:lnTo>
                    <a:pt x="69" y="26"/>
                  </a:lnTo>
                  <a:lnTo>
                    <a:pt x="70" y="26"/>
                  </a:lnTo>
                  <a:lnTo>
                    <a:pt x="73" y="25"/>
                  </a:lnTo>
                  <a:lnTo>
                    <a:pt x="75" y="23"/>
                  </a:lnTo>
                  <a:lnTo>
                    <a:pt x="78" y="22"/>
                  </a:lnTo>
                  <a:lnTo>
                    <a:pt x="83" y="20"/>
                  </a:lnTo>
                  <a:lnTo>
                    <a:pt x="85" y="19"/>
                  </a:lnTo>
                  <a:lnTo>
                    <a:pt x="88" y="17"/>
                  </a:lnTo>
                  <a:lnTo>
                    <a:pt x="89" y="16"/>
                  </a:lnTo>
                  <a:lnTo>
                    <a:pt x="89" y="15"/>
                  </a:lnTo>
                  <a:lnTo>
                    <a:pt x="95" y="10"/>
                  </a:lnTo>
                  <a:lnTo>
                    <a:pt x="98" y="9"/>
                  </a:lnTo>
                  <a:lnTo>
                    <a:pt x="99" y="7"/>
                  </a:lnTo>
                  <a:lnTo>
                    <a:pt x="101" y="4"/>
                  </a:lnTo>
                  <a:lnTo>
                    <a:pt x="104" y="4"/>
                  </a:lnTo>
                  <a:lnTo>
                    <a:pt x="107" y="3"/>
                  </a:lnTo>
                  <a:lnTo>
                    <a:pt x="110" y="1"/>
                  </a:lnTo>
                  <a:lnTo>
                    <a:pt x="111" y="1"/>
                  </a:lnTo>
                  <a:lnTo>
                    <a:pt x="112" y="1"/>
                  </a:lnTo>
                  <a:lnTo>
                    <a:pt x="115" y="1"/>
                  </a:lnTo>
                  <a:lnTo>
                    <a:pt x="117" y="1"/>
                  </a:lnTo>
                  <a:lnTo>
                    <a:pt x="120" y="3"/>
                  </a:lnTo>
                  <a:lnTo>
                    <a:pt x="121" y="3"/>
                  </a:lnTo>
                  <a:lnTo>
                    <a:pt x="123" y="3"/>
                  </a:lnTo>
                  <a:lnTo>
                    <a:pt x="124" y="4"/>
                  </a:lnTo>
                  <a:lnTo>
                    <a:pt x="126" y="7"/>
                  </a:lnTo>
                  <a:lnTo>
                    <a:pt x="128" y="9"/>
                  </a:lnTo>
                  <a:lnTo>
                    <a:pt x="130" y="10"/>
                  </a:lnTo>
                  <a:lnTo>
                    <a:pt x="134" y="13"/>
                  </a:lnTo>
                  <a:lnTo>
                    <a:pt x="144" y="22"/>
                  </a:lnTo>
                  <a:lnTo>
                    <a:pt x="147" y="25"/>
                  </a:lnTo>
                  <a:lnTo>
                    <a:pt x="152" y="29"/>
                  </a:lnTo>
                  <a:lnTo>
                    <a:pt x="153" y="31"/>
                  </a:lnTo>
                  <a:lnTo>
                    <a:pt x="156" y="32"/>
                  </a:lnTo>
                  <a:lnTo>
                    <a:pt x="158" y="33"/>
                  </a:lnTo>
                  <a:lnTo>
                    <a:pt x="163" y="36"/>
                  </a:lnTo>
                  <a:lnTo>
                    <a:pt x="166" y="39"/>
                  </a:lnTo>
                  <a:lnTo>
                    <a:pt x="175" y="44"/>
                  </a:lnTo>
                  <a:lnTo>
                    <a:pt x="178" y="47"/>
                  </a:lnTo>
                  <a:lnTo>
                    <a:pt x="181" y="48"/>
                  </a:lnTo>
                  <a:lnTo>
                    <a:pt x="184" y="48"/>
                  </a:lnTo>
                  <a:lnTo>
                    <a:pt x="187" y="49"/>
                  </a:lnTo>
                  <a:lnTo>
                    <a:pt x="188" y="49"/>
                  </a:lnTo>
                  <a:lnTo>
                    <a:pt x="193" y="51"/>
                  </a:lnTo>
                  <a:lnTo>
                    <a:pt x="194" y="51"/>
                  </a:lnTo>
                  <a:lnTo>
                    <a:pt x="197" y="52"/>
                  </a:lnTo>
                  <a:lnTo>
                    <a:pt x="201" y="52"/>
                  </a:lnTo>
                  <a:lnTo>
                    <a:pt x="204" y="52"/>
                  </a:lnTo>
                  <a:lnTo>
                    <a:pt x="209" y="51"/>
                  </a:lnTo>
                  <a:lnTo>
                    <a:pt x="227" y="48"/>
                  </a:lnTo>
                  <a:lnTo>
                    <a:pt x="232" y="48"/>
                  </a:lnTo>
                  <a:lnTo>
                    <a:pt x="236" y="48"/>
                  </a:lnTo>
                  <a:lnTo>
                    <a:pt x="241" y="48"/>
                  </a:lnTo>
                  <a:lnTo>
                    <a:pt x="243" y="48"/>
                  </a:lnTo>
                  <a:lnTo>
                    <a:pt x="255" y="48"/>
                  </a:lnTo>
                  <a:lnTo>
                    <a:pt x="261" y="48"/>
                  </a:lnTo>
                  <a:lnTo>
                    <a:pt x="264" y="48"/>
                  </a:lnTo>
                  <a:lnTo>
                    <a:pt x="267" y="48"/>
                  </a:lnTo>
                  <a:lnTo>
                    <a:pt x="273" y="47"/>
                  </a:lnTo>
                  <a:lnTo>
                    <a:pt x="274" y="45"/>
                  </a:lnTo>
                  <a:lnTo>
                    <a:pt x="278" y="45"/>
                  </a:lnTo>
                  <a:lnTo>
                    <a:pt x="286" y="42"/>
                  </a:lnTo>
                  <a:lnTo>
                    <a:pt x="291" y="39"/>
                  </a:lnTo>
                  <a:lnTo>
                    <a:pt x="303" y="35"/>
                  </a:lnTo>
                  <a:lnTo>
                    <a:pt x="312" y="31"/>
                  </a:lnTo>
                  <a:lnTo>
                    <a:pt x="316" y="29"/>
                  </a:lnTo>
                  <a:lnTo>
                    <a:pt x="328" y="25"/>
                  </a:lnTo>
                  <a:lnTo>
                    <a:pt x="344" y="19"/>
                  </a:lnTo>
                  <a:lnTo>
                    <a:pt x="353" y="16"/>
                  </a:lnTo>
                  <a:lnTo>
                    <a:pt x="360" y="13"/>
                  </a:lnTo>
                  <a:lnTo>
                    <a:pt x="373" y="9"/>
                  </a:lnTo>
                  <a:lnTo>
                    <a:pt x="377" y="7"/>
                  </a:lnTo>
                  <a:lnTo>
                    <a:pt x="382" y="4"/>
                  </a:lnTo>
                  <a:lnTo>
                    <a:pt x="385" y="4"/>
                  </a:lnTo>
                  <a:lnTo>
                    <a:pt x="389" y="3"/>
                  </a:lnTo>
                  <a:lnTo>
                    <a:pt x="395" y="1"/>
                  </a:lnTo>
                  <a:lnTo>
                    <a:pt x="396" y="1"/>
                  </a:lnTo>
                  <a:lnTo>
                    <a:pt x="401" y="1"/>
                  </a:lnTo>
                  <a:lnTo>
                    <a:pt x="403" y="0"/>
                  </a:lnTo>
                  <a:lnTo>
                    <a:pt x="405" y="0"/>
                  </a:lnTo>
                  <a:lnTo>
                    <a:pt x="406" y="1"/>
                  </a:lnTo>
                  <a:lnTo>
                    <a:pt x="406" y="1"/>
                  </a:lnTo>
                  <a:close/>
                  <a:moveTo>
                    <a:pt x="127" y="13"/>
                  </a:moveTo>
                  <a:lnTo>
                    <a:pt x="127" y="13"/>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525464" y="385762"/>
              <a:ext cx="644525" cy="731839"/>
            </a:xfrm>
            <a:custGeom>
              <a:avLst/>
              <a:gdLst>
                <a:gd name="T0" fmla="*/ 405 w 406"/>
                <a:gd name="T1" fmla="*/ 26 h 461"/>
                <a:gd name="T2" fmla="*/ 403 w 406"/>
                <a:gd name="T3" fmla="*/ 129 h 461"/>
                <a:gd name="T4" fmla="*/ 403 w 406"/>
                <a:gd name="T5" fmla="*/ 205 h 461"/>
                <a:gd name="T6" fmla="*/ 401 w 406"/>
                <a:gd name="T7" fmla="*/ 403 h 461"/>
                <a:gd name="T8" fmla="*/ 399 w 406"/>
                <a:gd name="T9" fmla="*/ 436 h 461"/>
                <a:gd name="T10" fmla="*/ 398 w 406"/>
                <a:gd name="T11" fmla="*/ 449 h 461"/>
                <a:gd name="T12" fmla="*/ 395 w 406"/>
                <a:gd name="T13" fmla="*/ 457 h 461"/>
                <a:gd name="T14" fmla="*/ 389 w 406"/>
                <a:gd name="T15" fmla="*/ 460 h 461"/>
                <a:gd name="T16" fmla="*/ 379 w 406"/>
                <a:gd name="T17" fmla="*/ 461 h 461"/>
                <a:gd name="T18" fmla="*/ 366 w 406"/>
                <a:gd name="T19" fmla="*/ 461 h 461"/>
                <a:gd name="T20" fmla="*/ 251 w 406"/>
                <a:gd name="T21" fmla="*/ 458 h 461"/>
                <a:gd name="T22" fmla="*/ 95 w 406"/>
                <a:gd name="T23" fmla="*/ 455 h 461"/>
                <a:gd name="T24" fmla="*/ 22 w 406"/>
                <a:gd name="T25" fmla="*/ 454 h 461"/>
                <a:gd name="T26" fmla="*/ 15 w 406"/>
                <a:gd name="T27" fmla="*/ 452 h 461"/>
                <a:gd name="T28" fmla="*/ 8 w 406"/>
                <a:gd name="T29" fmla="*/ 449 h 461"/>
                <a:gd name="T30" fmla="*/ 5 w 406"/>
                <a:gd name="T31" fmla="*/ 445 h 461"/>
                <a:gd name="T32" fmla="*/ 2 w 406"/>
                <a:gd name="T33" fmla="*/ 438 h 461"/>
                <a:gd name="T34" fmla="*/ 0 w 406"/>
                <a:gd name="T35" fmla="*/ 425 h 461"/>
                <a:gd name="T36" fmla="*/ 2 w 406"/>
                <a:gd name="T37" fmla="*/ 380 h 461"/>
                <a:gd name="T38" fmla="*/ 9 w 406"/>
                <a:gd name="T39" fmla="*/ 167 h 461"/>
                <a:gd name="T40" fmla="*/ 12 w 406"/>
                <a:gd name="T41" fmla="*/ 90 h 461"/>
                <a:gd name="T42" fmla="*/ 14 w 406"/>
                <a:gd name="T43" fmla="*/ 77 h 461"/>
                <a:gd name="T44" fmla="*/ 15 w 406"/>
                <a:gd name="T45" fmla="*/ 68 h 461"/>
                <a:gd name="T46" fmla="*/ 18 w 406"/>
                <a:gd name="T47" fmla="*/ 67 h 461"/>
                <a:gd name="T48" fmla="*/ 24 w 406"/>
                <a:gd name="T49" fmla="*/ 68 h 461"/>
                <a:gd name="T50" fmla="*/ 38 w 406"/>
                <a:gd name="T51" fmla="*/ 71 h 461"/>
                <a:gd name="T52" fmla="*/ 48 w 406"/>
                <a:gd name="T53" fmla="*/ 71 h 461"/>
                <a:gd name="T54" fmla="*/ 54 w 406"/>
                <a:gd name="T55" fmla="*/ 70 h 461"/>
                <a:gd name="T56" fmla="*/ 57 w 406"/>
                <a:gd name="T57" fmla="*/ 67 h 461"/>
                <a:gd name="T58" fmla="*/ 62 w 406"/>
                <a:gd name="T59" fmla="*/ 58 h 461"/>
                <a:gd name="T60" fmla="*/ 67 w 406"/>
                <a:gd name="T61" fmla="*/ 49 h 461"/>
                <a:gd name="T62" fmla="*/ 69 w 406"/>
                <a:gd name="T63" fmla="*/ 45 h 461"/>
                <a:gd name="T64" fmla="*/ 66 w 406"/>
                <a:gd name="T65" fmla="*/ 35 h 461"/>
                <a:gd name="T66" fmla="*/ 67 w 406"/>
                <a:gd name="T67" fmla="*/ 29 h 461"/>
                <a:gd name="T68" fmla="*/ 70 w 406"/>
                <a:gd name="T69" fmla="*/ 26 h 461"/>
                <a:gd name="T70" fmla="*/ 78 w 406"/>
                <a:gd name="T71" fmla="*/ 22 h 461"/>
                <a:gd name="T72" fmla="*/ 88 w 406"/>
                <a:gd name="T73" fmla="*/ 17 h 461"/>
                <a:gd name="T74" fmla="*/ 95 w 406"/>
                <a:gd name="T75" fmla="*/ 10 h 461"/>
                <a:gd name="T76" fmla="*/ 101 w 406"/>
                <a:gd name="T77" fmla="*/ 4 h 461"/>
                <a:gd name="T78" fmla="*/ 110 w 406"/>
                <a:gd name="T79" fmla="*/ 1 h 461"/>
                <a:gd name="T80" fmla="*/ 115 w 406"/>
                <a:gd name="T81" fmla="*/ 1 h 461"/>
                <a:gd name="T82" fmla="*/ 121 w 406"/>
                <a:gd name="T83" fmla="*/ 3 h 461"/>
                <a:gd name="T84" fmla="*/ 126 w 406"/>
                <a:gd name="T85" fmla="*/ 7 h 461"/>
                <a:gd name="T86" fmla="*/ 134 w 406"/>
                <a:gd name="T87" fmla="*/ 13 h 461"/>
                <a:gd name="T88" fmla="*/ 152 w 406"/>
                <a:gd name="T89" fmla="*/ 29 h 461"/>
                <a:gd name="T90" fmla="*/ 158 w 406"/>
                <a:gd name="T91" fmla="*/ 33 h 461"/>
                <a:gd name="T92" fmla="*/ 175 w 406"/>
                <a:gd name="T93" fmla="*/ 44 h 461"/>
                <a:gd name="T94" fmla="*/ 184 w 406"/>
                <a:gd name="T95" fmla="*/ 48 h 461"/>
                <a:gd name="T96" fmla="*/ 193 w 406"/>
                <a:gd name="T97" fmla="*/ 51 h 461"/>
                <a:gd name="T98" fmla="*/ 201 w 406"/>
                <a:gd name="T99" fmla="*/ 52 h 461"/>
                <a:gd name="T100" fmla="*/ 227 w 406"/>
                <a:gd name="T101" fmla="*/ 48 h 461"/>
                <a:gd name="T102" fmla="*/ 241 w 406"/>
                <a:gd name="T103" fmla="*/ 48 h 461"/>
                <a:gd name="T104" fmla="*/ 261 w 406"/>
                <a:gd name="T105" fmla="*/ 48 h 461"/>
                <a:gd name="T106" fmla="*/ 273 w 406"/>
                <a:gd name="T107" fmla="*/ 47 h 461"/>
                <a:gd name="T108" fmla="*/ 286 w 406"/>
                <a:gd name="T109" fmla="*/ 42 h 461"/>
                <a:gd name="T110" fmla="*/ 312 w 406"/>
                <a:gd name="T111" fmla="*/ 31 h 461"/>
                <a:gd name="T112" fmla="*/ 344 w 406"/>
                <a:gd name="T113" fmla="*/ 19 h 461"/>
                <a:gd name="T114" fmla="*/ 373 w 406"/>
                <a:gd name="T115" fmla="*/ 9 h 461"/>
                <a:gd name="T116" fmla="*/ 385 w 406"/>
                <a:gd name="T117" fmla="*/ 4 h 461"/>
                <a:gd name="T118" fmla="*/ 396 w 406"/>
                <a:gd name="T119" fmla="*/ 1 h 461"/>
                <a:gd name="T120" fmla="*/ 405 w 406"/>
                <a:gd name="T121" fmla="*/ 0 h 461"/>
                <a:gd name="T122" fmla="*/ 127 w 406"/>
                <a:gd name="T123" fmla="*/ 1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06" h="461">
                  <a:moveTo>
                    <a:pt x="406" y="1"/>
                  </a:moveTo>
                  <a:lnTo>
                    <a:pt x="406" y="9"/>
                  </a:lnTo>
                  <a:lnTo>
                    <a:pt x="405" y="26"/>
                  </a:lnTo>
                  <a:lnTo>
                    <a:pt x="403" y="84"/>
                  </a:lnTo>
                  <a:lnTo>
                    <a:pt x="403" y="113"/>
                  </a:lnTo>
                  <a:lnTo>
                    <a:pt x="403" y="129"/>
                  </a:lnTo>
                  <a:lnTo>
                    <a:pt x="403" y="166"/>
                  </a:lnTo>
                  <a:lnTo>
                    <a:pt x="402" y="185"/>
                  </a:lnTo>
                  <a:lnTo>
                    <a:pt x="403" y="205"/>
                  </a:lnTo>
                  <a:lnTo>
                    <a:pt x="402" y="220"/>
                  </a:lnTo>
                  <a:lnTo>
                    <a:pt x="401" y="345"/>
                  </a:lnTo>
                  <a:lnTo>
                    <a:pt x="401" y="403"/>
                  </a:lnTo>
                  <a:lnTo>
                    <a:pt x="399" y="425"/>
                  </a:lnTo>
                  <a:lnTo>
                    <a:pt x="399" y="432"/>
                  </a:lnTo>
                  <a:lnTo>
                    <a:pt x="399" y="436"/>
                  </a:lnTo>
                  <a:lnTo>
                    <a:pt x="399" y="441"/>
                  </a:lnTo>
                  <a:lnTo>
                    <a:pt x="398" y="445"/>
                  </a:lnTo>
                  <a:lnTo>
                    <a:pt x="398" y="449"/>
                  </a:lnTo>
                  <a:lnTo>
                    <a:pt x="396" y="451"/>
                  </a:lnTo>
                  <a:lnTo>
                    <a:pt x="395" y="454"/>
                  </a:lnTo>
                  <a:lnTo>
                    <a:pt x="395" y="457"/>
                  </a:lnTo>
                  <a:lnTo>
                    <a:pt x="392" y="458"/>
                  </a:lnTo>
                  <a:lnTo>
                    <a:pt x="390" y="460"/>
                  </a:lnTo>
                  <a:lnTo>
                    <a:pt x="389" y="460"/>
                  </a:lnTo>
                  <a:lnTo>
                    <a:pt x="386" y="461"/>
                  </a:lnTo>
                  <a:lnTo>
                    <a:pt x="383" y="461"/>
                  </a:lnTo>
                  <a:lnTo>
                    <a:pt x="379" y="461"/>
                  </a:lnTo>
                  <a:lnTo>
                    <a:pt x="376" y="461"/>
                  </a:lnTo>
                  <a:lnTo>
                    <a:pt x="371" y="461"/>
                  </a:lnTo>
                  <a:lnTo>
                    <a:pt x="366" y="461"/>
                  </a:lnTo>
                  <a:lnTo>
                    <a:pt x="338" y="461"/>
                  </a:lnTo>
                  <a:lnTo>
                    <a:pt x="289" y="460"/>
                  </a:lnTo>
                  <a:lnTo>
                    <a:pt x="251" y="458"/>
                  </a:lnTo>
                  <a:lnTo>
                    <a:pt x="201" y="457"/>
                  </a:lnTo>
                  <a:lnTo>
                    <a:pt x="124" y="455"/>
                  </a:lnTo>
                  <a:lnTo>
                    <a:pt x="95" y="455"/>
                  </a:lnTo>
                  <a:lnTo>
                    <a:pt x="62" y="454"/>
                  </a:lnTo>
                  <a:lnTo>
                    <a:pt x="30" y="454"/>
                  </a:lnTo>
                  <a:lnTo>
                    <a:pt x="22" y="454"/>
                  </a:lnTo>
                  <a:lnTo>
                    <a:pt x="19" y="452"/>
                  </a:lnTo>
                  <a:lnTo>
                    <a:pt x="18" y="452"/>
                  </a:lnTo>
                  <a:lnTo>
                    <a:pt x="15" y="452"/>
                  </a:lnTo>
                  <a:lnTo>
                    <a:pt x="12" y="451"/>
                  </a:lnTo>
                  <a:lnTo>
                    <a:pt x="9" y="451"/>
                  </a:lnTo>
                  <a:lnTo>
                    <a:pt x="8" y="449"/>
                  </a:lnTo>
                  <a:lnTo>
                    <a:pt x="5" y="448"/>
                  </a:lnTo>
                  <a:lnTo>
                    <a:pt x="5" y="447"/>
                  </a:lnTo>
                  <a:lnTo>
                    <a:pt x="5" y="445"/>
                  </a:lnTo>
                  <a:lnTo>
                    <a:pt x="3" y="442"/>
                  </a:lnTo>
                  <a:lnTo>
                    <a:pt x="2" y="441"/>
                  </a:lnTo>
                  <a:lnTo>
                    <a:pt x="2" y="438"/>
                  </a:lnTo>
                  <a:lnTo>
                    <a:pt x="2" y="433"/>
                  </a:lnTo>
                  <a:lnTo>
                    <a:pt x="0" y="431"/>
                  </a:lnTo>
                  <a:lnTo>
                    <a:pt x="0" y="425"/>
                  </a:lnTo>
                  <a:lnTo>
                    <a:pt x="0" y="419"/>
                  </a:lnTo>
                  <a:lnTo>
                    <a:pt x="2" y="410"/>
                  </a:lnTo>
                  <a:lnTo>
                    <a:pt x="2" y="380"/>
                  </a:lnTo>
                  <a:lnTo>
                    <a:pt x="5" y="332"/>
                  </a:lnTo>
                  <a:lnTo>
                    <a:pt x="6" y="269"/>
                  </a:lnTo>
                  <a:lnTo>
                    <a:pt x="9" y="167"/>
                  </a:lnTo>
                  <a:lnTo>
                    <a:pt x="11" y="141"/>
                  </a:lnTo>
                  <a:lnTo>
                    <a:pt x="12" y="103"/>
                  </a:lnTo>
                  <a:lnTo>
                    <a:pt x="12" y="90"/>
                  </a:lnTo>
                  <a:lnTo>
                    <a:pt x="12" y="83"/>
                  </a:lnTo>
                  <a:lnTo>
                    <a:pt x="12" y="80"/>
                  </a:lnTo>
                  <a:lnTo>
                    <a:pt x="14" y="77"/>
                  </a:lnTo>
                  <a:lnTo>
                    <a:pt x="14" y="73"/>
                  </a:lnTo>
                  <a:lnTo>
                    <a:pt x="14" y="71"/>
                  </a:lnTo>
                  <a:lnTo>
                    <a:pt x="15" y="68"/>
                  </a:lnTo>
                  <a:lnTo>
                    <a:pt x="15" y="67"/>
                  </a:lnTo>
                  <a:lnTo>
                    <a:pt x="16" y="67"/>
                  </a:lnTo>
                  <a:lnTo>
                    <a:pt x="18" y="67"/>
                  </a:lnTo>
                  <a:lnTo>
                    <a:pt x="19" y="67"/>
                  </a:lnTo>
                  <a:lnTo>
                    <a:pt x="19" y="67"/>
                  </a:lnTo>
                  <a:lnTo>
                    <a:pt x="24" y="68"/>
                  </a:lnTo>
                  <a:lnTo>
                    <a:pt x="27" y="68"/>
                  </a:lnTo>
                  <a:lnTo>
                    <a:pt x="31" y="70"/>
                  </a:lnTo>
                  <a:lnTo>
                    <a:pt x="38" y="71"/>
                  </a:lnTo>
                  <a:lnTo>
                    <a:pt x="43" y="71"/>
                  </a:lnTo>
                  <a:lnTo>
                    <a:pt x="46" y="71"/>
                  </a:lnTo>
                  <a:lnTo>
                    <a:pt x="48" y="71"/>
                  </a:lnTo>
                  <a:lnTo>
                    <a:pt x="50" y="71"/>
                  </a:lnTo>
                  <a:lnTo>
                    <a:pt x="51" y="70"/>
                  </a:lnTo>
                  <a:lnTo>
                    <a:pt x="54" y="70"/>
                  </a:lnTo>
                  <a:lnTo>
                    <a:pt x="54" y="68"/>
                  </a:lnTo>
                  <a:lnTo>
                    <a:pt x="56" y="67"/>
                  </a:lnTo>
                  <a:lnTo>
                    <a:pt x="57" y="67"/>
                  </a:lnTo>
                  <a:lnTo>
                    <a:pt x="57" y="65"/>
                  </a:lnTo>
                  <a:lnTo>
                    <a:pt x="59" y="64"/>
                  </a:lnTo>
                  <a:lnTo>
                    <a:pt x="62" y="58"/>
                  </a:lnTo>
                  <a:lnTo>
                    <a:pt x="64" y="54"/>
                  </a:lnTo>
                  <a:lnTo>
                    <a:pt x="66" y="52"/>
                  </a:lnTo>
                  <a:lnTo>
                    <a:pt x="67" y="49"/>
                  </a:lnTo>
                  <a:lnTo>
                    <a:pt x="69" y="48"/>
                  </a:lnTo>
                  <a:lnTo>
                    <a:pt x="69" y="48"/>
                  </a:lnTo>
                  <a:lnTo>
                    <a:pt x="69" y="45"/>
                  </a:lnTo>
                  <a:lnTo>
                    <a:pt x="67" y="42"/>
                  </a:lnTo>
                  <a:lnTo>
                    <a:pt x="66" y="36"/>
                  </a:lnTo>
                  <a:lnTo>
                    <a:pt x="66" y="35"/>
                  </a:lnTo>
                  <a:lnTo>
                    <a:pt x="66" y="33"/>
                  </a:lnTo>
                  <a:lnTo>
                    <a:pt x="66" y="32"/>
                  </a:lnTo>
                  <a:lnTo>
                    <a:pt x="67" y="29"/>
                  </a:lnTo>
                  <a:lnTo>
                    <a:pt x="67" y="28"/>
                  </a:lnTo>
                  <a:lnTo>
                    <a:pt x="69" y="26"/>
                  </a:lnTo>
                  <a:lnTo>
                    <a:pt x="70" y="26"/>
                  </a:lnTo>
                  <a:lnTo>
                    <a:pt x="73" y="25"/>
                  </a:lnTo>
                  <a:lnTo>
                    <a:pt x="75" y="23"/>
                  </a:lnTo>
                  <a:lnTo>
                    <a:pt x="78" y="22"/>
                  </a:lnTo>
                  <a:lnTo>
                    <a:pt x="83" y="20"/>
                  </a:lnTo>
                  <a:lnTo>
                    <a:pt x="85" y="19"/>
                  </a:lnTo>
                  <a:lnTo>
                    <a:pt x="88" y="17"/>
                  </a:lnTo>
                  <a:lnTo>
                    <a:pt x="89" y="16"/>
                  </a:lnTo>
                  <a:lnTo>
                    <a:pt x="89" y="15"/>
                  </a:lnTo>
                  <a:lnTo>
                    <a:pt x="95" y="10"/>
                  </a:lnTo>
                  <a:lnTo>
                    <a:pt x="98" y="9"/>
                  </a:lnTo>
                  <a:lnTo>
                    <a:pt x="99" y="7"/>
                  </a:lnTo>
                  <a:lnTo>
                    <a:pt x="101" y="4"/>
                  </a:lnTo>
                  <a:lnTo>
                    <a:pt x="104" y="4"/>
                  </a:lnTo>
                  <a:lnTo>
                    <a:pt x="107" y="3"/>
                  </a:lnTo>
                  <a:lnTo>
                    <a:pt x="110" y="1"/>
                  </a:lnTo>
                  <a:lnTo>
                    <a:pt x="111" y="1"/>
                  </a:lnTo>
                  <a:lnTo>
                    <a:pt x="112" y="1"/>
                  </a:lnTo>
                  <a:lnTo>
                    <a:pt x="115" y="1"/>
                  </a:lnTo>
                  <a:lnTo>
                    <a:pt x="117" y="1"/>
                  </a:lnTo>
                  <a:lnTo>
                    <a:pt x="120" y="3"/>
                  </a:lnTo>
                  <a:lnTo>
                    <a:pt x="121" y="3"/>
                  </a:lnTo>
                  <a:lnTo>
                    <a:pt x="123" y="3"/>
                  </a:lnTo>
                  <a:lnTo>
                    <a:pt x="124" y="4"/>
                  </a:lnTo>
                  <a:lnTo>
                    <a:pt x="126" y="7"/>
                  </a:lnTo>
                  <a:lnTo>
                    <a:pt x="128" y="9"/>
                  </a:lnTo>
                  <a:lnTo>
                    <a:pt x="130" y="10"/>
                  </a:lnTo>
                  <a:lnTo>
                    <a:pt x="134" y="13"/>
                  </a:lnTo>
                  <a:lnTo>
                    <a:pt x="144" y="22"/>
                  </a:lnTo>
                  <a:lnTo>
                    <a:pt x="147" y="25"/>
                  </a:lnTo>
                  <a:lnTo>
                    <a:pt x="152" y="29"/>
                  </a:lnTo>
                  <a:lnTo>
                    <a:pt x="153" y="31"/>
                  </a:lnTo>
                  <a:lnTo>
                    <a:pt x="156" y="32"/>
                  </a:lnTo>
                  <a:lnTo>
                    <a:pt x="158" y="33"/>
                  </a:lnTo>
                  <a:lnTo>
                    <a:pt x="163" y="36"/>
                  </a:lnTo>
                  <a:lnTo>
                    <a:pt x="166" y="39"/>
                  </a:lnTo>
                  <a:lnTo>
                    <a:pt x="175" y="44"/>
                  </a:lnTo>
                  <a:lnTo>
                    <a:pt x="178" y="47"/>
                  </a:lnTo>
                  <a:lnTo>
                    <a:pt x="181" y="48"/>
                  </a:lnTo>
                  <a:lnTo>
                    <a:pt x="184" y="48"/>
                  </a:lnTo>
                  <a:lnTo>
                    <a:pt x="187" y="49"/>
                  </a:lnTo>
                  <a:lnTo>
                    <a:pt x="188" y="49"/>
                  </a:lnTo>
                  <a:lnTo>
                    <a:pt x="193" y="51"/>
                  </a:lnTo>
                  <a:lnTo>
                    <a:pt x="194" y="51"/>
                  </a:lnTo>
                  <a:lnTo>
                    <a:pt x="197" y="52"/>
                  </a:lnTo>
                  <a:lnTo>
                    <a:pt x="201" y="52"/>
                  </a:lnTo>
                  <a:lnTo>
                    <a:pt x="204" y="52"/>
                  </a:lnTo>
                  <a:lnTo>
                    <a:pt x="209" y="51"/>
                  </a:lnTo>
                  <a:lnTo>
                    <a:pt x="227" y="48"/>
                  </a:lnTo>
                  <a:lnTo>
                    <a:pt x="232" y="48"/>
                  </a:lnTo>
                  <a:lnTo>
                    <a:pt x="236" y="48"/>
                  </a:lnTo>
                  <a:lnTo>
                    <a:pt x="241" y="48"/>
                  </a:lnTo>
                  <a:lnTo>
                    <a:pt x="243" y="48"/>
                  </a:lnTo>
                  <a:lnTo>
                    <a:pt x="255" y="48"/>
                  </a:lnTo>
                  <a:lnTo>
                    <a:pt x="261" y="48"/>
                  </a:lnTo>
                  <a:lnTo>
                    <a:pt x="264" y="48"/>
                  </a:lnTo>
                  <a:lnTo>
                    <a:pt x="267" y="48"/>
                  </a:lnTo>
                  <a:lnTo>
                    <a:pt x="273" y="47"/>
                  </a:lnTo>
                  <a:lnTo>
                    <a:pt x="274" y="45"/>
                  </a:lnTo>
                  <a:lnTo>
                    <a:pt x="278" y="45"/>
                  </a:lnTo>
                  <a:lnTo>
                    <a:pt x="286" y="42"/>
                  </a:lnTo>
                  <a:lnTo>
                    <a:pt x="291" y="39"/>
                  </a:lnTo>
                  <a:lnTo>
                    <a:pt x="303" y="35"/>
                  </a:lnTo>
                  <a:lnTo>
                    <a:pt x="312" y="31"/>
                  </a:lnTo>
                  <a:lnTo>
                    <a:pt x="316" y="29"/>
                  </a:lnTo>
                  <a:lnTo>
                    <a:pt x="328" y="25"/>
                  </a:lnTo>
                  <a:lnTo>
                    <a:pt x="344" y="19"/>
                  </a:lnTo>
                  <a:lnTo>
                    <a:pt x="353" y="16"/>
                  </a:lnTo>
                  <a:lnTo>
                    <a:pt x="360" y="13"/>
                  </a:lnTo>
                  <a:lnTo>
                    <a:pt x="373" y="9"/>
                  </a:lnTo>
                  <a:lnTo>
                    <a:pt x="377" y="7"/>
                  </a:lnTo>
                  <a:lnTo>
                    <a:pt x="382" y="4"/>
                  </a:lnTo>
                  <a:lnTo>
                    <a:pt x="385" y="4"/>
                  </a:lnTo>
                  <a:lnTo>
                    <a:pt x="389" y="3"/>
                  </a:lnTo>
                  <a:lnTo>
                    <a:pt x="395" y="1"/>
                  </a:lnTo>
                  <a:lnTo>
                    <a:pt x="396" y="1"/>
                  </a:lnTo>
                  <a:lnTo>
                    <a:pt x="401" y="1"/>
                  </a:lnTo>
                  <a:lnTo>
                    <a:pt x="403" y="0"/>
                  </a:lnTo>
                  <a:lnTo>
                    <a:pt x="405" y="0"/>
                  </a:lnTo>
                  <a:lnTo>
                    <a:pt x="406" y="1"/>
                  </a:lnTo>
                  <a:lnTo>
                    <a:pt x="406" y="1"/>
                  </a:lnTo>
                  <a:moveTo>
                    <a:pt x="127" y="13"/>
                  </a:moveTo>
                  <a:lnTo>
                    <a:pt x="127" y="13"/>
                  </a:lnTo>
                </a:path>
              </a:pathLst>
            </a:custGeom>
            <a:noFill/>
            <a:ln w="4763" cap="rnd">
              <a:no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3611563" y="2068512"/>
              <a:ext cx="800100" cy="858839"/>
            </a:xfrm>
            <a:custGeom>
              <a:avLst/>
              <a:gdLst>
                <a:gd name="T0" fmla="*/ 179 w 504"/>
                <a:gd name="T1" fmla="*/ 0 h 541"/>
                <a:gd name="T2" fmla="*/ 200 w 504"/>
                <a:gd name="T3" fmla="*/ 8 h 541"/>
                <a:gd name="T4" fmla="*/ 204 w 504"/>
                <a:gd name="T5" fmla="*/ 34 h 541"/>
                <a:gd name="T6" fmla="*/ 204 w 504"/>
                <a:gd name="T7" fmla="*/ 111 h 541"/>
                <a:gd name="T8" fmla="*/ 210 w 504"/>
                <a:gd name="T9" fmla="*/ 133 h 541"/>
                <a:gd name="T10" fmla="*/ 242 w 504"/>
                <a:gd name="T11" fmla="*/ 137 h 541"/>
                <a:gd name="T12" fmla="*/ 265 w 504"/>
                <a:gd name="T13" fmla="*/ 140 h 541"/>
                <a:gd name="T14" fmla="*/ 271 w 504"/>
                <a:gd name="T15" fmla="*/ 153 h 541"/>
                <a:gd name="T16" fmla="*/ 274 w 504"/>
                <a:gd name="T17" fmla="*/ 189 h 541"/>
                <a:gd name="T18" fmla="*/ 283 w 504"/>
                <a:gd name="T19" fmla="*/ 203 h 541"/>
                <a:gd name="T20" fmla="*/ 305 w 504"/>
                <a:gd name="T21" fmla="*/ 208 h 541"/>
                <a:gd name="T22" fmla="*/ 310 w 504"/>
                <a:gd name="T23" fmla="*/ 229 h 541"/>
                <a:gd name="T24" fmla="*/ 313 w 504"/>
                <a:gd name="T25" fmla="*/ 264 h 541"/>
                <a:gd name="T26" fmla="*/ 323 w 504"/>
                <a:gd name="T27" fmla="*/ 269 h 541"/>
                <a:gd name="T28" fmla="*/ 377 w 504"/>
                <a:gd name="T29" fmla="*/ 271 h 541"/>
                <a:gd name="T30" fmla="*/ 399 w 504"/>
                <a:gd name="T31" fmla="*/ 274 h 541"/>
                <a:gd name="T32" fmla="*/ 412 w 504"/>
                <a:gd name="T33" fmla="*/ 285 h 541"/>
                <a:gd name="T34" fmla="*/ 446 w 504"/>
                <a:gd name="T35" fmla="*/ 291 h 541"/>
                <a:gd name="T36" fmla="*/ 497 w 504"/>
                <a:gd name="T37" fmla="*/ 293 h 541"/>
                <a:gd name="T38" fmla="*/ 504 w 504"/>
                <a:gd name="T39" fmla="*/ 301 h 541"/>
                <a:gd name="T40" fmla="*/ 497 w 504"/>
                <a:gd name="T41" fmla="*/ 312 h 541"/>
                <a:gd name="T42" fmla="*/ 473 w 504"/>
                <a:gd name="T43" fmla="*/ 331 h 541"/>
                <a:gd name="T44" fmla="*/ 467 w 504"/>
                <a:gd name="T45" fmla="*/ 345 h 541"/>
                <a:gd name="T46" fmla="*/ 469 w 504"/>
                <a:gd name="T47" fmla="*/ 357 h 541"/>
                <a:gd name="T48" fmla="*/ 470 w 504"/>
                <a:gd name="T49" fmla="*/ 371 h 541"/>
                <a:gd name="T50" fmla="*/ 465 w 504"/>
                <a:gd name="T51" fmla="*/ 381 h 541"/>
                <a:gd name="T52" fmla="*/ 450 w 504"/>
                <a:gd name="T53" fmla="*/ 406 h 541"/>
                <a:gd name="T54" fmla="*/ 431 w 504"/>
                <a:gd name="T55" fmla="*/ 428 h 541"/>
                <a:gd name="T56" fmla="*/ 415 w 504"/>
                <a:gd name="T57" fmla="*/ 470 h 541"/>
                <a:gd name="T58" fmla="*/ 399 w 504"/>
                <a:gd name="T59" fmla="*/ 489 h 541"/>
                <a:gd name="T60" fmla="*/ 392 w 504"/>
                <a:gd name="T61" fmla="*/ 507 h 541"/>
                <a:gd name="T62" fmla="*/ 385 w 504"/>
                <a:gd name="T63" fmla="*/ 531 h 541"/>
                <a:gd name="T64" fmla="*/ 371 w 504"/>
                <a:gd name="T65" fmla="*/ 536 h 541"/>
                <a:gd name="T66" fmla="*/ 277 w 504"/>
                <a:gd name="T67" fmla="*/ 541 h 541"/>
                <a:gd name="T68" fmla="*/ 259 w 504"/>
                <a:gd name="T69" fmla="*/ 540 h 541"/>
                <a:gd name="T70" fmla="*/ 251 w 504"/>
                <a:gd name="T71" fmla="*/ 528 h 541"/>
                <a:gd name="T72" fmla="*/ 243 w 504"/>
                <a:gd name="T73" fmla="*/ 485 h 541"/>
                <a:gd name="T74" fmla="*/ 242 w 504"/>
                <a:gd name="T75" fmla="*/ 422 h 541"/>
                <a:gd name="T76" fmla="*/ 240 w 504"/>
                <a:gd name="T77" fmla="*/ 409 h 541"/>
                <a:gd name="T78" fmla="*/ 229 w 504"/>
                <a:gd name="T79" fmla="*/ 403 h 541"/>
                <a:gd name="T80" fmla="*/ 146 w 504"/>
                <a:gd name="T81" fmla="*/ 405 h 541"/>
                <a:gd name="T82" fmla="*/ 117 w 504"/>
                <a:gd name="T83" fmla="*/ 400 h 541"/>
                <a:gd name="T84" fmla="*/ 111 w 504"/>
                <a:gd name="T85" fmla="*/ 387 h 541"/>
                <a:gd name="T86" fmla="*/ 110 w 504"/>
                <a:gd name="T87" fmla="*/ 331 h 541"/>
                <a:gd name="T88" fmla="*/ 110 w 504"/>
                <a:gd name="T89" fmla="*/ 223 h 541"/>
                <a:gd name="T90" fmla="*/ 104 w 504"/>
                <a:gd name="T91" fmla="*/ 207 h 541"/>
                <a:gd name="T92" fmla="*/ 85 w 504"/>
                <a:gd name="T93" fmla="*/ 204 h 541"/>
                <a:gd name="T94" fmla="*/ 37 w 504"/>
                <a:gd name="T95" fmla="*/ 204 h 541"/>
                <a:gd name="T96" fmla="*/ 28 w 504"/>
                <a:gd name="T97" fmla="*/ 195 h 541"/>
                <a:gd name="T98" fmla="*/ 25 w 504"/>
                <a:gd name="T99" fmla="*/ 159 h 541"/>
                <a:gd name="T100" fmla="*/ 19 w 504"/>
                <a:gd name="T101" fmla="*/ 140 h 541"/>
                <a:gd name="T102" fmla="*/ 5 w 504"/>
                <a:gd name="T103" fmla="*/ 128 h 541"/>
                <a:gd name="T104" fmla="*/ 2 w 504"/>
                <a:gd name="T105" fmla="*/ 93 h 541"/>
                <a:gd name="T106" fmla="*/ 2 w 504"/>
                <a:gd name="T107" fmla="*/ 18 h 541"/>
                <a:gd name="T108" fmla="*/ 14 w 504"/>
                <a:gd name="T109" fmla="*/ 3 h 541"/>
                <a:gd name="T110" fmla="*/ 67 w 504"/>
                <a:gd name="T111" fmla="*/ 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04" h="541">
                  <a:moveTo>
                    <a:pt x="137" y="2"/>
                  </a:moveTo>
                  <a:lnTo>
                    <a:pt x="137" y="2"/>
                  </a:lnTo>
                  <a:lnTo>
                    <a:pt x="140" y="2"/>
                  </a:lnTo>
                  <a:lnTo>
                    <a:pt x="159" y="0"/>
                  </a:lnTo>
                  <a:lnTo>
                    <a:pt x="171" y="0"/>
                  </a:lnTo>
                  <a:lnTo>
                    <a:pt x="176" y="0"/>
                  </a:lnTo>
                  <a:lnTo>
                    <a:pt x="179" y="0"/>
                  </a:lnTo>
                  <a:lnTo>
                    <a:pt x="184" y="0"/>
                  </a:lnTo>
                  <a:lnTo>
                    <a:pt x="188" y="0"/>
                  </a:lnTo>
                  <a:lnTo>
                    <a:pt x="191" y="2"/>
                  </a:lnTo>
                  <a:lnTo>
                    <a:pt x="194" y="3"/>
                  </a:lnTo>
                  <a:lnTo>
                    <a:pt x="195" y="3"/>
                  </a:lnTo>
                  <a:lnTo>
                    <a:pt x="198" y="5"/>
                  </a:lnTo>
                  <a:lnTo>
                    <a:pt x="200" y="8"/>
                  </a:lnTo>
                  <a:lnTo>
                    <a:pt x="201" y="11"/>
                  </a:lnTo>
                  <a:lnTo>
                    <a:pt x="203" y="13"/>
                  </a:lnTo>
                  <a:lnTo>
                    <a:pt x="203" y="15"/>
                  </a:lnTo>
                  <a:lnTo>
                    <a:pt x="204" y="19"/>
                  </a:lnTo>
                  <a:lnTo>
                    <a:pt x="204" y="25"/>
                  </a:lnTo>
                  <a:lnTo>
                    <a:pt x="204" y="31"/>
                  </a:lnTo>
                  <a:lnTo>
                    <a:pt x="204" y="34"/>
                  </a:lnTo>
                  <a:lnTo>
                    <a:pt x="204" y="43"/>
                  </a:lnTo>
                  <a:lnTo>
                    <a:pt x="204" y="57"/>
                  </a:lnTo>
                  <a:lnTo>
                    <a:pt x="204" y="88"/>
                  </a:lnTo>
                  <a:lnTo>
                    <a:pt x="204" y="96"/>
                  </a:lnTo>
                  <a:lnTo>
                    <a:pt x="204" y="104"/>
                  </a:lnTo>
                  <a:lnTo>
                    <a:pt x="204" y="107"/>
                  </a:lnTo>
                  <a:lnTo>
                    <a:pt x="204" y="111"/>
                  </a:lnTo>
                  <a:lnTo>
                    <a:pt x="206" y="114"/>
                  </a:lnTo>
                  <a:lnTo>
                    <a:pt x="206" y="118"/>
                  </a:lnTo>
                  <a:lnTo>
                    <a:pt x="207" y="124"/>
                  </a:lnTo>
                  <a:lnTo>
                    <a:pt x="207" y="127"/>
                  </a:lnTo>
                  <a:lnTo>
                    <a:pt x="208" y="130"/>
                  </a:lnTo>
                  <a:lnTo>
                    <a:pt x="208" y="131"/>
                  </a:lnTo>
                  <a:lnTo>
                    <a:pt x="210" y="133"/>
                  </a:lnTo>
                  <a:lnTo>
                    <a:pt x="213" y="134"/>
                  </a:lnTo>
                  <a:lnTo>
                    <a:pt x="214" y="136"/>
                  </a:lnTo>
                  <a:lnTo>
                    <a:pt x="217" y="136"/>
                  </a:lnTo>
                  <a:lnTo>
                    <a:pt x="220" y="136"/>
                  </a:lnTo>
                  <a:lnTo>
                    <a:pt x="224" y="137"/>
                  </a:lnTo>
                  <a:lnTo>
                    <a:pt x="227" y="137"/>
                  </a:lnTo>
                  <a:lnTo>
                    <a:pt x="242" y="137"/>
                  </a:lnTo>
                  <a:lnTo>
                    <a:pt x="248" y="137"/>
                  </a:lnTo>
                  <a:lnTo>
                    <a:pt x="254" y="137"/>
                  </a:lnTo>
                  <a:lnTo>
                    <a:pt x="257" y="139"/>
                  </a:lnTo>
                  <a:lnTo>
                    <a:pt x="259" y="139"/>
                  </a:lnTo>
                  <a:lnTo>
                    <a:pt x="261" y="139"/>
                  </a:lnTo>
                  <a:lnTo>
                    <a:pt x="264" y="139"/>
                  </a:lnTo>
                  <a:lnTo>
                    <a:pt x="265" y="140"/>
                  </a:lnTo>
                  <a:lnTo>
                    <a:pt x="267" y="141"/>
                  </a:lnTo>
                  <a:lnTo>
                    <a:pt x="267" y="143"/>
                  </a:lnTo>
                  <a:lnTo>
                    <a:pt x="268" y="143"/>
                  </a:lnTo>
                  <a:lnTo>
                    <a:pt x="268" y="144"/>
                  </a:lnTo>
                  <a:lnTo>
                    <a:pt x="270" y="146"/>
                  </a:lnTo>
                  <a:lnTo>
                    <a:pt x="270" y="149"/>
                  </a:lnTo>
                  <a:lnTo>
                    <a:pt x="271" y="153"/>
                  </a:lnTo>
                  <a:lnTo>
                    <a:pt x="271" y="156"/>
                  </a:lnTo>
                  <a:lnTo>
                    <a:pt x="271" y="160"/>
                  </a:lnTo>
                  <a:lnTo>
                    <a:pt x="273" y="165"/>
                  </a:lnTo>
                  <a:lnTo>
                    <a:pt x="273" y="176"/>
                  </a:lnTo>
                  <a:lnTo>
                    <a:pt x="273" y="182"/>
                  </a:lnTo>
                  <a:lnTo>
                    <a:pt x="274" y="185"/>
                  </a:lnTo>
                  <a:lnTo>
                    <a:pt x="274" y="189"/>
                  </a:lnTo>
                  <a:lnTo>
                    <a:pt x="274" y="191"/>
                  </a:lnTo>
                  <a:lnTo>
                    <a:pt x="275" y="194"/>
                  </a:lnTo>
                  <a:lnTo>
                    <a:pt x="277" y="197"/>
                  </a:lnTo>
                  <a:lnTo>
                    <a:pt x="277" y="200"/>
                  </a:lnTo>
                  <a:lnTo>
                    <a:pt x="280" y="200"/>
                  </a:lnTo>
                  <a:lnTo>
                    <a:pt x="281" y="201"/>
                  </a:lnTo>
                  <a:lnTo>
                    <a:pt x="283" y="203"/>
                  </a:lnTo>
                  <a:lnTo>
                    <a:pt x="286" y="203"/>
                  </a:lnTo>
                  <a:lnTo>
                    <a:pt x="294" y="205"/>
                  </a:lnTo>
                  <a:lnTo>
                    <a:pt x="296" y="205"/>
                  </a:lnTo>
                  <a:lnTo>
                    <a:pt x="299" y="205"/>
                  </a:lnTo>
                  <a:lnTo>
                    <a:pt x="302" y="207"/>
                  </a:lnTo>
                  <a:lnTo>
                    <a:pt x="303" y="208"/>
                  </a:lnTo>
                  <a:lnTo>
                    <a:pt x="305" y="208"/>
                  </a:lnTo>
                  <a:lnTo>
                    <a:pt x="306" y="210"/>
                  </a:lnTo>
                  <a:lnTo>
                    <a:pt x="307" y="213"/>
                  </a:lnTo>
                  <a:lnTo>
                    <a:pt x="307" y="214"/>
                  </a:lnTo>
                  <a:lnTo>
                    <a:pt x="309" y="219"/>
                  </a:lnTo>
                  <a:lnTo>
                    <a:pt x="309" y="221"/>
                  </a:lnTo>
                  <a:lnTo>
                    <a:pt x="309" y="226"/>
                  </a:lnTo>
                  <a:lnTo>
                    <a:pt x="310" y="229"/>
                  </a:lnTo>
                  <a:lnTo>
                    <a:pt x="310" y="242"/>
                  </a:lnTo>
                  <a:lnTo>
                    <a:pt x="310" y="248"/>
                  </a:lnTo>
                  <a:lnTo>
                    <a:pt x="312" y="253"/>
                  </a:lnTo>
                  <a:lnTo>
                    <a:pt x="312" y="256"/>
                  </a:lnTo>
                  <a:lnTo>
                    <a:pt x="312" y="261"/>
                  </a:lnTo>
                  <a:lnTo>
                    <a:pt x="312" y="262"/>
                  </a:lnTo>
                  <a:lnTo>
                    <a:pt x="313" y="264"/>
                  </a:lnTo>
                  <a:lnTo>
                    <a:pt x="313" y="265"/>
                  </a:lnTo>
                  <a:lnTo>
                    <a:pt x="315" y="267"/>
                  </a:lnTo>
                  <a:lnTo>
                    <a:pt x="316" y="267"/>
                  </a:lnTo>
                  <a:lnTo>
                    <a:pt x="318" y="268"/>
                  </a:lnTo>
                  <a:lnTo>
                    <a:pt x="319" y="269"/>
                  </a:lnTo>
                  <a:lnTo>
                    <a:pt x="321" y="269"/>
                  </a:lnTo>
                  <a:lnTo>
                    <a:pt x="323" y="269"/>
                  </a:lnTo>
                  <a:lnTo>
                    <a:pt x="326" y="271"/>
                  </a:lnTo>
                  <a:lnTo>
                    <a:pt x="328" y="271"/>
                  </a:lnTo>
                  <a:lnTo>
                    <a:pt x="331" y="271"/>
                  </a:lnTo>
                  <a:lnTo>
                    <a:pt x="335" y="271"/>
                  </a:lnTo>
                  <a:lnTo>
                    <a:pt x="342" y="271"/>
                  </a:lnTo>
                  <a:lnTo>
                    <a:pt x="367" y="271"/>
                  </a:lnTo>
                  <a:lnTo>
                    <a:pt x="377" y="271"/>
                  </a:lnTo>
                  <a:lnTo>
                    <a:pt x="382" y="271"/>
                  </a:lnTo>
                  <a:lnTo>
                    <a:pt x="386" y="271"/>
                  </a:lnTo>
                  <a:lnTo>
                    <a:pt x="389" y="271"/>
                  </a:lnTo>
                  <a:lnTo>
                    <a:pt x="392" y="272"/>
                  </a:lnTo>
                  <a:lnTo>
                    <a:pt x="395" y="272"/>
                  </a:lnTo>
                  <a:lnTo>
                    <a:pt x="396" y="272"/>
                  </a:lnTo>
                  <a:lnTo>
                    <a:pt x="399" y="274"/>
                  </a:lnTo>
                  <a:lnTo>
                    <a:pt x="402" y="275"/>
                  </a:lnTo>
                  <a:lnTo>
                    <a:pt x="403" y="277"/>
                  </a:lnTo>
                  <a:lnTo>
                    <a:pt x="405" y="278"/>
                  </a:lnTo>
                  <a:lnTo>
                    <a:pt x="406" y="278"/>
                  </a:lnTo>
                  <a:lnTo>
                    <a:pt x="409" y="283"/>
                  </a:lnTo>
                  <a:lnTo>
                    <a:pt x="411" y="284"/>
                  </a:lnTo>
                  <a:lnTo>
                    <a:pt x="412" y="285"/>
                  </a:lnTo>
                  <a:lnTo>
                    <a:pt x="414" y="287"/>
                  </a:lnTo>
                  <a:lnTo>
                    <a:pt x="415" y="288"/>
                  </a:lnTo>
                  <a:lnTo>
                    <a:pt x="417" y="288"/>
                  </a:lnTo>
                  <a:lnTo>
                    <a:pt x="419" y="290"/>
                  </a:lnTo>
                  <a:lnTo>
                    <a:pt x="422" y="290"/>
                  </a:lnTo>
                  <a:lnTo>
                    <a:pt x="428" y="291"/>
                  </a:lnTo>
                  <a:lnTo>
                    <a:pt x="446" y="291"/>
                  </a:lnTo>
                  <a:lnTo>
                    <a:pt x="451" y="291"/>
                  </a:lnTo>
                  <a:lnTo>
                    <a:pt x="454" y="291"/>
                  </a:lnTo>
                  <a:lnTo>
                    <a:pt x="482" y="291"/>
                  </a:lnTo>
                  <a:lnTo>
                    <a:pt x="486" y="291"/>
                  </a:lnTo>
                  <a:lnTo>
                    <a:pt x="491" y="291"/>
                  </a:lnTo>
                  <a:lnTo>
                    <a:pt x="494" y="291"/>
                  </a:lnTo>
                  <a:lnTo>
                    <a:pt x="497" y="293"/>
                  </a:lnTo>
                  <a:lnTo>
                    <a:pt x="498" y="293"/>
                  </a:lnTo>
                  <a:lnTo>
                    <a:pt x="501" y="294"/>
                  </a:lnTo>
                  <a:lnTo>
                    <a:pt x="504" y="296"/>
                  </a:lnTo>
                  <a:lnTo>
                    <a:pt x="504" y="297"/>
                  </a:lnTo>
                  <a:lnTo>
                    <a:pt x="504" y="299"/>
                  </a:lnTo>
                  <a:lnTo>
                    <a:pt x="504" y="300"/>
                  </a:lnTo>
                  <a:lnTo>
                    <a:pt x="504" y="301"/>
                  </a:lnTo>
                  <a:lnTo>
                    <a:pt x="504" y="303"/>
                  </a:lnTo>
                  <a:lnTo>
                    <a:pt x="504" y="306"/>
                  </a:lnTo>
                  <a:lnTo>
                    <a:pt x="502" y="306"/>
                  </a:lnTo>
                  <a:lnTo>
                    <a:pt x="502" y="307"/>
                  </a:lnTo>
                  <a:lnTo>
                    <a:pt x="500" y="310"/>
                  </a:lnTo>
                  <a:lnTo>
                    <a:pt x="498" y="310"/>
                  </a:lnTo>
                  <a:lnTo>
                    <a:pt x="497" y="312"/>
                  </a:lnTo>
                  <a:lnTo>
                    <a:pt x="494" y="313"/>
                  </a:lnTo>
                  <a:lnTo>
                    <a:pt x="485" y="319"/>
                  </a:lnTo>
                  <a:lnTo>
                    <a:pt x="482" y="320"/>
                  </a:lnTo>
                  <a:lnTo>
                    <a:pt x="481" y="323"/>
                  </a:lnTo>
                  <a:lnTo>
                    <a:pt x="478" y="326"/>
                  </a:lnTo>
                  <a:lnTo>
                    <a:pt x="475" y="329"/>
                  </a:lnTo>
                  <a:lnTo>
                    <a:pt x="473" y="331"/>
                  </a:lnTo>
                  <a:lnTo>
                    <a:pt x="472" y="332"/>
                  </a:lnTo>
                  <a:lnTo>
                    <a:pt x="472" y="333"/>
                  </a:lnTo>
                  <a:lnTo>
                    <a:pt x="470" y="335"/>
                  </a:lnTo>
                  <a:lnTo>
                    <a:pt x="469" y="339"/>
                  </a:lnTo>
                  <a:lnTo>
                    <a:pt x="469" y="342"/>
                  </a:lnTo>
                  <a:lnTo>
                    <a:pt x="467" y="344"/>
                  </a:lnTo>
                  <a:lnTo>
                    <a:pt x="467" y="345"/>
                  </a:lnTo>
                  <a:lnTo>
                    <a:pt x="467" y="348"/>
                  </a:lnTo>
                  <a:lnTo>
                    <a:pt x="467" y="348"/>
                  </a:lnTo>
                  <a:lnTo>
                    <a:pt x="467" y="349"/>
                  </a:lnTo>
                  <a:lnTo>
                    <a:pt x="467" y="352"/>
                  </a:lnTo>
                  <a:lnTo>
                    <a:pt x="467" y="354"/>
                  </a:lnTo>
                  <a:lnTo>
                    <a:pt x="469" y="355"/>
                  </a:lnTo>
                  <a:lnTo>
                    <a:pt x="469" y="357"/>
                  </a:lnTo>
                  <a:lnTo>
                    <a:pt x="470" y="363"/>
                  </a:lnTo>
                  <a:lnTo>
                    <a:pt x="470" y="364"/>
                  </a:lnTo>
                  <a:lnTo>
                    <a:pt x="472" y="364"/>
                  </a:lnTo>
                  <a:lnTo>
                    <a:pt x="472" y="365"/>
                  </a:lnTo>
                  <a:lnTo>
                    <a:pt x="472" y="367"/>
                  </a:lnTo>
                  <a:lnTo>
                    <a:pt x="470" y="368"/>
                  </a:lnTo>
                  <a:lnTo>
                    <a:pt x="470" y="371"/>
                  </a:lnTo>
                  <a:lnTo>
                    <a:pt x="469" y="374"/>
                  </a:lnTo>
                  <a:lnTo>
                    <a:pt x="469" y="376"/>
                  </a:lnTo>
                  <a:lnTo>
                    <a:pt x="467" y="377"/>
                  </a:lnTo>
                  <a:lnTo>
                    <a:pt x="467" y="379"/>
                  </a:lnTo>
                  <a:lnTo>
                    <a:pt x="466" y="379"/>
                  </a:lnTo>
                  <a:lnTo>
                    <a:pt x="465" y="380"/>
                  </a:lnTo>
                  <a:lnTo>
                    <a:pt x="465" y="381"/>
                  </a:lnTo>
                  <a:lnTo>
                    <a:pt x="463" y="383"/>
                  </a:lnTo>
                  <a:lnTo>
                    <a:pt x="462" y="386"/>
                  </a:lnTo>
                  <a:lnTo>
                    <a:pt x="457" y="395"/>
                  </a:lnTo>
                  <a:lnTo>
                    <a:pt x="454" y="397"/>
                  </a:lnTo>
                  <a:lnTo>
                    <a:pt x="453" y="402"/>
                  </a:lnTo>
                  <a:lnTo>
                    <a:pt x="451" y="405"/>
                  </a:lnTo>
                  <a:lnTo>
                    <a:pt x="450" y="406"/>
                  </a:lnTo>
                  <a:lnTo>
                    <a:pt x="441" y="415"/>
                  </a:lnTo>
                  <a:lnTo>
                    <a:pt x="438" y="418"/>
                  </a:lnTo>
                  <a:lnTo>
                    <a:pt x="437" y="418"/>
                  </a:lnTo>
                  <a:lnTo>
                    <a:pt x="437" y="419"/>
                  </a:lnTo>
                  <a:lnTo>
                    <a:pt x="435" y="421"/>
                  </a:lnTo>
                  <a:lnTo>
                    <a:pt x="434" y="424"/>
                  </a:lnTo>
                  <a:lnTo>
                    <a:pt x="431" y="428"/>
                  </a:lnTo>
                  <a:lnTo>
                    <a:pt x="428" y="437"/>
                  </a:lnTo>
                  <a:lnTo>
                    <a:pt x="427" y="441"/>
                  </a:lnTo>
                  <a:lnTo>
                    <a:pt x="422" y="451"/>
                  </a:lnTo>
                  <a:lnTo>
                    <a:pt x="419" y="456"/>
                  </a:lnTo>
                  <a:lnTo>
                    <a:pt x="418" y="460"/>
                  </a:lnTo>
                  <a:lnTo>
                    <a:pt x="417" y="464"/>
                  </a:lnTo>
                  <a:lnTo>
                    <a:pt x="415" y="470"/>
                  </a:lnTo>
                  <a:lnTo>
                    <a:pt x="414" y="472"/>
                  </a:lnTo>
                  <a:lnTo>
                    <a:pt x="411" y="475"/>
                  </a:lnTo>
                  <a:lnTo>
                    <a:pt x="408" y="479"/>
                  </a:lnTo>
                  <a:lnTo>
                    <a:pt x="405" y="482"/>
                  </a:lnTo>
                  <a:lnTo>
                    <a:pt x="403" y="485"/>
                  </a:lnTo>
                  <a:lnTo>
                    <a:pt x="401" y="488"/>
                  </a:lnTo>
                  <a:lnTo>
                    <a:pt x="399" y="489"/>
                  </a:lnTo>
                  <a:lnTo>
                    <a:pt x="398" y="492"/>
                  </a:lnTo>
                  <a:lnTo>
                    <a:pt x="396" y="495"/>
                  </a:lnTo>
                  <a:lnTo>
                    <a:pt x="395" y="499"/>
                  </a:lnTo>
                  <a:lnTo>
                    <a:pt x="393" y="501"/>
                  </a:lnTo>
                  <a:lnTo>
                    <a:pt x="393" y="504"/>
                  </a:lnTo>
                  <a:lnTo>
                    <a:pt x="392" y="505"/>
                  </a:lnTo>
                  <a:lnTo>
                    <a:pt x="392" y="507"/>
                  </a:lnTo>
                  <a:lnTo>
                    <a:pt x="389" y="517"/>
                  </a:lnTo>
                  <a:lnTo>
                    <a:pt x="389" y="523"/>
                  </a:lnTo>
                  <a:lnTo>
                    <a:pt x="387" y="524"/>
                  </a:lnTo>
                  <a:lnTo>
                    <a:pt x="387" y="527"/>
                  </a:lnTo>
                  <a:lnTo>
                    <a:pt x="386" y="528"/>
                  </a:lnTo>
                  <a:lnTo>
                    <a:pt x="386" y="530"/>
                  </a:lnTo>
                  <a:lnTo>
                    <a:pt x="385" y="531"/>
                  </a:lnTo>
                  <a:lnTo>
                    <a:pt x="383" y="531"/>
                  </a:lnTo>
                  <a:lnTo>
                    <a:pt x="382" y="533"/>
                  </a:lnTo>
                  <a:lnTo>
                    <a:pt x="382" y="533"/>
                  </a:lnTo>
                  <a:lnTo>
                    <a:pt x="380" y="534"/>
                  </a:lnTo>
                  <a:lnTo>
                    <a:pt x="377" y="534"/>
                  </a:lnTo>
                  <a:lnTo>
                    <a:pt x="374" y="534"/>
                  </a:lnTo>
                  <a:lnTo>
                    <a:pt x="371" y="536"/>
                  </a:lnTo>
                  <a:lnTo>
                    <a:pt x="367" y="536"/>
                  </a:lnTo>
                  <a:lnTo>
                    <a:pt x="357" y="536"/>
                  </a:lnTo>
                  <a:lnTo>
                    <a:pt x="331" y="537"/>
                  </a:lnTo>
                  <a:lnTo>
                    <a:pt x="315" y="537"/>
                  </a:lnTo>
                  <a:lnTo>
                    <a:pt x="306" y="539"/>
                  </a:lnTo>
                  <a:lnTo>
                    <a:pt x="283" y="541"/>
                  </a:lnTo>
                  <a:lnTo>
                    <a:pt x="277" y="541"/>
                  </a:lnTo>
                  <a:lnTo>
                    <a:pt x="275" y="541"/>
                  </a:lnTo>
                  <a:lnTo>
                    <a:pt x="273" y="541"/>
                  </a:lnTo>
                  <a:lnTo>
                    <a:pt x="270" y="541"/>
                  </a:lnTo>
                  <a:lnTo>
                    <a:pt x="265" y="541"/>
                  </a:lnTo>
                  <a:lnTo>
                    <a:pt x="262" y="540"/>
                  </a:lnTo>
                  <a:lnTo>
                    <a:pt x="261" y="540"/>
                  </a:lnTo>
                  <a:lnTo>
                    <a:pt x="259" y="540"/>
                  </a:lnTo>
                  <a:lnTo>
                    <a:pt x="258" y="539"/>
                  </a:lnTo>
                  <a:lnTo>
                    <a:pt x="255" y="537"/>
                  </a:lnTo>
                  <a:lnTo>
                    <a:pt x="254" y="534"/>
                  </a:lnTo>
                  <a:lnTo>
                    <a:pt x="252" y="533"/>
                  </a:lnTo>
                  <a:lnTo>
                    <a:pt x="252" y="531"/>
                  </a:lnTo>
                  <a:lnTo>
                    <a:pt x="251" y="530"/>
                  </a:lnTo>
                  <a:lnTo>
                    <a:pt x="251" y="528"/>
                  </a:lnTo>
                  <a:lnTo>
                    <a:pt x="249" y="525"/>
                  </a:lnTo>
                  <a:lnTo>
                    <a:pt x="249" y="523"/>
                  </a:lnTo>
                  <a:lnTo>
                    <a:pt x="248" y="520"/>
                  </a:lnTo>
                  <a:lnTo>
                    <a:pt x="248" y="515"/>
                  </a:lnTo>
                  <a:lnTo>
                    <a:pt x="246" y="509"/>
                  </a:lnTo>
                  <a:lnTo>
                    <a:pt x="245" y="499"/>
                  </a:lnTo>
                  <a:lnTo>
                    <a:pt x="243" y="485"/>
                  </a:lnTo>
                  <a:lnTo>
                    <a:pt x="243" y="475"/>
                  </a:lnTo>
                  <a:lnTo>
                    <a:pt x="243" y="467"/>
                  </a:lnTo>
                  <a:lnTo>
                    <a:pt x="243" y="460"/>
                  </a:lnTo>
                  <a:lnTo>
                    <a:pt x="243" y="438"/>
                  </a:lnTo>
                  <a:lnTo>
                    <a:pt x="243" y="432"/>
                  </a:lnTo>
                  <a:lnTo>
                    <a:pt x="242" y="427"/>
                  </a:lnTo>
                  <a:lnTo>
                    <a:pt x="242" y="422"/>
                  </a:lnTo>
                  <a:lnTo>
                    <a:pt x="242" y="419"/>
                  </a:lnTo>
                  <a:lnTo>
                    <a:pt x="242" y="418"/>
                  </a:lnTo>
                  <a:lnTo>
                    <a:pt x="242" y="416"/>
                  </a:lnTo>
                  <a:lnTo>
                    <a:pt x="242" y="413"/>
                  </a:lnTo>
                  <a:lnTo>
                    <a:pt x="242" y="412"/>
                  </a:lnTo>
                  <a:lnTo>
                    <a:pt x="240" y="411"/>
                  </a:lnTo>
                  <a:lnTo>
                    <a:pt x="240" y="409"/>
                  </a:lnTo>
                  <a:lnTo>
                    <a:pt x="239" y="408"/>
                  </a:lnTo>
                  <a:lnTo>
                    <a:pt x="238" y="408"/>
                  </a:lnTo>
                  <a:lnTo>
                    <a:pt x="238" y="406"/>
                  </a:lnTo>
                  <a:lnTo>
                    <a:pt x="236" y="406"/>
                  </a:lnTo>
                  <a:lnTo>
                    <a:pt x="235" y="405"/>
                  </a:lnTo>
                  <a:lnTo>
                    <a:pt x="232" y="405"/>
                  </a:lnTo>
                  <a:lnTo>
                    <a:pt x="229" y="403"/>
                  </a:lnTo>
                  <a:lnTo>
                    <a:pt x="226" y="403"/>
                  </a:lnTo>
                  <a:lnTo>
                    <a:pt x="222" y="403"/>
                  </a:lnTo>
                  <a:lnTo>
                    <a:pt x="219" y="403"/>
                  </a:lnTo>
                  <a:lnTo>
                    <a:pt x="211" y="403"/>
                  </a:lnTo>
                  <a:lnTo>
                    <a:pt x="201" y="403"/>
                  </a:lnTo>
                  <a:lnTo>
                    <a:pt x="179" y="403"/>
                  </a:lnTo>
                  <a:lnTo>
                    <a:pt x="146" y="405"/>
                  </a:lnTo>
                  <a:lnTo>
                    <a:pt x="137" y="405"/>
                  </a:lnTo>
                  <a:lnTo>
                    <a:pt x="131" y="405"/>
                  </a:lnTo>
                  <a:lnTo>
                    <a:pt x="127" y="405"/>
                  </a:lnTo>
                  <a:lnTo>
                    <a:pt x="124" y="403"/>
                  </a:lnTo>
                  <a:lnTo>
                    <a:pt x="121" y="402"/>
                  </a:lnTo>
                  <a:lnTo>
                    <a:pt x="118" y="402"/>
                  </a:lnTo>
                  <a:lnTo>
                    <a:pt x="117" y="400"/>
                  </a:lnTo>
                  <a:lnTo>
                    <a:pt x="115" y="399"/>
                  </a:lnTo>
                  <a:lnTo>
                    <a:pt x="115" y="397"/>
                  </a:lnTo>
                  <a:lnTo>
                    <a:pt x="114" y="396"/>
                  </a:lnTo>
                  <a:lnTo>
                    <a:pt x="114" y="395"/>
                  </a:lnTo>
                  <a:lnTo>
                    <a:pt x="112" y="393"/>
                  </a:lnTo>
                  <a:lnTo>
                    <a:pt x="112" y="390"/>
                  </a:lnTo>
                  <a:lnTo>
                    <a:pt x="111" y="387"/>
                  </a:lnTo>
                  <a:lnTo>
                    <a:pt x="111" y="383"/>
                  </a:lnTo>
                  <a:lnTo>
                    <a:pt x="111" y="381"/>
                  </a:lnTo>
                  <a:lnTo>
                    <a:pt x="111" y="377"/>
                  </a:lnTo>
                  <a:lnTo>
                    <a:pt x="110" y="371"/>
                  </a:lnTo>
                  <a:lnTo>
                    <a:pt x="110" y="365"/>
                  </a:lnTo>
                  <a:lnTo>
                    <a:pt x="110" y="357"/>
                  </a:lnTo>
                  <a:lnTo>
                    <a:pt x="110" y="331"/>
                  </a:lnTo>
                  <a:lnTo>
                    <a:pt x="110" y="303"/>
                  </a:lnTo>
                  <a:lnTo>
                    <a:pt x="111" y="253"/>
                  </a:lnTo>
                  <a:lnTo>
                    <a:pt x="111" y="243"/>
                  </a:lnTo>
                  <a:lnTo>
                    <a:pt x="111" y="237"/>
                  </a:lnTo>
                  <a:lnTo>
                    <a:pt x="111" y="232"/>
                  </a:lnTo>
                  <a:lnTo>
                    <a:pt x="111" y="227"/>
                  </a:lnTo>
                  <a:lnTo>
                    <a:pt x="110" y="223"/>
                  </a:lnTo>
                  <a:lnTo>
                    <a:pt x="110" y="219"/>
                  </a:lnTo>
                  <a:lnTo>
                    <a:pt x="108" y="214"/>
                  </a:lnTo>
                  <a:lnTo>
                    <a:pt x="108" y="211"/>
                  </a:lnTo>
                  <a:lnTo>
                    <a:pt x="107" y="208"/>
                  </a:lnTo>
                  <a:lnTo>
                    <a:pt x="105" y="208"/>
                  </a:lnTo>
                  <a:lnTo>
                    <a:pt x="105" y="207"/>
                  </a:lnTo>
                  <a:lnTo>
                    <a:pt x="104" y="207"/>
                  </a:lnTo>
                  <a:lnTo>
                    <a:pt x="102" y="205"/>
                  </a:lnTo>
                  <a:lnTo>
                    <a:pt x="101" y="205"/>
                  </a:lnTo>
                  <a:lnTo>
                    <a:pt x="99" y="204"/>
                  </a:lnTo>
                  <a:lnTo>
                    <a:pt x="96" y="204"/>
                  </a:lnTo>
                  <a:lnTo>
                    <a:pt x="94" y="204"/>
                  </a:lnTo>
                  <a:lnTo>
                    <a:pt x="91" y="204"/>
                  </a:lnTo>
                  <a:lnTo>
                    <a:pt x="85" y="204"/>
                  </a:lnTo>
                  <a:lnTo>
                    <a:pt x="78" y="204"/>
                  </a:lnTo>
                  <a:lnTo>
                    <a:pt x="63" y="204"/>
                  </a:lnTo>
                  <a:lnTo>
                    <a:pt x="54" y="204"/>
                  </a:lnTo>
                  <a:lnTo>
                    <a:pt x="48" y="204"/>
                  </a:lnTo>
                  <a:lnTo>
                    <a:pt x="43" y="204"/>
                  </a:lnTo>
                  <a:lnTo>
                    <a:pt x="40" y="204"/>
                  </a:lnTo>
                  <a:lnTo>
                    <a:pt x="37" y="204"/>
                  </a:lnTo>
                  <a:lnTo>
                    <a:pt x="34" y="203"/>
                  </a:lnTo>
                  <a:lnTo>
                    <a:pt x="32" y="201"/>
                  </a:lnTo>
                  <a:lnTo>
                    <a:pt x="32" y="201"/>
                  </a:lnTo>
                  <a:lnTo>
                    <a:pt x="31" y="200"/>
                  </a:lnTo>
                  <a:lnTo>
                    <a:pt x="30" y="198"/>
                  </a:lnTo>
                  <a:lnTo>
                    <a:pt x="30" y="197"/>
                  </a:lnTo>
                  <a:lnTo>
                    <a:pt x="28" y="195"/>
                  </a:lnTo>
                  <a:lnTo>
                    <a:pt x="27" y="192"/>
                  </a:lnTo>
                  <a:lnTo>
                    <a:pt x="27" y="189"/>
                  </a:lnTo>
                  <a:lnTo>
                    <a:pt x="27" y="185"/>
                  </a:lnTo>
                  <a:lnTo>
                    <a:pt x="25" y="181"/>
                  </a:lnTo>
                  <a:lnTo>
                    <a:pt x="25" y="175"/>
                  </a:lnTo>
                  <a:lnTo>
                    <a:pt x="25" y="163"/>
                  </a:lnTo>
                  <a:lnTo>
                    <a:pt x="25" y="159"/>
                  </a:lnTo>
                  <a:lnTo>
                    <a:pt x="24" y="156"/>
                  </a:lnTo>
                  <a:lnTo>
                    <a:pt x="24" y="153"/>
                  </a:lnTo>
                  <a:lnTo>
                    <a:pt x="24" y="150"/>
                  </a:lnTo>
                  <a:lnTo>
                    <a:pt x="24" y="149"/>
                  </a:lnTo>
                  <a:lnTo>
                    <a:pt x="22" y="146"/>
                  </a:lnTo>
                  <a:lnTo>
                    <a:pt x="21" y="143"/>
                  </a:lnTo>
                  <a:lnTo>
                    <a:pt x="19" y="140"/>
                  </a:lnTo>
                  <a:lnTo>
                    <a:pt x="18" y="139"/>
                  </a:lnTo>
                  <a:lnTo>
                    <a:pt x="15" y="139"/>
                  </a:lnTo>
                  <a:lnTo>
                    <a:pt x="11" y="136"/>
                  </a:lnTo>
                  <a:lnTo>
                    <a:pt x="9" y="134"/>
                  </a:lnTo>
                  <a:lnTo>
                    <a:pt x="8" y="133"/>
                  </a:lnTo>
                  <a:lnTo>
                    <a:pt x="6" y="131"/>
                  </a:lnTo>
                  <a:lnTo>
                    <a:pt x="5" y="128"/>
                  </a:lnTo>
                  <a:lnTo>
                    <a:pt x="5" y="127"/>
                  </a:lnTo>
                  <a:lnTo>
                    <a:pt x="3" y="124"/>
                  </a:lnTo>
                  <a:lnTo>
                    <a:pt x="3" y="121"/>
                  </a:lnTo>
                  <a:lnTo>
                    <a:pt x="2" y="115"/>
                  </a:lnTo>
                  <a:lnTo>
                    <a:pt x="2" y="108"/>
                  </a:lnTo>
                  <a:lnTo>
                    <a:pt x="2" y="102"/>
                  </a:lnTo>
                  <a:lnTo>
                    <a:pt x="2" y="93"/>
                  </a:lnTo>
                  <a:lnTo>
                    <a:pt x="0" y="67"/>
                  </a:lnTo>
                  <a:lnTo>
                    <a:pt x="0" y="48"/>
                  </a:lnTo>
                  <a:lnTo>
                    <a:pt x="0" y="34"/>
                  </a:lnTo>
                  <a:lnTo>
                    <a:pt x="0" y="31"/>
                  </a:lnTo>
                  <a:lnTo>
                    <a:pt x="0" y="27"/>
                  </a:lnTo>
                  <a:lnTo>
                    <a:pt x="2" y="22"/>
                  </a:lnTo>
                  <a:lnTo>
                    <a:pt x="2" y="18"/>
                  </a:lnTo>
                  <a:lnTo>
                    <a:pt x="2" y="15"/>
                  </a:lnTo>
                  <a:lnTo>
                    <a:pt x="3" y="11"/>
                  </a:lnTo>
                  <a:lnTo>
                    <a:pt x="5" y="11"/>
                  </a:lnTo>
                  <a:lnTo>
                    <a:pt x="5" y="8"/>
                  </a:lnTo>
                  <a:lnTo>
                    <a:pt x="8" y="6"/>
                  </a:lnTo>
                  <a:lnTo>
                    <a:pt x="11" y="5"/>
                  </a:lnTo>
                  <a:lnTo>
                    <a:pt x="14" y="3"/>
                  </a:lnTo>
                  <a:lnTo>
                    <a:pt x="16" y="2"/>
                  </a:lnTo>
                  <a:lnTo>
                    <a:pt x="21" y="2"/>
                  </a:lnTo>
                  <a:lnTo>
                    <a:pt x="24" y="2"/>
                  </a:lnTo>
                  <a:lnTo>
                    <a:pt x="30" y="2"/>
                  </a:lnTo>
                  <a:lnTo>
                    <a:pt x="35" y="2"/>
                  </a:lnTo>
                  <a:lnTo>
                    <a:pt x="59" y="2"/>
                  </a:lnTo>
                  <a:lnTo>
                    <a:pt x="67" y="2"/>
                  </a:lnTo>
                  <a:lnTo>
                    <a:pt x="104" y="2"/>
                  </a:lnTo>
                  <a:lnTo>
                    <a:pt x="137" y="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4427538" y="2905124"/>
              <a:ext cx="336551" cy="433388"/>
            </a:xfrm>
            <a:custGeom>
              <a:avLst/>
              <a:gdLst>
                <a:gd name="T0" fmla="*/ 212 w 212"/>
                <a:gd name="T1" fmla="*/ 1 h 273"/>
                <a:gd name="T2" fmla="*/ 210 w 212"/>
                <a:gd name="T3" fmla="*/ 7 h 273"/>
                <a:gd name="T4" fmla="*/ 207 w 212"/>
                <a:gd name="T5" fmla="*/ 14 h 273"/>
                <a:gd name="T6" fmla="*/ 202 w 212"/>
                <a:gd name="T7" fmla="*/ 23 h 273"/>
                <a:gd name="T8" fmla="*/ 198 w 212"/>
                <a:gd name="T9" fmla="*/ 30 h 273"/>
                <a:gd name="T10" fmla="*/ 194 w 212"/>
                <a:gd name="T11" fmla="*/ 38 h 273"/>
                <a:gd name="T12" fmla="*/ 183 w 212"/>
                <a:gd name="T13" fmla="*/ 52 h 273"/>
                <a:gd name="T14" fmla="*/ 180 w 212"/>
                <a:gd name="T15" fmla="*/ 61 h 273"/>
                <a:gd name="T16" fmla="*/ 175 w 212"/>
                <a:gd name="T17" fmla="*/ 73 h 273"/>
                <a:gd name="T18" fmla="*/ 166 w 212"/>
                <a:gd name="T19" fmla="*/ 94 h 273"/>
                <a:gd name="T20" fmla="*/ 163 w 212"/>
                <a:gd name="T21" fmla="*/ 103 h 273"/>
                <a:gd name="T22" fmla="*/ 159 w 212"/>
                <a:gd name="T23" fmla="*/ 121 h 273"/>
                <a:gd name="T24" fmla="*/ 157 w 212"/>
                <a:gd name="T25" fmla="*/ 129 h 273"/>
                <a:gd name="T26" fmla="*/ 150 w 212"/>
                <a:gd name="T27" fmla="*/ 167 h 273"/>
                <a:gd name="T28" fmla="*/ 148 w 212"/>
                <a:gd name="T29" fmla="*/ 177 h 273"/>
                <a:gd name="T30" fmla="*/ 144 w 212"/>
                <a:gd name="T31" fmla="*/ 209 h 273"/>
                <a:gd name="T32" fmla="*/ 141 w 212"/>
                <a:gd name="T33" fmla="*/ 228 h 273"/>
                <a:gd name="T34" fmla="*/ 140 w 212"/>
                <a:gd name="T35" fmla="*/ 236 h 273"/>
                <a:gd name="T36" fmla="*/ 138 w 212"/>
                <a:gd name="T37" fmla="*/ 241 h 273"/>
                <a:gd name="T38" fmla="*/ 134 w 212"/>
                <a:gd name="T39" fmla="*/ 252 h 273"/>
                <a:gd name="T40" fmla="*/ 131 w 212"/>
                <a:gd name="T41" fmla="*/ 259 h 273"/>
                <a:gd name="T42" fmla="*/ 128 w 212"/>
                <a:gd name="T43" fmla="*/ 263 h 273"/>
                <a:gd name="T44" fmla="*/ 127 w 212"/>
                <a:gd name="T45" fmla="*/ 266 h 273"/>
                <a:gd name="T46" fmla="*/ 122 w 212"/>
                <a:gd name="T47" fmla="*/ 269 h 273"/>
                <a:gd name="T48" fmla="*/ 119 w 212"/>
                <a:gd name="T49" fmla="*/ 270 h 273"/>
                <a:gd name="T50" fmla="*/ 112 w 212"/>
                <a:gd name="T51" fmla="*/ 272 h 273"/>
                <a:gd name="T52" fmla="*/ 102 w 212"/>
                <a:gd name="T53" fmla="*/ 273 h 273"/>
                <a:gd name="T54" fmla="*/ 66 w 212"/>
                <a:gd name="T55" fmla="*/ 273 h 273"/>
                <a:gd name="T56" fmla="*/ 31 w 212"/>
                <a:gd name="T57" fmla="*/ 273 h 273"/>
                <a:gd name="T58" fmla="*/ 22 w 212"/>
                <a:gd name="T59" fmla="*/ 273 h 273"/>
                <a:gd name="T60" fmla="*/ 16 w 212"/>
                <a:gd name="T61" fmla="*/ 273 h 273"/>
                <a:gd name="T62" fmla="*/ 12 w 212"/>
                <a:gd name="T63" fmla="*/ 272 h 273"/>
                <a:gd name="T64" fmla="*/ 9 w 212"/>
                <a:gd name="T65" fmla="*/ 270 h 273"/>
                <a:gd name="T66" fmla="*/ 7 w 212"/>
                <a:gd name="T67" fmla="*/ 268 h 273"/>
                <a:gd name="T68" fmla="*/ 6 w 212"/>
                <a:gd name="T69" fmla="*/ 262 h 273"/>
                <a:gd name="T70" fmla="*/ 6 w 212"/>
                <a:gd name="T71" fmla="*/ 257 h 273"/>
                <a:gd name="T72" fmla="*/ 4 w 212"/>
                <a:gd name="T73" fmla="*/ 247 h 273"/>
                <a:gd name="T74" fmla="*/ 4 w 212"/>
                <a:gd name="T75" fmla="*/ 227 h 273"/>
                <a:gd name="T76" fmla="*/ 3 w 212"/>
                <a:gd name="T77" fmla="*/ 151 h 273"/>
                <a:gd name="T78" fmla="*/ 0 w 212"/>
                <a:gd name="T79" fmla="*/ 78 h 273"/>
                <a:gd name="T80" fmla="*/ 0 w 212"/>
                <a:gd name="T81" fmla="*/ 58 h 273"/>
                <a:gd name="T82" fmla="*/ 0 w 212"/>
                <a:gd name="T83" fmla="*/ 46 h 273"/>
                <a:gd name="T84" fmla="*/ 2 w 212"/>
                <a:gd name="T85" fmla="*/ 39 h 273"/>
                <a:gd name="T86" fmla="*/ 2 w 212"/>
                <a:gd name="T87" fmla="*/ 33 h 273"/>
                <a:gd name="T88" fmla="*/ 3 w 212"/>
                <a:gd name="T89" fmla="*/ 29 h 273"/>
                <a:gd name="T90" fmla="*/ 4 w 212"/>
                <a:gd name="T91" fmla="*/ 25 h 273"/>
                <a:gd name="T92" fmla="*/ 7 w 212"/>
                <a:gd name="T93" fmla="*/ 19 h 273"/>
                <a:gd name="T94" fmla="*/ 9 w 212"/>
                <a:gd name="T95" fmla="*/ 14 h 273"/>
                <a:gd name="T96" fmla="*/ 10 w 212"/>
                <a:gd name="T97" fmla="*/ 12 h 273"/>
                <a:gd name="T98" fmla="*/ 13 w 212"/>
                <a:gd name="T99" fmla="*/ 9 h 273"/>
                <a:gd name="T100" fmla="*/ 16 w 212"/>
                <a:gd name="T101" fmla="*/ 7 h 273"/>
                <a:gd name="T102" fmla="*/ 22 w 212"/>
                <a:gd name="T103" fmla="*/ 6 h 273"/>
                <a:gd name="T104" fmla="*/ 29 w 212"/>
                <a:gd name="T105" fmla="*/ 4 h 273"/>
                <a:gd name="T106" fmla="*/ 36 w 212"/>
                <a:gd name="T107" fmla="*/ 3 h 273"/>
                <a:gd name="T108" fmla="*/ 66 w 212"/>
                <a:gd name="T109" fmla="*/ 3 h 273"/>
                <a:gd name="T110" fmla="*/ 108 w 212"/>
                <a:gd name="T111" fmla="*/ 3 h 273"/>
                <a:gd name="T112" fmla="*/ 172 w 212"/>
                <a:gd name="T113" fmla="*/ 1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2" h="273">
                  <a:moveTo>
                    <a:pt x="212" y="0"/>
                  </a:moveTo>
                  <a:lnTo>
                    <a:pt x="212" y="1"/>
                  </a:lnTo>
                  <a:lnTo>
                    <a:pt x="211" y="4"/>
                  </a:lnTo>
                  <a:lnTo>
                    <a:pt x="210" y="7"/>
                  </a:lnTo>
                  <a:lnTo>
                    <a:pt x="208" y="12"/>
                  </a:lnTo>
                  <a:lnTo>
                    <a:pt x="207" y="14"/>
                  </a:lnTo>
                  <a:lnTo>
                    <a:pt x="205" y="19"/>
                  </a:lnTo>
                  <a:lnTo>
                    <a:pt x="202" y="23"/>
                  </a:lnTo>
                  <a:lnTo>
                    <a:pt x="201" y="26"/>
                  </a:lnTo>
                  <a:lnTo>
                    <a:pt x="198" y="30"/>
                  </a:lnTo>
                  <a:lnTo>
                    <a:pt x="196" y="35"/>
                  </a:lnTo>
                  <a:lnTo>
                    <a:pt x="194" y="38"/>
                  </a:lnTo>
                  <a:lnTo>
                    <a:pt x="185" y="49"/>
                  </a:lnTo>
                  <a:lnTo>
                    <a:pt x="183" y="52"/>
                  </a:lnTo>
                  <a:lnTo>
                    <a:pt x="182" y="57"/>
                  </a:lnTo>
                  <a:lnTo>
                    <a:pt x="180" y="61"/>
                  </a:lnTo>
                  <a:lnTo>
                    <a:pt x="178" y="65"/>
                  </a:lnTo>
                  <a:lnTo>
                    <a:pt x="175" y="73"/>
                  </a:lnTo>
                  <a:lnTo>
                    <a:pt x="167" y="90"/>
                  </a:lnTo>
                  <a:lnTo>
                    <a:pt x="166" y="94"/>
                  </a:lnTo>
                  <a:lnTo>
                    <a:pt x="164" y="99"/>
                  </a:lnTo>
                  <a:lnTo>
                    <a:pt x="163" y="103"/>
                  </a:lnTo>
                  <a:lnTo>
                    <a:pt x="162" y="109"/>
                  </a:lnTo>
                  <a:lnTo>
                    <a:pt x="159" y="121"/>
                  </a:lnTo>
                  <a:lnTo>
                    <a:pt x="157" y="125"/>
                  </a:lnTo>
                  <a:lnTo>
                    <a:pt x="157" y="129"/>
                  </a:lnTo>
                  <a:lnTo>
                    <a:pt x="153" y="151"/>
                  </a:lnTo>
                  <a:lnTo>
                    <a:pt x="150" y="167"/>
                  </a:lnTo>
                  <a:lnTo>
                    <a:pt x="148" y="172"/>
                  </a:lnTo>
                  <a:lnTo>
                    <a:pt x="148" y="177"/>
                  </a:lnTo>
                  <a:lnTo>
                    <a:pt x="147" y="190"/>
                  </a:lnTo>
                  <a:lnTo>
                    <a:pt x="144" y="209"/>
                  </a:lnTo>
                  <a:lnTo>
                    <a:pt x="143" y="217"/>
                  </a:lnTo>
                  <a:lnTo>
                    <a:pt x="141" y="228"/>
                  </a:lnTo>
                  <a:lnTo>
                    <a:pt x="140" y="231"/>
                  </a:lnTo>
                  <a:lnTo>
                    <a:pt x="140" y="236"/>
                  </a:lnTo>
                  <a:lnTo>
                    <a:pt x="138" y="238"/>
                  </a:lnTo>
                  <a:lnTo>
                    <a:pt x="138" y="241"/>
                  </a:lnTo>
                  <a:lnTo>
                    <a:pt x="135" y="247"/>
                  </a:lnTo>
                  <a:lnTo>
                    <a:pt x="134" y="252"/>
                  </a:lnTo>
                  <a:lnTo>
                    <a:pt x="132" y="256"/>
                  </a:lnTo>
                  <a:lnTo>
                    <a:pt x="131" y="259"/>
                  </a:lnTo>
                  <a:lnTo>
                    <a:pt x="130" y="262"/>
                  </a:lnTo>
                  <a:lnTo>
                    <a:pt x="128" y="263"/>
                  </a:lnTo>
                  <a:lnTo>
                    <a:pt x="127" y="265"/>
                  </a:lnTo>
                  <a:lnTo>
                    <a:pt x="127" y="266"/>
                  </a:lnTo>
                  <a:lnTo>
                    <a:pt x="124" y="268"/>
                  </a:lnTo>
                  <a:lnTo>
                    <a:pt x="122" y="269"/>
                  </a:lnTo>
                  <a:lnTo>
                    <a:pt x="121" y="269"/>
                  </a:lnTo>
                  <a:lnTo>
                    <a:pt x="119" y="270"/>
                  </a:lnTo>
                  <a:lnTo>
                    <a:pt x="115" y="270"/>
                  </a:lnTo>
                  <a:lnTo>
                    <a:pt x="112" y="272"/>
                  </a:lnTo>
                  <a:lnTo>
                    <a:pt x="108" y="272"/>
                  </a:lnTo>
                  <a:lnTo>
                    <a:pt x="102" y="273"/>
                  </a:lnTo>
                  <a:lnTo>
                    <a:pt x="95" y="273"/>
                  </a:lnTo>
                  <a:lnTo>
                    <a:pt x="66" y="273"/>
                  </a:lnTo>
                  <a:lnTo>
                    <a:pt x="35" y="273"/>
                  </a:lnTo>
                  <a:lnTo>
                    <a:pt x="31" y="273"/>
                  </a:lnTo>
                  <a:lnTo>
                    <a:pt x="25" y="273"/>
                  </a:lnTo>
                  <a:lnTo>
                    <a:pt x="22" y="273"/>
                  </a:lnTo>
                  <a:lnTo>
                    <a:pt x="19" y="273"/>
                  </a:lnTo>
                  <a:lnTo>
                    <a:pt x="16" y="273"/>
                  </a:lnTo>
                  <a:lnTo>
                    <a:pt x="15" y="273"/>
                  </a:lnTo>
                  <a:lnTo>
                    <a:pt x="12" y="272"/>
                  </a:lnTo>
                  <a:lnTo>
                    <a:pt x="10" y="272"/>
                  </a:lnTo>
                  <a:lnTo>
                    <a:pt x="9" y="270"/>
                  </a:lnTo>
                  <a:lnTo>
                    <a:pt x="7" y="269"/>
                  </a:lnTo>
                  <a:lnTo>
                    <a:pt x="7" y="268"/>
                  </a:lnTo>
                  <a:lnTo>
                    <a:pt x="7" y="266"/>
                  </a:lnTo>
                  <a:lnTo>
                    <a:pt x="6" y="262"/>
                  </a:lnTo>
                  <a:lnTo>
                    <a:pt x="6" y="259"/>
                  </a:lnTo>
                  <a:lnTo>
                    <a:pt x="6" y="257"/>
                  </a:lnTo>
                  <a:lnTo>
                    <a:pt x="4" y="252"/>
                  </a:lnTo>
                  <a:lnTo>
                    <a:pt x="4" y="247"/>
                  </a:lnTo>
                  <a:lnTo>
                    <a:pt x="4" y="241"/>
                  </a:lnTo>
                  <a:lnTo>
                    <a:pt x="4" y="227"/>
                  </a:lnTo>
                  <a:lnTo>
                    <a:pt x="3" y="169"/>
                  </a:lnTo>
                  <a:lnTo>
                    <a:pt x="3" y="151"/>
                  </a:lnTo>
                  <a:lnTo>
                    <a:pt x="2" y="113"/>
                  </a:lnTo>
                  <a:lnTo>
                    <a:pt x="0" y="78"/>
                  </a:lnTo>
                  <a:lnTo>
                    <a:pt x="0" y="68"/>
                  </a:lnTo>
                  <a:lnTo>
                    <a:pt x="0" y="58"/>
                  </a:lnTo>
                  <a:lnTo>
                    <a:pt x="0" y="51"/>
                  </a:lnTo>
                  <a:lnTo>
                    <a:pt x="0" y="46"/>
                  </a:lnTo>
                  <a:lnTo>
                    <a:pt x="2" y="42"/>
                  </a:lnTo>
                  <a:lnTo>
                    <a:pt x="2" y="39"/>
                  </a:lnTo>
                  <a:lnTo>
                    <a:pt x="2" y="36"/>
                  </a:lnTo>
                  <a:lnTo>
                    <a:pt x="2" y="33"/>
                  </a:lnTo>
                  <a:lnTo>
                    <a:pt x="3" y="30"/>
                  </a:lnTo>
                  <a:lnTo>
                    <a:pt x="3" y="29"/>
                  </a:lnTo>
                  <a:lnTo>
                    <a:pt x="4" y="26"/>
                  </a:lnTo>
                  <a:lnTo>
                    <a:pt x="4" y="25"/>
                  </a:lnTo>
                  <a:lnTo>
                    <a:pt x="6" y="20"/>
                  </a:lnTo>
                  <a:lnTo>
                    <a:pt x="7" y="19"/>
                  </a:lnTo>
                  <a:lnTo>
                    <a:pt x="7" y="17"/>
                  </a:lnTo>
                  <a:lnTo>
                    <a:pt x="9" y="14"/>
                  </a:lnTo>
                  <a:lnTo>
                    <a:pt x="10" y="13"/>
                  </a:lnTo>
                  <a:lnTo>
                    <a:pt x="10" y="12"/>
                  </a:lnTo>
                  <a:lnTo>
                    <a:pt x="12" y="10"/>
                  </a:lnTo>
                  <a:lnTo>
                    <a:pt x="13" y="9"/>
                  </a:lnTo>
                  <a:lnTo>
                    <a:pt x="15" y="9"/>
                  </a:lnTo>
                  <a:lnTo>
                    <a:pt x="16" y="7"/>
                  </a:lnTo>
                  <a:lnTo>
                    <a:pt x="19" y="6"/>
                  </a:lnTo>
                  <a:lnTo>
                    <a:pt x="22" y="6"/>
                  </a:lnTo>
                  <a:lnTo>
                    <a:pt x="25" y="4"/>
                  </a:lnTo>
                  <a:lnTo>
                    <a:pt x="29" y="4"/>
                  </a:lnTo>
                  <a:lnTo>
                    <a:pt x="32" y="4"/>
                  </a:lnTo>
                  <a:lnTo>
                    <a:pt x="36" y="3"/>
                  </a:lnTo>
                  <a:lnTo>
                    <a:pt x="42" y="3"/>
                  </a:lnTo>
                  <a:lnTo>
                    <a:pt x="66" y="3"/>
                  </a:lnTo>
                  <a:lnTo>
                    <a:pt x="77" y="3"/>
                  </a:lnTo>
                  <a:lnTo>
                    <a:pt x="108" y="3"/>
                  </a:lnTo>
                  <a:lnTo>
                    <a:pt x="138" y="1"/>
                  </a:lnTo>
                  <a:lnTo>
                    <a:pt x="172" y="1"/>
                  </a:lnTo>
                  <a:lnTo>
                    <a:pt x="212"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195513" y="3460750"/>
              <a:ext cx="465138" cy="746125"/>
            </a:xfrm>
            <a:custGeom>
              <a:avLst/>
              <a:gdLst>
                <a:gd name="T0" fmla="*/ 230 w 293"/>
                <a:gd name="T1" fmla="*/ 5 h 470"/>
                <a:gd name="T2" fmla="*/ 229 w 293"/>
                <a:gd name="T3" fmla="*/ 14 h 470"/>
                <a:gd name="T4" fmla="*/ 225 w 293"/>
                <a:gd name="T5" fmla="*/ 27 h 470"/>
                <a:gd name="T6" fmla="*/ 225 w 293"/>
                <a:gd name="T7" fmla="*/ 34 h 470"/>
                <a:gd name="T8" fmla="*/ 223 w 293"/>
                <a:gd name="T9" fmla="*/ 43 h 470"/>
                <a:gd name="T10" fmla="*/ 225 w 293"/>
                <a:gd name="T11" fmla="*/ 48 h 470"/>
                <a:gd name="T12" fmla="*/ 225 w 293"/>
                <a:gd name="T13" fmla="*/ 54 h 470"/>
                <a:gd name="T14" fmla="*/ 222 w 293"/>
                <a:gd name="T15" fmla="*/ 62 h 470"/>
                <a:gd name="T16" fmla="*/ 214 w 293"/>
                <a:gd name="T17" fmla="*/ 67 h 470"/>
                <a:gd name="T18" fmla="*/ 207 w 293"/>
                <a:gd name="T19" fmla="*/ 69 h 470"/>
                <a:gd name="T20" fmla="*/ 198 w 293"/>
                <a:gd name="T21" fmla="*/ 69 h 470"/>
                <a:gd name="T22" fmla="*/ 194 w 293"/>
                <a:gd name="T23" fmla="*/ 73 h 470"/>
                <a:gd name="T24" fmla="*/ 187 w 293"/>
                <a:gd name="T25" fmla="*/ 89 h 470"/>
                <a:gd name="T26" fmla="*/ 182 w 293"/>
                <a:gd name="T27" fmla="*/ 96 h 470"/>
                <a:gd name="T28" fmla="*/ 175 w 293"/>
                <a:gd name="T29" fmla="*/ 101 h 470"/>
                <a:gd name="T30" fmla="*/ 168 w 293"/>
                <a:gd name="T31" fmla="*/ 111 h 470"/>
                <a:gd name="T32" fmla="*/ 163 w 293"/>
                <a:gd name="T33" fmla="*/ 124 h 470"/>
                <a:gd name="T34" fmla="*/ 162 w 293"/>
                <a:gd name="T35" fmla="*/ 136 h 470"/>
                <a:gd name="T36" fmla="*/ 165 w 293"/>
                <a:gd name="T37" fmla="*/ 152 h 470"/>
                <a:gd name="T38" fmla="*/ 172 w 293"/>
                <a:gd name="T39" fmla="*/ 171 h 470"/>
                <a:gd name="T40" fmla="*/ 178 w 293"/>
                <a:gd name="T41" fmla="*/ 184 h 470"/>
                <a:gd name="T42" fmla="*/ 188 w 293"/>
                <a:gd name="T43" fmla="*/ 197 h 470"/>
                <a:gd name="T44" fmla="*/ 193 w 293"/>
                <a:gd name="T45" fmla="*/ 203 h 470"/>
                <a:gd name="T46" fmla="*/ 195 w 293"/>
                <a:gd name="T47" fmla="*/ 213 h 470"/>
                <a:gd name="T48" fmla="*/ 198 w 293"/>
                <a:gd name="T49" fmla="*/ 224 h 470"/>
                <a:gd name="T50" fmla="*/ 200 w 293"/>
                <a:gd name="T51" fmla="*/ 236 h 470"/>
                <a:gd name="T52" fmla="*/ 198 w 293"/>
                <a:gd name="T53" fmla="*/ 249 h 470"/>
                <a:gd name="T54" fmla="*/ 191 w 293"/>
                <a:gd name="T55" fmla="*/ 261 h 470"/>
                <a:gd name="T56" fmla="*/ 191 w 293"/>
                <a:gd name="T57" fmla="*/ 270 h 470"/>
                <a:gd name="T58" fmla="*/ 193 w 293"/>
                <a:gd name="T59" fmla="*/ 280 h 470"/>
                <a:gd name="T60" fmla="*/ 200 w 293"/>
                <a:gd name="T61" fmla="*/ 297 h 470"/>
                <a:gd name="T62" fmla="*/ 214 w 293"/>
                <a:gd name="T63" fmla="*/ 313 h 470"/>
                <a:gd name="T64" fmla="*/ 225 w 293"/>
                <a:gd name="T65" fmla="*/ 332 h 470"/>
                <a:gd name="T66" fmla="*/ 246 w 293"/>
                <a:gd name="T67" fmla="*/ 357 h 470"/>
                <a:gd name="T68" fmla="*/ 255 w 293"/>
                <a:gd name="T69" fmla="*/ 370 h 470"/>
                <a:gd name="T70" fmla="*/ 259 w 293"/>
                <a:gd name="T71" fmla="*/ 379 h 470"/>
                <a:gd name="T72" fmla="*/ 268 w 293"/>
                <a:gd name="T73" fmla="*/ 406 h 470"/>
                <a:gd name="T74" fmla="*/ 280 w 293"/>
                <a:gd name="T75" fmla="*/ 432 h 470"/>
                <a:gd name="T76" fmla="*/ 291 w 293"/>
                <a:gd name="T77" fmla="*/ 451 h 470"/>
                <a:gd name="T78" fmla="*/ 293 w 293"/>
                <a:gd name="T79" fmla="*/ 459 h 470"/>
                <a:gd name="T80" fmla="*/ 293 w 293"/>
                <a:gd name="T81" fmla="*/ 464 h 470"/>
                <a:gd name="T82" fmla="*/ 289 w 293"/>
                <a:gd name="T83" fmla="*/ 467 h 470"/>
                <a:gd name="T84" fmla="*/ 278 w 293"/>
                <a:gd name="T85" fmla="*/ 470 h 470"/>
                <a:gd name="T86" fmla="*/ 168 w 293"/>
                <a:gd name="T87" fmla="*/ 469 h 470"/>
                <a:gd name="T88" fmla="*/ 35 w 293"/>
                <a:gd name="T89" fmla="*/ 470 h 470"/>
                <a:gd name="T90" fmla="*/ 15 w 293"/>
                <a:gd name="T91" fmla="*/ 469 h 470"/>
                <a:gd name="T92" fmla="*/ 6 w 293"/>
                <a:gd name="T93" fmla="*/ 463 h 470"/>
                <a:gd name="T94" fmla="*/ 3 w 293"/>
                <a:gd name="T95" fmla="*/ 456 h 470"/>
                <a:gd name="T96" fmla="*/ 0 w 293"/>
                <a:gd name="T97" fmla="*/ 438 h 470"/>
                <a:gd name="T98" fmla="*/ 2 w 293"/>
                <a:gd name="T99" fmla="*/ 367 h 470"/>
                <a:gd name="T100" fmla="*/ 3 w 293"/>
                <a:gd name="T101" fmla="*/ 123 h 470"/>
                <a:gd name="T102" fmla="*/ 3 w 293"/>
                <a:gd name="T103" fmla="*/ 31 h 470"/>
                <a:gd name="T104" fmla="*/ 5 w 293"/>
                <a:gd name="T105" fmla="*/ 16 h 470"/>
                <a:gd name="T106" fmla="*/ 8 w 293"/>
                <a:gd name="T107" fmla="*/ 6 h 470"/>
                <a:gd name="T108" fmla="*/ 16 w 293"/>
                <a:gd name="T109" fmla="*/ 2 h 470"/>
                <a:gd name="T110" fmla="*/ 32 w 293"/>
                <a:gd name="T111" fmla="*/ 0 h 470"/>
                <a:gd name="T112" fmla="*/ 181 w 293"/>
                <a:gd name="T113" fmla="*/ 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3" h="470">
                  <a:moveTo>
                    <a:pt x="229" y="0"/>
                  </a:moveTo>
                  <a:lnTo>
                    <a:pt x="229" y="2"/>
                  </a:lnTo>
                  <a:lnTo>
                    <a:pt x="230" y="2"/>
                  </a:lnTo>
                  <a:lnTo>
                    <a:pt x="230" y="5"/>
                  </a:lnTo>
                  <a:lnTo>
                    <a:pt x="230" y="6"/>
                  </a:lnTo>
                  <a:lnTo>
                    <a:pt x="229" y="8"/>
                  </a:lnTo>
                  <a:lnTo>
                    <a:pt x="229" y="11"/>
                  </a:lnTo>
                  <a:lnTo>
                    <a:pt x="229" y="14"/>
                  </a:lnTo>
                  <a:lnTo>
                    <a:pt x="226" y="19"/>
                  </a:lnTo>
                  <a:lnTo>
                    <a:pt x="225" y="21"/>
                  </a:lnTo>
                  <a:lnTo>
                    <a:pt x="225" y="25"/>
                  </a:lnTo>
                  <a:lnTo>
                    <a:pt x="225" y="27"/>
                  </a:lnTo>
                  <a:lnTo>
                    <a:pt x="223" y="28"/>
                  </a:lnTo>
                  <a:lnTo>
                    <a:pt x="223" y="28"/>
                  </a:lnTo>
                  <a:lnTo>
                    <a:pt x="223" y="30"/>
                  </a:lnTo>
                  <a:lnTo>
                    <a:pt x="225" y="34"/>
                  </a:lnTo>
                  <a:lnTo>
                    <a:pt x="225" y="35"/>
                  </a:lnTo>
                  <a:lnTo>
                    <a:pt x="225" y="38"/>
                  </a:lnTo>
                  <a:lnTo>
                    <a:pt x="223" y="41"/>
                  </a:lnTo>
                  <a:lnTo>
                    <a:pt x="223" y="43"/>
                  </a:lnTo>
                  <a:lnTo>
                    <a:pt x="223" y="44"/>
                  </a:lnTo>
                  <a:lnTo>
                    <a:pt x="225" y="46"/>
                  </a:lnTo>
                  <a:lnTo>
                    <a:pt x="225" y="47"/>
                  </a:lnTo>
                  <a:lnTo>
                    <a:pt x="225" y="48"/>
                  </a:lnTo>
                  <a:lnTo>
                    <a:pt x="225" y="50"/>
                  </a:lnTo>
                  <a:lnTo>
                    <a:pt x="225" y="51"/>
                  </a:lnTo>
                  <a:lnTo>
                    <a:pt x="225" y="53"/>
                  </a:lnTo>
                  <a:lnTo>
                    <a:pt x="225" y="54"/>
                  </a:lnTo>
                  <a:lnTo>
                    <a:pt x="225" y="56"/>
                  </a:lnTo>
                  <a:lnTo>
                    <a:pt x="225" y="57"/>
                  </a:lnTo>
                  <a:lnTo>
                    <a:pt x="222" y="59"/>
                  </a:lnTo>
                  <a:lnTo>
                    <a:pt x="222" y="62"/>
                  </a:lnTo>
                  <a:lnTo>
                    <a:pt x="219" y="63"/>
                  </a:lnTo>
                  <a:lnTo>
                    <a:pt x="217" y="64"/>
                  </a:lnTo>
                  <a:lnTo>
                    <a:pt x="216" y="66"/>
                  </a:lnTo>
                  <a:lnTo>
                    <a:pt x="214" y="67"/>
                  </a:lnTo>
                  <a:lnTo>
                    <a:pt x="213" y="69"/>
                  </a:lnTo>
                  <a:lnTo>
                    <a:pt x="211" y="69"/>
                  </a:lnTo>
                  <a:lnTo>
                    <a:pt x="210" y="69"/>
                  </a:lnTo>
                  <a:lnTo>
                    <a:pt x="207" y="69"/>
                  </a:lnTo>
                  <a:lnTo>
                    <a:pt x="204" y="67"/>
                  </a:lnTo>
                  <a:lnTo>
                    <a:pt x="201" y="69"/>
                  </a:lnTo>
                  <a:lnTo>
                    <a:pt x="200" y="69"/>
                  </a:lnTo>
                  <a:lnTo>
                    <a:pt x="198" y="69"/>
                  </a:lnTo>
                  <a:lnTo>
                    <a:pt x="197" y="70"/>
                  </a:lnTo>
                  <a:lnTo>
                    <a:pt x="195" y="70"/>
                  </a:lnTo>
                  <a:lnTo>
                    <a:pt x="194" y="72"/>
                  </a:lnTo>
                  <a:lnTo>
                    <a:pt x="194" y="73"/>
                  </a:lnTo>
                  <a:lnTo>
                    <a:pt x="193" y="76"/>
                  </a:lnTo>
                  <a:lnTo>
                    <a:pt x="191" y="79"/>
                  </a:lnTo>
                  <a:lnTo>
                    <a:pt x="190" y="85"/>
                  </a:lnTo>
                  <a:lnTo>
                    <a:pt x="187" y="89"/>
                  </a:lnTo>
                  <a:lnTo>
                    <a:pt x="185" y="94"/>
                  </a:lnTo>
                  <a:lnTo>
                    <a:pt x="185" y="95"/>
                  </a:lnTo>
                  <a:lnTo>
                    <a:pt x="184" y="96"/>
                  </a:lnTo>
                  <a:lnTo>
                    <a:pt x="182" y="96"/>
                  </a:lnTo>
                  <a:lnTo>
                    <a:pt x="182" y="98"/>
                  </a:lnTo>
                  <a:lnTo>
                    <a:pt x="179" y="98"/>
                  </a:lnTo>
                  <a:lnTo>
                    <a:pt x="177" y="99"/>
                  </a:lnTo>
                  <a:lnTo>
                    <a:pt x="175" y="101"/>
                  </a:lnTo>
                  <a:lnTo>
                    <a:pt x="174" y="102"/>
                  </a:lnTo>
                  <a:lnTo>
                    <a:pt x="172" y="104"/>
                  </a:lnTo>
                  <a:lnTo>
                    <a:pt x="171" y="105"/>
                  </a:lnTo>
                  <a:lnTo>
                    <a:pt x="168" y="111"/>
                  </a:lnTo>
                  <a:lnTo>
                    <a:pt x="165" y="117"/>
                  </a:lnTo>
                  <a:lnTo>
                    <a:pt x="165" y="120"/>
                  </a:lnTo>
                  <a:lnTo>
                    <a:pt x="163" y="123"/>
                  </a:lnTo>
                  <a:lnTo>
                    <a:pt x="163" y="124"/>
                  </a:lnTo>
                  <a:lnTo>
                    <a:pt x="162" y="127"/>
                  </a:lnTo>
                  <a:lnTo>
                    <a:pt x="162" y="130"/>
                  </a:lnTo>
                  <a:lnTo>
                    <a:pt x="162" y="133"/>
                  </a:lnTo>
                  <a:lnTo>
                    <a:pt x="162" y="136"/>
                  </a:lnTo>
                  <a:lnTo>
                    <a:pt x="163" y="139"/>
                  </a:lnTo>
                  <a:lnTo>
                    <a:pt x="163" y="143"/>
                  </a:lnTo>
                  <a:lnTo>
                    <a:pt x="165" y="149"/>
                  </a:lnTo>
                  <a:lnTo>
                    <a:pt x="165" y="152"/>
                  </a:lnTo>
                  <a:lnTo>
                    <a:pt x="166" y="156"/>
                  </a:lnTo>
                  <a:lnTo>
                    <a:pt x="168" y="160"/>
                  </a:lnTo>
                  <a:lnTo>
                    <a:pt x="171" y="168"/>
                  </a:lnTo>
                  <a:lnTo>
                    <a:pt x="172" y="171"/>
                  </a:lnTo>
                  <a:lnTo>
                    <a:pt x="174" y="175"/>
                  </a:lnTo>
                  <a:lnTo>
                    <a:pt x="175" y="181"/>
                  </a:lnTo>
                  <a:lnTo>
                    <a:pt x="177" y="182"/>
                  </a:lnTo>
                  <a:lnTo>
                    <a:pt x="178" y="184"/>
                  </a:lnTo>
                  <a:lnTo>
                    <a:pt x="178" y="185"/>
                  </a:lnTo>
                  <a:lnTo>
                    <a:pt x="179" y="188"/>
                  </a:lnTo>
                  <a:lnTo>
                    <a:pt x="182" y="191"/>
                  </a:lnTo>
                  <a:lnTo>
                    <a:pt x="188" y="197"/>
                  </a:lnTo>
                  <a:lnTo>
                    <a:pt x="190" y="198"/>
                  </a:lnTo>
                  <a:lnTo>
                    <a:pt x="190" y="201"/>
                  </a:lnTo>
                  <a:lnTo>
                    <a:pt x="191" y="203"/>
                  </a:lnTo>
                  <a:lnTo>
                    <a:pt x="193" y="203"/>
                  </a:lnTo>
                  <a:lnTo>
                    <a:pt x="194" y="206"/>
                  </a:lnTo>
                  <a:lnTo>
                    <a:pt x="194" y="207"/>
                  </a:lnTo>
                  <a:lnTo>
                    <a:pt x="195" y="208"/>
                  </a:lnTo>
                  <a:lnTo>
                    <a:pt x="195" y="213"/>
                  </a:lnTo>
                  <a:lnTo>
                    <a:pt x="197" y="214"/>
                  </a:lnTo>
                  <a:lnTo>
                    <a:pt x="197" y="217"/>
                  </a:lnTo>
                  <a:lnTo>
                    <a:pt x="198" y="222"/>
                  </a:lnTo>
                  <a:lnTo>
                    <a:pt x="198" y="224"/>
                  </a:lnTo>
                  <a:lnTo>
                    <a:pt x="200" y="227"/>
                  </a:lnTo>
                  <a:lnTo>
                    <a:pt x="200" y="230"/>
                  </a:lnTo>
                  <a:lnTo>
                    <a:pt x="200" y="233"/>
                  </a:lnTo>
                  <a:lnTo>
                    <a:pt x="200" y="236"/>
                  </a:lnTo>
                  <a:lnTo>
                    <a:pt x="200" y="238"/>
                  </a:lnTo>
                  <a:lnTo>
                    <a:pt x="200" y="243"/>
                  </a:lnTo>
                  <a:lnTo>
                    <a:pt x="198" y="246"/>
                  </a:lnTo>
                  <a:lnTo>
                    <a:pt x="198" y="249"/>
                  </a:lnTo>
                  <a:lnTo>
                    <a:pt x="197" y="252"/>
                  </a:lnTo>
                  <a:lnTo>
                    <a:pt x="195" y="254"/>
                  </a:lnTo>
                  <a:lnTo>
                    <a:pt x="193" y="258"/>
                  </a:lnTo>
                  <a:lnTo>
                    <a:pt x="191" y="261"/>
                  </a:lnTo>
                  <a:lnTo>
                    <a:pt x="191" y="262"/>
                  </a:lnTo>
                  <a:lnTo>
                    <a:pt x="191" y="264"/>
                  </a:lnTo>
                  <a:lnTo>
                    <a:pt x="191" y="267"/>
                  </a:lnTo>
                  <a:lnTo>
                    <a:pt x="191" y="270"/>
                  </a:lnTo>
                  <a:lnTo>
                    <a:pt x="191" y="272"/>
                  </a:lnTo>
                  <a:lnTo>
                    <a:pt x="191" y="272"/>
                  </a:lnTo>
                  <a:lnTo>
                    <a:pt x="193" y="275"/>
                  </a:lnTo>
                  <a:lnTo>
                    <a:pt x="193" y="280"/>
                  </a:lnTo>
                  <a:lnTo>
                    <a:pt x="194" y="283"/>
                  </a:lnTo>
                  <a:lnTo>
                    <a:pt x="198" y="293"/>
                  </a:lnTo>
                  <a:lnTo>
                    <a:pt x="198" y="296"/>
                  </a:lnTo>
                  <a:lnTo>
                    <a:pt x="200" y="297"/>
                  </a:lnTo>
                  <a:lnTo>
                    <a:pt x="201" y="300"/>
                  </a:lnTo>
                  <a:lnTo>
                    <a:pt x="204" y="303"/>
                  </a:lnTo>
                  <a:lnTo>
                    <a:pt x="206" y="306"/>
                  </a:lnTo>
                  <a:lnTo>
                    <a:pt x="214" y="313"/>
                  </a:lnTo>
                  <a:lnTo>
                    <a:pt x="216" y="318"/>
                  </a:lnTo>
                  <a:lnTo>
                    <a:pt x="220" y="322"/>
                  </a:lnTo>
                  <a:lnTo>
                    <a:pt x="225" y="329"/>
                  </a:lnTo>
                  <a:lnTo>
                    <a:pt x="225" y="332"/>
                  </a:lnTo>
                  <a:lnTo>
                    <a:pt x="226" y="334"/>
                  </a:lnTo>
                  <a:lnTo>
                    <a:pt x="235" y="342"/>
                  </a:lnTo>
                  <a:lnTo>
                    <a:pt x="239" y="348"/>
                  </a:lnTo>
                  <a:lnTo>
                    <a:pt x="246" y="357"/>
                  </a:lnTo>
                  <a:lnTo>
                    <a:pt x="249" y="361"/>
                  </a:lnTo>
                  <a:lnTo>
                    <a:pt x="252" y="363"/>
                  </a:lnTo>
                  <a:lnTo>
                    <a:pt x="254" y="366"/>
                  </a:lnTo>
                  <a:lnTo>
                    <a:pt x="255" y="370"/>
                  </a:lnTo>
                  <a:lnTo>
                    <a:pt x="258" y="373"/>
                  </a:lnTo>
                  <a:lnTo>
                    <a:pt x="258" y="374"/>
                  </a:lnTo>
                  <a:lnTo>
                    <a:pt x="259" y="377"/>
                  </a:lnTo>
                  <a:lnTo>
                    <a:pt x="259" y="379"/>
                  </a:lnTo>
                  <a:lnTo>
                    <a:pt x="261" y="382"/>
                  </a:lnTo>
                  <a:lnTo>
                    <a:pt x="262" y="386"/>
                  </a:lnTo>
                  <a:lnTo>
                    <a:pt x="267" y="399"/>
                  </a:lnTo>
                  <a:lnTo>
                    <a:pt x="268" y="406"/>
                  </a:lnTo>
                  <a:lnTo>
                    <a:pt x="271" y="414"/>
                  </a:lnTo>
                  <a:lnTo>
                    <a:pt x="275" y="422"/>
                  </a:lnTo>
                  <a:lnTo>
                    <a:pt x="277" y="427"/>
                  </a:lnTo>
                  <a:lnTo>
                    <a:pt x="280" y="432"/>
                  </a:lnTo>
                  <a:lnTo>
                    <a:pt x="284" y="438"/>
                  </a:lnTo>
                  <a:lnTo>
                    <a:pt x="290" y="447"/>
                  </a:lnTo>
                  <a:lnTo>
                    <a:pt x="291" y="448"/>
                  </a:lnTo>
                  <a:lnTo>
                    <a:pt x="291" y="451"/>
                  </a:lnTo>
                  <a:lnTo>
                    <a:pt x="293" y="453"/>
                  </a:lnTo>
                  <a:lnTo>
                    <a:pt x="293" y="454"/>
                  </a:lnTo>
                  <a:lnTo>
                    <a:pt x="293" y="456"/>
                  </a:lnTo>
                  <a:lnTo>
                    <a:pt x="293" y="459"/>
                  </a:lnTo>
                  <a:lnTo>
                    <a:pt x="293" y="460"/>
                  </a:lnTo>
                  <a:lnTo>
                    <a:pt x="293" y="462"/>
                  </a:lnTo>
                  <a:lnTo>
                    <a:pt x="293" y="463"/>
                  </a:lnTo>
                  <a:lnTo>
                    <a:pt x="293" y="464"/>
                  </a:lnTo>
                  <a:lnTo>
                    <a:pt x="291" y="464"/>
                  </a:lnTo>
                  <a:lnTo>
                    <a:pt x="291" y="466"/>
                  </a:lnTo>
                  <a:lnTo>
                    <a:pt x="290" y="467"/>
                  </a:lnTo>
                  <a:lnTo>
                    <a:pt x="289" y="467"/>
                  </a:lnTo>
                  <a:lnTo>
                    <a:pt x="287" y="469"/>
                  </a:lnTo>
                  <a:lnTo>
                    <a:pt x="286" y="469"/>
                  </a:lnTo>
                  <a:lnTo>
                    <a:pt x="283" y="469"/>
                  </a:lnTo>
                  <a:lnTo>
                    <a:pt x="278" y="470"/>
                  </a:lnTo>
                  <a:lnTo>
                    <a:pt x="274" y="470"/>
                  </a:lnTo>
                  <a:lnTo>
                    <a:pt x="268" y="470"/>
                  </a:lnTo>
                  <a:lnTo>
                    <a:pt x="226" y="470"/>
                  </a:lnTo>
                  <a:lnTo>
                    <a:pt x="168" y="469"/>
                  </a:lnTo>
                  <a:lnTo>
                    <a:pt x="96" y="469"/>
                  </a:lnTo>
                  <a:lnTo>
                    <a:pt x="78" y="469"/>
                  </a:lnTo>
                  <a:lnTo>
                    <a:pt x="57" y="469"/>
                  </a:lnTo>
                  <a:lnTo>
                    <a:pt x="35" y="470"/>
                  </a:lnTo>
                  <a:lnTo>
                    <a:pt x="27" y="470"/>
                  </a:lnTo>
                  <a:lnTo>
                    <a:pt x="19" y="469"/>
                  </a:lnTo>
                  <a:lnTo>
                    <a:pt x="16" y="469"/>
                  </a:lnTo>
                  <a:lnTo>
                    <a:pt x="15" y="469"/>
                  </a:lnTo>
                  <a:lnTo>
                    <a:pt x="12" y="467"/>
                  </a:lnTo>
                  <a:lnTo>
                    <a:pt x="9" y="467"/>
                  </a:lnTo>
                  <a:lnTo>
                    <a:pt x="8" y="466"/>
                  </a:lnTo>
                  <a:lnTo>
                    <a:pt x="6" y="463"/>
                  </a:lnTo>
                  <a:lnTo>
                    <a:pt x="5" y="462"/>
                  </a:lnTo>
                  <a:lnTo>
                    <a:pt x="3" y="460"/>
                  </a:lnTo>
                  <a:lnTo>
                    <a:pt x="3" y="459"/>
                  </a:lnTo>
                  <a:lnTo>
                    <a:pt x="3" y="456"/>
                  </a:lnTo>
                  <a:lnTo>
                    <a:pt x="2" y="454"/>
                  </a:lnTo>
                  <a:lnTo>
                    <a:pt x="2" y="450"/>
                  </a:lnTo>
                  <a:lnTo>
                    <a:pt x="2" y="446"/>
                  </a:lnTo>
                  <a:lnTo>
                    <a:pt x="0" y="438"/>
                  </a:lnTo>
                  <a:lnTo>
                    <a:pt x="0" y="434"/>
                  </a:lnTo>
                  <a:lnTo>
                    <a:pt x="0" y="421"/>
                  </a:lnTo>
                  <a:lnTo>
                    <a:pt x="2" y="392"/>
                  </a:lnTo>
                  <a:lnTo>
                    <a:pt x="2" y="367"/>
                  </a:lnTo>
                  <a:lnTo>
                    <a:pt x="2" y="315"/>
                  </a:lnTo>
                  <a:lnTo>
                    <a:pt x="2" y="240"/>
                  </a:lnTo>
                  <a:lnTo>
                    <a:pt x="2" y="200"/>
                  </a:lnTo>
                  <a:lnTo>
                    <a:pt x="3" y="123"/>
                  </a:lnTo>
                  <a:lnTo>
                    <a:pt x="3" y="96"/>
                  </a:lnTo>
                  <a:lnTo>
                    <a:pt x="2" y="54"/>
                  </a:lnTo>
                  <a:lnTo>
                    <a:pt x="2" y="38"/>
                  </a:lnTo>
                  <a:lnTo>
                    <a:pt x="3" y="31"/>
                  </a:lnTo>
                  <a:lnTo>
                    <a:pt x="3" y="27"/>
                  </a:lnTo>
                  <a:lnTo>
                    <a:pt x="3" y="24"/>
                  </a:lnTo>
                  <a:lnTo>
                    <a:pt x="3" y="19"/>
                  </a:lnTo>
                  <a:lnTo>
                    <a:pt x="5" y="16"/>
                  </a:lnTo>
                  <a:lnTo>
                    <a:pt x="5" y="12"/>
                  </a:lnTo>
                  <a:lnTo>
                    <a:pt x="6" y="11"/>
                  </a:lnTo>
                  <a:lnTo>
                    <a:pt x="6" y="8"/>
                  </a:lnTo>
                  <a:lnTo>
                    <a:pt x="8" y="6"/>
                  </a:lnTo>
                  <a:lnTo>
                    <a:pt x="9" y="5"/>
                  </a:lnTo>
                  <a:lnTo>
                    <a:pt x="12" y="3"/>
                  </a:lnTo>
                  <a:lnTo>
                    <a:pt x="15" y="2"/>
                  </a:lnTo>
                  <a:lnTo>
                    <a:pt x="16" y="2"/>
                  </a:lnTo>
                  <a:lnTo>
                    <a:pt x="21" y="0"/>
                  </a:lnTo>
                  <a:lnTo>
                    <a:pt x="24" y="0"/>
                  </a:lnTo>
                  <a:lnTo>
                    <a:pt x="27" y="0"/>
                  </a:lnTo>
                  <a:lnTo>
                    <a:pt x="32" y="0"/>
                  </a:lnTo>
                  <a:lnTo>
                    <a:pt x="44" y="0"/>
                  </a:lnTo>
                  <a:lnTo>
                    <a:pt x="80" y="0"/>
                  </a:lnTo>
                  <a:lnTo>
                    <a:pt x="165" y="0"/>
                  </a:lnTo>
                  <a:lnTo>
                    <a:pt x="181" y="0"/>
                  </a:lnTo>
                  <a:lnTo>
                    <a:pt x="229"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1228726" y="3657600"/>
              <a:ext cx="441325" cy="441325"/>
            </a:xfrm>
            <a:custGeom>
              <a:avLst/>
              <a:gdLst>
                <a:gd name="T0" fmla="*/ 150 w 278"/>
                <a:gd name="T1" fmla="*/ 7 h 278"/>
                <a:gd name="T2" fmla="*/ 163 w 278"/>
                <a:gd name="T3" fmla="*/ 9 h 278"/>
                <a:gd name="T4" fmla="*/ 179 w 278"/>
                <a:gd name="T5" fmla="*/ 9 h 278"/>
                <a:gd name="T6" fmla="*/ 254 w 278"/>
                <a:gd name="T7" fmla="*/ 10 h 278"/>
                <a:gd name="T8" fmla="*/ 266 w 278"/>
                <a:gd name="T9" fmla="*/ 12 h 278"/>
                <a:gd name="T10" fmla="*/ 273 w 278"/>
                <a:gd name="T11" fmla="*/ 15 h 278"/>
                <a:gd name="T12" fmla="*/ 275 w 278"/>
                <a:gd name="T13" fmla="*/ 19 h 278"/>
                <a:gd name="T14" fmla="*/ 276 w 278"/>
                <a:gd name="T15" fmla="*/ 28 h 278"/>
                <a:gd name="T16" fmla="*/ 278 w 278"/>
                <a:gd name="T17" fmla="*/ 44 h 278"/>
                <a:gd name="T18" fmla="*/ 278 w 278"/>
                <a:gd name="T19" fmla="*/ 137 h 278"/>
                <a:gd name="T20" fmla="*/ 276 w 278"/>
                <a:gd name="T21" fmla="*/ 239 h 278"/>
                <a:gd name="T22" fmla="*/ 276 w 278"/>
                <a:gd name="T23" fmla="*/ 258 h 278"/>
                <a:gd name="T24" fmla="*/ 275 w 278"/>
                <a:gd name="T25" fmla="*/ 266 h 278"/>
                <a:gd name="T26" fmla="*/ 275 w 278"/>
                <a:gd name="T27" fmla="*/ 271 h 278"/>
                <a:gd name="T28" fmla="*/ 270 w 278"/>
                <a:gd name="T29" fmla="*/ 275 h 278"/>
                <a:gd name="T30" fmla="*/ 263 w 278"/>
                <a:gd name="T31" fmla="*/ 278 h 278"/>
                <a:gd name="T32" fmla="*/ 253 w 278"/>
                <a:gd name="T33" fmla="*/ 278 h 278"/>
                <a:gd name="T34" fmla="*/ 151 w 278"/>
                <a:gd name="T35" fmla="*/ 276 h 278"/>
                <a:gd name="T36" fmla="*/ 107 w 278"/>
                <a:gd name="T37" fmla="*/ 276 h 278"/>
                <a:gd name="T38" fmla="*/ 96 w 278"/>
                <a:gd name="T39" fmla="*/ 275 h 278"/>
                <a:gd name="T40" fmla="*/ 91 w 278"/>
                <a:gd name="T41" fmla="*/ 272 h 278"/>
                <a:gd name="T42" fmla="*/ 89 w 278"/>
                <a:gd name="T43" fmla="*/ 269 h 278"/>
                <a:gd name="T44" fmla="*/ 87 w 278"/>
                <a:gd name="T45" fmla="*/ 263 h 278"/>
                <a:gd name="T46" fmla="*/ 86 w 278"/>
                <a:gd name="T47" fmla="*/ 255 h 278"/>
                <a:gd name="T48" fmla="*/ 87 w 278"/>
                <a:gd name="T49" fmla="*/ 243 h 278"/>
                <a:gd name="T50" fmla="*/ 86 w 278"/>
                <a:gd name="T51" fmla="*/ 234 h 278"/>
                <a:gd name="T52" fmla="*/ 73 w 278"/>
                <a:gd name="T53" fmla="*/ 196 h 278"/>
                <a:gd name="T54" fmla="*/ 68 w 278"/>
                <a:gd name="T55" fmla="*/ 185 h 278"/>
                <a:gd name="T56" fmla="*/ 58 w 278"/>
                <a:gd name="T57" fmla="*/ 166 h 278"/>
                <a:gd name="T58" fmla="*/ 49 w 278"/>
                <a:gd name="T59" fmla="*/ 151 h 278"/>
                <a:gd name="T60" fmla="*/ 32 w 278"/>
                <a:gd name="T61" fmla="*/ 128 h 278"/>
                <a:gd name="T62" fmla="*/ 20 w 278"/>
                <a:gd name="T63" fmla="*/ 108 h 278"/>
                <a:gd name="T64" fmla="*/ 11 w 278"/>
                <a:gd name="T65" fmla="*/ 98 h 278"/>
                <a:gd name="T66" fmla="*/ 3 w 278"/>
                <a:gd name="T67" fmla="*/ 87 h 278"/>
                <a:gd name="T68" fmla="*/ 0 w 278"/>
                <a:gd name="T69" fmla="*/ 82 h 278"/>
                <a:gd name="T70" fmla="*/ 0 w 278"/>
                <a:gd name="T71" fmla="*/ 79 h 278"/>
                <a:gd name="T72" fmla="*/ 3 w 278"/>
                <a:gd name="T73" fmla="*/ 77 h 278"/>
                <a:gd name="T74" fmla="*/ 11 w 278"/>
                <a:gd name="T75" fmla="*/ 76 h 278"/>
                <a:gd name="T76" fmla="*/ 35 w 278"/>
                <a:gd name="T77" fmla="*/ 74 h 278"/>
                <a:gd name="T78" fmla="*/ 42 w 278"/>
                <a:gd name="T79" fmla="*/ 73 h 278"/>
                <a:gd name="T80" fmla="*/ 45 w 278"/>
                <a:gd name="T81" fmla="*/ 68 h 278"/>
                <a:gd name="T82" fmla="*/ 43 w 278"/>
                <a:gd name="T83" fmla="*/ 63 h 278"/>
                <a:gd name="T84" fmla="*/ 42 w 278"/>
                <a:gd name="T85" fmla="*/ 50 h 278"/>
                <a:gd name="T86" fmla="*/ 42 w 278"/>
                <a:gd name="T87" fmla="*/ 42 h 278"/>
                <a:gd name="T88" fmla="*/ 45 w 278"/>
                <a:gd name="T89" fmla="*/ 36 h 278"/>
                <a:gd name="T90" fmla="*/ 49 w 278"/>
                <a:gd name="T91" fmla="*/ 28 h 278"/>
                <a:gd name="T92" fmla="*/ 55 w 278"/>
                <a:gd name="T93" fmla="*/ 20 h 278"/>
                <a:gd name="T94" fmla="*/ 61 w 278"/>
                <a:gd name="T95" fmla="*/ 18 h 278"/>
                <a:gd name="T96" fmla="*/ 67 w 278"/>
                <a:gd name="T97" fmla="*/ 15 h 278"/>
                <a:gd name="T98" fmla="*/ 80 w 278"/>
                <a:gd name="T99" fmla="*/ 12 h 278"/>
                <a:gd name="T100" fmla="*/ 93 w 278"/>
                <a:gd name="T101" fmla="*/ 16 h 278"/>
                <a:gd name="T102" fmla="*/ 100 w 278"/>
                <a:gd name="T103" fmla="*/ 18 h 278"/>
                <a:gd name="T104" fmla="*/ 105 w 278"/>
                <a:gd name="T105" fmla="*/ 16 h 278"/>
                <a:gd name="T106" fmla="*/ 109 w 278"/>
                <a:gd name="T107" fmla="*/ 15 h 278"/>
                <a:gd name="T108" fmla="*/ 116 w 278"/>
                <a:gd name="T109" fmla="*/ 9 h 278"/>
                <a:gd name="T110" fmla="*/ 122 w 278"/>
                <a:gd name="T111" fmla="*/ 3 h 278"/>
                <a:gd name="T112" fmla="*/ 125 w 278"/>
                <a:gd name="T113" fmla="*/ 0 h 278"/>
                <a:gd name="T114" fmla="*/ 134 w 278"/>
                <a:gd name="T115" fmla="*/ 0 h 278"/>
                <a:gd name="T116" fmla="*/ 141 w 278"/>
                <a:gd name="T117" fmla="*/ 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8" h="278">
                  <a:moveTo>
                    <a:pt x="145" y="4"/>
                  </a:moveTo>
                  <a:lnTo>
                    <a:pt x="147" y="6"/>
                  </a:lnTo>
                  <a:lnTo>
                    <a:pt x="150" y="7"/>
                  </a:lnTo>
                  <a:lnTo>
                    <a:pt x="153" y="7"/>
                  </a:lnTo>
                  <a:lnTo>
                    <a:pt x="157" y="9"/>
                  </a:lnTo>
                  <a:lnTo>
                    <a:pt x="163" y="9"/>
                  </a:lnTo>
                  <a:lnTo>
                    <a:pt x="167" y="9"/>
                  </a:lnTo>
                  <a:lnTo>
                    <a:pt x="171" y="9"/>
                  </a:lnTo>
                  <a:lnTo>
                    <a:pt x="179" y="9"/>
                  </a:lnTo>
                  <a:lnTo>
                    <a:pt x="193" y="10"/>
                  </a:lnTo>
                  <a:lnTo>
                    <a:pt x="247" y="10"/>
                  </a:lnTo>
                  <a:lnTo>
                    <a:pt x="254" y="10"/>
                  </a:lnTo>
                  <a:lnTo>
                    <a:pt x="260" y="10"/>
                  </a:lnTo>
                  <a:lnTo>
                    <a:pt x="263" y="10"/>
                  </a:lnTo>
                  <a:lnTo>
                    <a:pt x="266" y="12"/>
                  </a:lnTo>
                  <a:lnTo>
                    <a:pt x="269" y="12"/>
                  </a:lnTo>
                  <a:lnTo>
                    <a:pt x="272" y="13"/>
                  </a:lnTo>
                  <a:lnTo>
                    <a:pt x="273" y="15"/>
                  </a:lnTo>
                  <a:lnTo>
                    <a:pt x="275" y="16"/>
                  </a:lnTo>
                  <a:lnTo>
                    <a:pt x="275" y="18"/>
                  </a:lnTo>
                  <a:lnTo>
                    <a:pt x="275" y="19"/>
                  </a:lnTo>
                  <a:lnTo>
                    <a:pt x="275" y="22"/>
                  </a:lnTo>
                  <a:lnTo>
                    <a:pt x="276" y="23"/>
                  </a:lnTo>
                  <a:lnTo>
                    <a:pt x="276" y="28"/>
                  </a:lnTo>
                  <a:lnTo>
                    <a:pt x="278" y="31"/>
                  </a:lnTo>
                  <a:lnTo>
                    <a:pt x="278" y="35"/>
                  </a:lnTo>
                  <a:lnTo>
                    <a:pt x="278" y="44"/>
                  </a:lnTo>
                  <a:lnTo>
                    <a:pt x="278" y="54"/>
                  </a:lnTo>
                  <a:lnTo>
                    <a:pt x="278" y="90"/>
                  </a:lnTo>
                  <a:lnTo>
                    <a:pt x="278" y="137"/>
                  </a:lnTo>
                  <a:lnTo>
                    <a:pt x="278" y="150"/>
                  </a:lnTo>
                  <a:lnTo>
                    <a:pt x="278" y="194"/>
                  </a:lnTo>
                  <a:lnTo>
                    <a:pt x="276" y="239"/>
                  </a:lnTo>
                  <a:lnTo>
                    <a:pt x="276" y="247"/>
                  </a:lnTo>
                  <a:lnTo>
                    <a:pt x="276" y="253"/>
                  </a:lnTo>
                  <a:lnTo>
                    <a:pt x="276" y="258"/>
                  </a:lnTo>
                  <a:lnTo>
                    <a:pt x="275" y="262"/>
                  </a:lnTo>
                  <a:lnTo>
                    <a:pt x="275" y="265"/>
                  </a:lnTo>
                  <a:lnTo>
                    <a:pt x="275" y="266"/>
                  </a:lnTo>
                  <a:lnTo>
                    <a:pt x="275" y="268"/>
                  </a:lnTo>
                  <a:lnTo>
                    <a:pt x="275" y="269"/>
                  </a:lnTo>
                  <a:lnTo>
                    <a:pt x="275" y="271"/>
                  </a:lnTo>
                  <a:lnTo>
                    <a:pt x="273" y="272"/>
                  </a:lnTo>
                  <a:lnTo>
                    <a:pt x="272" y="274"/>
                  </a:lnTo>
                  <a:lnTo>
                    <a:pt x="270" y="275"/>
                  </a:lnTo>
                  <a:lnTo>
                    <a:pt x="269" y="276"/>
                  </a:lnTo>
                  <a:lnTo>
                    <a:pt x="266" y="276"/>
                  </a:lnTo>
                  <a:lnTo>
                    <a:pt x="263" y="278"/>
                  </a:lnTo>
                  <a:lnTo>
                    <a:pt x="260" y="278"/>
                  </a:lnTo>
                  <a:lnTo>
                    <a:pt x="256" y="278"/>
                  </a:lnTo>
                  <a:lnTo>
                    <a:pt x="253" y="278"/>
                  </a:lnTo>
                  <a:lnTo>
                    <a:pt x="247" y="278"/>
                  </a:lnTo>
                  <a:lnTo>
                    <a:pt x="202" y="278"/>
                  </a:lnTo>
                  <a:lnTo>
                    <a:pt x="151" y="276"/>
                  </a:lnTo>
                  <a:lnTo>
                    <a:pt x="141" y="276"/>
                  </a:lnTo>
                  <a:lnTo>
                    <a:pt x="119" y="276"/>
                  </a:lnTo>
                  <a:lnTo>
                    <a:pt x="107" y="276"/>
                  </a:lnTo>
                  <a:lnTo>
                    <a:pt x="102" y="276"/>
                  </a:lnTo>
                  <a:lnTo>
                    <a:pt x="97" y="275"/>
                  </a:lnTo>
                  <a:lnTo>
                    <a:pt x="96" y="275"/>
                  </a:lnTo>
                  <a:lnTo>
                    <a:pt x="94" y="274"/>
                  </a:lnTo>
                  <a:lnTo>
                    <a:pt x="91" y="274"/>
                  </a:lnTo>
                  <a:lnTo>
                    <a:pt x="91" y="272"/>
                  </a:lnTo>
                  <a:lnTo>
                    <a:pt x="90" y="272"/>
                  </a:lnTo>
                  <a:lnTo>
                    <a:pt x="89" y="271"/>
                  </a:lnTo>
                  <a:lnTo>
                    <a:pt x="89" y="269"/>
                  </a:lnTo>
                  <a:lnTo>
                    <a:pt x="87" y="268"/>
                  </a:lnTo>
                  <a:lnTo>
                    <a:pt x="87" y="266"/>
                  </a:lnTo>
                  <a:lnTo>
                    <a:pt x="87" y="263"/>
                  </a:lnTo>
                  <a:lnTo>
                    <a:pt x="87" y="260"/>
                  </a:lnTo>
                  <a:lnTo>
                    <a:pt x="86" y="258"/>
                  </a:lnTo>
                  <a:lnTo>
                    <a:pt x="86" y="255"/>
                  </a:lnTo>
                  <a:lnTo>
                    <a:pt x="87" y="247"/>
                  </a:lnTo>
                  <a:lnTo>
                    <a:pt x="87" y="244"/>
                  </a:lnTo>
                  <a:lnTo>
                    <a:pt x="87" y="243"/>
                  </a:lnTo>
                  <a:lnTo>
                    <a:pt x="87" y="240"/>
                  </a:lnTo>
                  <a:lnTo>
                    <a:pt x="86" y="239"/>
                  </a:lnTo>
                  <a:lnTo>
                    <a:pt x="86" y="234"/>
                  </a:lnTo>
                  <a:lnTo>
                    <a:pt x="84" y="231"/>
                  </a:lnTo>
                  <a:lnTo>
                    <a:pt x="84" y="228"/>
                  </a:lnTo>
                  <a:lnTo>
                    <a:pt x="73" y="196"/>
                  </a:lnTo>
                  <a:lnTo>
                    <a:pt x="71" y="191"/>
                  </a:lnTo>
                  <a:lnTo>
                    <a:pt x="70" y="188"/>
                  </a:lnTo>
                  <a:lnTo>
                    <a:pt x="68" y="185"/>
                  </a:lnTo>
                  <a:lnTo>
                    <a:pt x="67" y="183"/>
                  </a:lnTo>
                  <a:lnTo>
                    <a:pt x="65" y="179"/>
                  </a:lnTo>
                  <a:lnTo>
                    <a:pt x="58" y="166"/>
                  </a:lnTo>
                  <a:lnTo>
                    <a:pt x="57" y="163"/>
                  </a:lnTo>
                  <a:lnTo>
                    <a:pt x="52" y="154"/>
                  </a:lnTo>
                  <a:lnTo>
                    <a:pt x="49" y="151"/>
                  </a:lnTo>
                  <a:lnTo>
                    <a:pt x="46" y="148"/>
                  </a:lnTo>
                  <a:lnTo>
                    <a:pt x="39" y="138"/>
                  </a:lnTo>
                  <a:lnTo>
                    <a:pt x="32" y="128"/>
                  </a:lnTo>
                  <a:lnTo>
                    <a:pt x="29" y="122"/>
                  </a:lnTo>
                  <a:lnTo>
                    <a:pt x="23" y="114"/>
                  </a:lnTo>
                  <a:lnTo>
                    <a:pt x="20" y="108"/>
                  </a:lnTo>
                  <a:lnTo>
                    <a:pt x="17" y="103"/>
                  </a:lnTo>
                  <a:lnTo>
                    <a:pt x="14" y="100"/>
                  </a:lnTo>
                  <a:lnTo>
                    <a:pt x="11" y="98"/>
                  </a:lnTo>
                  <a:lnTo>
                    <a:pt x="6" y="92"/>
                  </a:lnTo>
                  <a:lnTo>
                    <a:pt x="4" y="89"/>
                  </a:lnTo>
                  <a:lnTo>
                    <a:pt x="3" y="87"/>
                  </a:lnTo>
                  <a:lnTo>
                    <a:pt x="3" y="86"/>
                  </a:lnTo>
                  <a:lnTo>
                    <a:pt x="1" y="83"/>
                  </a:lnTo>
                  <a:lnTo>
                    <a:pt x="0" y="82"/>
                  </a:lnTo>
                  <a:lnTo>
                    <a:pt x="0" y="80"/>
                  </a:lnTo>
                  <a:lnTo>
                    <a:pt x="0" y="79"/>
                  </a:lnTo>
                  <a:lnTo>
                    <a:pt x="0" y="79"/>
                  </a:lnTo>
                  <a:lnTo>
                    <a:pt x="0" y="77"/>
                  </a:lnTo>
                  <a:lnTo>
                    <a:pt x="1" y="77"/>
                  </a:lnTo>
                  <a:lnTo>
                    <a:pt x="3" y="77"/>
                  </a:lnTo>
                  <a:lnTo>
                    <a:pt x="4" y="76"/>
                  </a:lnTo>
                  <a:lnTo>
                    <a:pt x="7" y="76"/>
                  </a:lnTo>
                  <a:lnTo>
                    <a:pt x="11" y="76"/>
                  </a:lnTo>
                  <a:lnTo>
                    <a:pt x="29" y="76"/>
                  </a:lnTo>
                  <a:lnTo>
                    <a:pt x="32" y="76"/>
                  </a:lnTo>
                  <a:lnTo>
                    <a:pt x="35" y="74"/>
                  </a:lnTo>
                  <a:lnTo>
                    <a:pt x="36" y="74"/>
                  </a:lnTo>
                  <a:lnTo>
                    <a:pt x="39" y="74"/>
                  </a:lnTo>
                  <a:lnTo>
                    <a:pt x="42" y="73"/>
                  </a:lnTo>
                  <a:lnTo>
                    <a:pt x="43" y="71"/>
                  </a:lnTo>
                  <a:lnTo>
                    <a:pt x="43" y="70"/>
                  </a:lnTo>
                  <a:lnTo>
                    <a:pt x="45" y="68"/>
                  </a:lnTo>
                  <a:lnTo>
                    <a:pt x="45" y="67"/>
                  </a:lnTo>
                  <a:lnTo>
                    <a:pt x="45" y="66"/>
                  </a:lnTo>
                  <a:lnTo>
                    <a:pt x="43" y="63"/>
                  </a:lnTo>
                  <a:lnTo>
                    <a:pt x="42" y="54"/>
                  </a:lnTo>
                  <a:lnTo>
                    <a:pt x="42" y="51"/>
                  </a:lnTo>
                  <a:lnTo>
                    <a:pt x="42" y="50"/>
                  </a:lnTo>
                  <a:lnTo>
                    <a:pt x="42" y="47"/>
                  </a:lnTo>
                  <a:lnTo>
                    <a:pt x="42" y="44"/>
                  </a:lnTo>
                  <a:lnTo>
                    <a:pt x="42" y="42"/>
                  </a:lnTo>
                  <a:lnTo>
                    <a:pt x="43" y="39"/>
                  </a:lnTo>
                  <a:lnTo>
                    <a:pt x="43" y="38"/>
                  </a:lnTo>
                  <a:lnTo>
                    <a:pt x="45" y="36"/>
                  </a:lnTo>
                  <a:lnTo>
                    <a:pt x="46" y="32"/>
                  </a:lnTo>
                  <a:lnTo>
                    <a:pt x="48" y="29"/>
                  </a:lnTo>
                  <a:lnTo>
                    <a:pt x="49" y="28"/>
                  </a:lnTo>
                  <a:lnTo>
                    <a:pt x="51" y="26"/>
                  </a:lnTo>
                  <a:lnTo>
                    <a:pt x="52" y="23"/>
                  </a:lnTo>
                  <a:lnTo>
                    <a:pt x="55" y="20"/>
                  </a:lnTo>
                  <a:lnTo>
                    <a:pt x="57" y="19"/>
                  </a:lnTo>
                  <a:lnTo>
                    <a:pt x="58" y="19"/>
                  </a:lnTo>
                  <a:lnTo>
                    <a:pt x="61" y="18"/>
                  </a:lnTo>
                  <a:lnTo>
                    <a:pt x="62" y="16"/>
                  </a:lnTo>
                  <a:lnTo>
                    <a:pt x="64" y="16"/>
                  </a:lnTo>
                  <a:lnTo>
                    <a:pt x="67" y="15"/>
                  </a:lnTo>
                  <a:lnTo>
                    <a:pt x="75" y="13"/>
                  </a:lnTo>
                  <a:lnTo>
                    <a:pt x="78" y="13"/>
                  </a:lnTo>
                  <a:lnTo>
                    <a:pt x="80" y="12"/>
                  </a:lnTo>
                  <a:lnTo>
                    <a:pt x="83" y="13"/>
                  </a:lnTo>
                  <a:lnTo>
                    <a:pt x="86" y="13"/>
                  </a:lnTo>
                  <a:lnTo>
                    <a:pt x="93" y="16"/>
                  </a:lnTo>
                  <a:lnTo>
                    <a:pt x="96" y="16"/>
                  </a:lnTo>
                  <a:lnTo>
                    <a:pt x="99" y="18"/>
                  </a:lnTo>
                  <a:lnTo>
                    <a:pt x="100" y="18"/>
                  </a:lnTo>
                  <a:lnTo>
                    <a:pt x="102" y="18"/>
                  </a:lnTo>
                  <a:lnTo>
                    <a:pt x="103" y="18"/>
                  </a:lnTo>
                  <a:lnTo>
                    <a:pt x="105" y="16"/>
                  </a:lnTo>
                  <a:lnTo>
                    <a:pt x="106" y="16"/>
                  </a:lnTo>
                  <a:lnTo>
                    <a:pt x="107" y="16"/>
                  </a:lnTo>
                  <a:lnTo>
                    <a:pt x="109" y="15"/>
                  </a:lnTo>
                  <a:lnTo>
                    <a:pt x="110" y="13"/>
                  </a:lnTo>
                  <a:lnTo>
                    <a:pt x="113" y="10"/>
                  </a:lnTo>
                  <a:lnTo>
                    <a:pt x="116" y="9"/>
                  </a:lnTo>
                  <a:lnTo>
                    <a:pt x="119" y="4"/>
                  </a:lnTo>
                  <a:lnTo>
                    <a:pt x="121" y="3"/>
                  </a:lnTo>
                  <a:lnTo>
                    <a:pt x="122" y="3"/>
                  </a:lnTo>
                  <a:lnTo>
                    <a:pt x="123" y="2"/>
                  </a:lnTo>
                  <a:lnTo>
                    <a:pt x="125" y="2"/>
                  </a:lnTo>
                  <a:lnTo>
                    <a:pt x="125" y="0"/>
                  </a:lnTo>
                  <a:lnTo>
                    <a:pt x="128" y="0"/>
                  </a:lnTo>
                  <a:lnTo>
                    <a:pt x="131" y="0"/>
                  </a:lnTo>
                  <a:lnTo>
                    <a:pt x="134" y="0"/>
                  </a:lnTo>
                  <a:lnTo>
                    <a:pt x="135" y="0"/>
                  </a:lnTo>
                  <a:lnTo>
                    <a:pt x="138" y="2"/>
                  </a:lnTo>
                  <a:lnTo>
                    <a:pt x="141" y="2"/>
                  </a:lnTo>
                  <a:lnTo>
                    <a:pt x="144" y="3"/>
                  </a:lnTo>
                  <a:lnTo>
                    <a:pt x="145" y="4"/>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436812" y="1443037"/>
              <a:ext cx="858838" cy="528638"/>
            </a:xfrm>
            <a:custGeom>
              <a:avLst/>
              <a:gdLst>
                <a:gd name="T0" fmla="*/ 538 w 541"/>
                <a:gd name="T1" fmla="*/ 160 h 333"/>
                <a:gd name="T2" fmla="*/ 540 w 541"/>
                <a:gd name="T3" fmla="*/ 230 h 333"/>
                <a:gd name="T4" fmla="*/ 541 w 541"/>
                <a:gd name="T5" fmla="*/ 295 h 333"/>
                <a:gd name="T6" fmla="*/ 540 w 541"/>
                <a:gd name="T7" fmla="*/ 313 h 333"/>
                <a:gd name="T8" fmla="*/ 540 w 541"/>
                <a:gd name="T9" fmla="*/ 323 h 333"/>
                <a:gd name="T10" fmla="*/ 535 w 541"/>
                <a:gd name="T11" fmla="*/ 329 h 333"/>
                <a:gd name="T12" fmla="*/ 528 w 541"/>
                <a:gd name="T13" fmla="*/ 332 h 333"/>
                <a:gd name="T14" fmla="*/ 516 w 541"/>
                <a:gd name="T15" fmla="*/ 333 h 333"/>
                <a:gd name="T16" fmla="*/ 468 w 541"/>
                <a:gd name="T17" fmla="*/ 332 h 333"/>
                <a:gd name="T18" fmla="*/ 387 w 541"/>
                <a:gd name="T19" fmla="*/ 332 h 333"/>
                <a:gd name="T20" fmla="*/ 356 w 541"/>
                <a:gd name="T21" fmla="*/ 332 h 333"/>
                <a:gd name="T22" fmla="*/ 348 w 541"/>
                <a:gd name="T23" fmla="*/ 332 h 333"/>
                <a:gd name="T24" fmla="*/ 342 w 541"/>
                <a:gd name="T25" fmla="*/ 329 h 333"/>
                <a:gd name="T26" fmla="*/ 339 w 541"/>
                <a:gd name="T27" fmla="*/ 326 h 333"/>
                <a:gd name="T28" fmla="*/ 337 w 541"/>
                <a:gd name="T29" fmla="*/ 319 h 333"/>
                <a:gd name="T30" fmla="*/ 336 w 541"/>
                <a:gd name="T31" fmla="*/ 309 h 333"/>
                <a:gd name="T32" fmla="*/ 333 w 541"/>
                <a:gd name="T33" fmla="*/ 284 h 333"/>
                <a:gd name="T34" fmla="*/ 332 w 541"/>
                <a:gd name="T35" fmla="*/ 277 h 333"/>
                <a:gd name="T36" fmla="*/ 327 w 541"/>
                <a:gd name="T37" fmla="*/ 269 h 333"/>
                <a:gd name="T38" fmla="*/ 321 w 541"/>
                <a:gd name="T39" fmla="*/ 266 h 333"/>
                <a:gd name="T40" fmla="*/ 313 w 541"/>
                <a:gd name="T41" fmla="*/ 265 h 333"/>
                <a:gd name="T42" fmla="*/ 288 w 541"/>
                <a:gd name="T43" fmla="*/ 265 h 333"/>
                <a:gd name="T44" fmla="*/ 154 w 541"/>
                <a:gd name="T45" fmla="*/ 266 h 333"/>
                <a:gd name="T46" fmla="*/ 33 w 541"/>
                <a:gd name="T47" fmla="*/ 268 h 333"/>
                <a:gd name="T48" fmla="*/ 14 w 541"/>
                <a:gd name="T49" fmla="*/ 266 h 333"/>
                <a:gd name="T50" fmla="*/ 9 w 541"/>
                <a:gd name="T51" fmla="*/ 265 h 333"/>
                <a:gd name="T52" fmla="*/ 4 w 541"/>
                <a:gd name="T53" fmla="*/ 261 h 333"/>
                <a:gd name="T54" fmla="*/ 3 w 541"/>
                <a:gd name="T55" fmla="*/ 258 h 333"/>
                <a:gd name="T56" fmla="*/ 1 w 541"/>
                <a:gd name="T57" fmla="*/ 252 h 333"/>
                <a:gd name="T58" fmla="*/ 1 w 541"/>
                <a:gd name="T59" fmla="*/ 240 h 333"/>
                <a:gd name="T60" fmla="*/ 1 w 541"/>
                <a:gd name="T61" fmla="*/ 185 h 333"/>
                <a:gd name="T62" fmla="*/ 1 w 541"/>
                <a:gd name="T63" fmla="*/ 106 h 333"/>
                <a:gd name="T64" fmla="*/ 0 w 541"/>
                <a:gd name="T65" fmla="*/ 53 h 333"/>
                <a:gd name="T66" fmla="*/ 1 w 541"/>
                <a:gd name="T67" fmla="*/ 29 h 333"/>
                <a:gd name="T68" fmla="*/ 3 w 541"/>
                <a:gd name="T69" fmla="*/ 18 h 333"/>
                <a:gd name="T70" fmla="*/ 3 w 541"/>
                <a:gd name="T71" fmla="*/ 12 h 333"/>
                <a:gd name="T72" fmla="*/ 4 w 541"/>
                <a:gd name="T73" fmla="*/ 9 h 333"/>
                <a:gd name="T74" fmla="*/ 10 w 541"/>
                <a:gd name="T75" fmla="*/ 6 h 333"/>
                <a:gd name="T76" fmla="*/ 16 w 541"/>
                <a:gd name="T77" fmla="*/ 5 h 333"/>
                <a:gd name="T78" fmla="*/ 33 w 541"/>
                <a:gd name="T79" fmla="*/ 3 h 333"/>
                <a:gd name="T80" fmla="*/ 316 w 541"/>
                <a:gd name="T81" fmla="*/ 2 h 333"/>
                <a:gd name="T82" fmla="*/ 380 w 541"/>
                <a:gd name="T83" fmla="*/ 0 h 333"/>
                <a:gd name="T84" fmla="*/ 387 w 541"/>
                <a:gd name="T85" fmla="*/ 2 h 333"/>
                <a:gd name="T86" fmla="*/ 393 w 541"/>
                <a:gd name="T87" fmla="*/ 3 h 333"/>
                <a:gd name="T88" fmla="*/ 397 w 541"/>
                <a:gd name="T89" fmla="*/ 9 h 333"/>
                <a:gd name="T90" fmla="*/ 403 w 541"/>
                <a:gd name="T91" fmla="*/ 21 h 333"/>
                <a:gd name="T92" fmla="*/ 406 w 541"/>
                <a:gd name="T93" fmla="*/ 26 h 333"/>
                <a:gd name="T94" fmla="*/ 412 w 541"/>
                <a:gd name="T95" fmla="*/ 28 h 333"/>
                <a:gd name="T96" fmla="*/ 420 w 541"/>
                <a:gd name="T97" fmla="*/ 29 h 333"/>
                <a:gd name="T98" fmla="*/ 442 w 541"/>
                <a:gd name="T99" fmla="*/ 31 h 333"/>
                <a:gd name="T100" fmla="*/ 455 w 541"/>
                <a:gd name="T101" fmla="*/ 31 h 333"/>
                <a:gd name="T102" fmla="*/ 460 w 541"/>
                <a:gd name="T103" fmla="*/ 29 h 333"/>
                <a:gd name="T104" fmla="*/ 464 w 541"/>
                <a:gd name="T105" fmla="*/ 25 h 333"/>
                <a:gd name="T106" fmla="*/ 465 w 541"/>
                <a:gd name="T107" fmla="*/ 21 h 333"/>
                <a:gd name="T108" fmla="*/ 470 w 541"/>
                <a:gd name="T109" fmla="*/ 9 h 333"/>
                <a:gd name="T110" fmla="*/ 471 w 541"/>
                <a:gd name="T111" fmla="*/ 6 h 333"/>
                <a:gd name="T112" fmla="*/ 479 w 541"/>
                <a:gd name="T113" fmla="*/ 3 h 333"/>
                <a:gd name="T114" fmla="*/ 489 w 541"/>
                <a:gd name="T115" fmla="*/ 2 h 333"/>
                <a:gd name="T116" fmla="*/ 535 w 541"/>
                <a:gd name="T117" fmla="*/ 3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1" h="333">
                  <a:moveTo>
                    <a:pt x="535" y="3"/>
                  </a:moveTo>
                  <a:lnTo>
                    <a:pt x="537" y="103"/>
                  </a:lnTo>
                  <a:lnTo>
                    <a:pt x="538" y="160"/>
                  </a:lnTo>
                  <a:lnTo>
                    <a:pt x="538" y="175"/>
                  </a:lnTo>
                  <a:lnTo>
                    <a:pt x="538" y="192"/>
                  </a:lnTo>
                  <a:lnTo>
                    <a:pt x="540" y="230"/>
                  </a:lnTo>
                  <a:lnTo>
                    <a:pt x="540" y="249"/>
                  </a:lnTo>
                  <a:lnTo>
                    <a:pt x="541" y="290"/>
                  </a:lnTo>
                  <a:lnTo>
                    <a:pt x="541" y="295"/>
                  </a:lnTo>
                  <a:lnTo>
                    <a:pt x="541" y="304"/>
                  </a:lnTo>
                  <a:lnTo>
                    <a:pt x="541" y="310"/>
                  </a:lnTo>
                  <a:lnTo>
                    <a:pt x="540" y="313"/>
                  </a:lnTo>
                  <a:lnTo>
                    <a:pt x="540" y="316"/>
                  </a:lnTo>
                  <a:lnTo>
                    <a:pt x="540" y="319"/>
                  </a:lnTo>
                  <a:lnTo>
                    <a:pt x="540" y="323"/>
                  </a:lnTo>
                  <a:lnTo>
                    <a:pt x="538" y="325"/>
                  </a:lnTo>
                  <a:lnTo>
                    <a:pt x="537" y="327"/>
                  </a:lnTo>
                  <a:lnTo>
                    <a:pt x="535" y="329"/>
                  </a:lnTo>
                  <a:lnTo>
                    <a:pt x="532" y="330"/>
                  </a:lnTo>
                  <a:lnTo>
                    <a:pt x="529" y="332"/>
                  </a:lnTo>
                  <a:lnTo>
                    <a:pt x="528" y="332"/>
                  </a:lnTo>
                  <a:lnTo>
                    <a:pt x="525" y="333"/>
                  </a:lnTo>
                  <a:lnTo>
                    <a:pt x="522" y="333"/>
                  </a:lnTo>
                  <a:lnTo>
                    <a:pt x="516" y="333"/>
                  </a:lnTo>
                  <a:lnTo>
                    <a:pt x="509" y="333"/>
                  </a:lnTo>
                  <a:lnTo>
                    <a:pt x="489" y="332"/>
                  </a:lnTo>
                  <a:lnTo>
                    <a:pt x="468" y="332"/>
                  </a:lnTo>
                  <a:lnTo>
                    <a:pt x="426" y="332"/>
                  </a:lnTo>
                  <a:lnTo>
                    <a:pt x="406" y="332"/>
                  </a:lnTo>
                  <a:lnTo>
                    <a:pt x="387" y="332"/>
                  </a:lnTo>
                  <a:lnTo>
                    <a:pt x="375" y="332"/>
                  </a:lnTo>
                  <a:lnTo>
                    <a:pt x="362" y="332"/>
                  </a:lnTo>
                  <a:lnTo>
                    <a:pt x="356" y="332"/>
                  </a:lnTo>
                  <a:lnTo>
                    <a:pt x="353" y="332"/>
                  </a:lnTo>
                  <a:lnTo>
                    <a:pt x="350" y="332"/>
                  </a:lnTo>
                  <a:lnTo>
                    <a:pt x="348" y="332"/>
                  </a:lnTo>
                  <a:lnTo>
                    <a:pt x="346" y="330"/>
                  </a:lnTo>
                  <a:lnTo>
                    <a:pt x="343" y="330"/>
                  </a:lnTo>
                  <a:lnTo>
                    <a:pt x="342" y="329"/>
                  </a:lnTo>
                  <a:lnTo>
                    <a:pt x="342" y="327"/>
                  </a:lnTo>
                  <a:lnTo>
                    <a:pt x="340" y="326"/>
                  </a:lnTo>
                  <a:lnTo>
                    <a:pt x="339" y="326"/>
                  </a:lnTo>
                  <a:lnTo>
                    <a:pt x="339" y="325"/>
                  </a:lnTo>
                  <a:lnTo>
                    <a:pt x="337" y="322"/>
                  </a:lnTo>
                  <a:lnTo>
                    <a:pt x="337" y="319"/>
                  </a:lnTo>
                  <a:lnTo>
                    <a:pt x="336" y="317"/>
                  </a:lnTo>
                  <a:lnTo>
                    <a:pt x="336" y="313"/>
                  </a:lnTo>
                  <a:lnTo>
                    <a:pt x="336" y="309"/>
                  </a:lnTo>
                  <a:lnTo>
                    <a:pt x="333" y="291"/>
                  </a:lnTo>
                  <a:lnTo>
                    <a:pt x="333" y="287"/>
                  </a:lnTo>
                  <a:lnTo>
                    <a:pt x="333" y="284"/>
                  </a:lnTo>
                  <a:lnTo>
                    <a:pt x="333" y="282"/>
                  </a:lnTo>
                  <a:lnTo>
                    <a:pt x="332" y="279"/>
                  </a:lnTo>
                  <a:lnTo>
                    <a:pt x="332" y="277"/>
                  </a:lnTo>
                  <a:lnTo>
                    <a:pt x="330" y="275"/>
                  </a:lnTo>
                  <a:lnTo>
                    <a:pt x="329" y="272"/>
                  </a:lnTo>
                  <a:lnTo>
                    <a:pt x="327" y="269"/>
                  </a:lnTo>
                  <a:lnTo>
                    <a:pt x="326" y="268"/>
                  </a:lnTo>
                  <a:lnTo>
                    <a:pt x="323" y="268"/>
                  </a:lnTo>
                  <a:lnTo>
                    <a:pt x="321" y="266"/>
                  </a:lnTo>
                  <a:lnTo>
                    <a:pt x="318" y="266"/>
                  </a:lnTo>
                  <a:lnTo>
                    <a:pt x="317" y="266"/>
                  </a:lnTo>
                  <a:lnTo>
                    <a:pt x="313" y="265"/>
                  </a:lnTo>
                  <a:lnTo>
                    <a:pt x="307" y="265"/>
                  </a:lnTo>
                  <a:lnTo>
                    <a:pt x="300" y="265"/>
                  </a:lnTo>
                  <a:lnTo>
                    <a:pt x="288" y="265"/>
                  </a:lnTo>
                  <a:lnTo>
                    <a:pt x="234" y="266"/>
                  </a:lnTo>
                  <a:lnTo>
                    <a:pt x="177" y="266"/>
                  </a:lnTo>
                  <a:lnTo>
                    <a:pt x="154" y="266"/>
                  </a:lnTo>
                  <a:lnTo>
                    <a:pt x="122" y="266"/>
                  </a:lnTo>
                  <a:lnTo>
                    <a:pt x="73" y="266"/>
                  </a:lnTo>
                  <a:lnTo>
                    <a:pt x="33" y="268"/>
                  </a:lnTo>
                  <a:lnTo>
                    <a:pt x="23" y="268"/>
                  </a:lnTo>
                  <a:lnTo>
                    <a:pt x="19" y="268"/>
                  </a:lnTo>
                  <a:lnTo>
                    <a:pt x="14" y="266"/>
                  </a:lnTo>
                  <a:lnTo>
                    <a:pt x="11" y="266"/>
                  </a:lnTo>
                  <a:lnTo>
                    <a:pt x="10" y="266"/>
                  </a:lnTo>
                  <a:lnTo>
                    <a:pt x="9" y="265"/>
                  </a:lnTo>
                  <a:lnTo>
                    <a:pt x="7" y="265"/>
                  </a:lnTo>
                  <a:lnTo>
                    <a:pt x="6" y="263"/>
                  </a:lnTo>
                  <a:lnTo>
                    <a:pt x="4" y="261"/>
                  </a:lnTo>
                  <a:lnTo>
                    <a:pt x="3" y="261"/>
                  </a:lnTo>
                  <a:lnTo>
                    <a:pt x="3" y="259"/>
                  </a:lnTo>
                  <a:lnTo>
                    <a:pt x="3" y="258"/>
                  </a:lnTo>
                  <a:lnTo>
                    <a:pt x="3" y="256"/>
                  </a:lnTo>
                  <a:lnTo>
                    <a:pt x="3" y="255"/>
                  </a:lnTo>
                  <a:lnTo>
                    <a:pt x="1" y="252"/>
                  </a:lnTo>
                  <a:lnTo>
                    <a:pt x="1" y="250"/>
                  </a:lnTo>
                  <a:lnTo>
                    <a:pt x="1" y="246"/>
                  </a:lnTo>
                  <a:lnTo>
                    <a:pt x="1" y="240"/>
                  </a:lnTo>
                  <a:lnTo>
                    <a:pt x="1" y="233"/>
                  </a:lnTo>
                  <a:lnTo>
                    <a:pt x="1" y="221"/>
                  </a:lnTo>
                  <a:lnTo>
                    <a:pt x="1" y="185"/>
                  </a:lnTo>
                  <a:lnTo>
                    <a:pt x="1" y="160"/>
                  </a:lnTo>
                  <a:lnTo>
                    <a:pt x="1" y="143"/>
                  </a:lnTo>
                  <a:lnTo>
                    <a:pt x="1" y="106"/>
                  </a:lnTo>
                  <a:lnTo>
                    <a:pt x="0" y="74"/>
                  </a:lnTo>
                  <a:lnTo>
                    <a:pt x="0" y="64"/>
                  </a:lnTo>
                  <a:lnTo>
                    <a:pt x="0" y="53"/>
                  </a:lnTo>
                  <a:lnTo>
                    <a:pt x="0" y="45"/>
                  </a:lnTo>
                  <a:lnTo>
                    <a:pt x="1" y="37"/>
                  </a:lnTo>
                  <a:lnTo>
                    <a:pt x="1" y="29"/>
                  </a:lnTo>
                  <a:lnTo>
                    <a:pt x="1" y="25"/>
                  </a:lnTo>
                  <a:lnTo>
                    <a:pt x="1" y="22"/>
                  </a:lnTo>
                  <a:lnTo>
                    <a:pt x="3" y="18"/>
                  </a:lnTo>
                  <a:lnTo>
                    <a:pt x="3" y="15"/>
                  </a:lnTo>
                  <a:lnTo>
                    <a:pt x="3" y="13"/>
                  </a:lnTo>
                  <a:lnTo>
                    <a:pt x="3" y="12"/>
                  </a:lnTo>
                  <a:lnTo>
                    <a:pt x="3" y="10"/>
                  </a:lnTo>
                  <a:lnTo>
                    <a:pt x="4" y="10"/>
                  </a:lnTo>
                  <a:lnTo>
                    <a:pt x="4" y="9"/>
                  </a:lnTo>
                  <a:lnTo>
                    <a:pt x="6" y="9"/>
                  </a:lnTo>
                  <a:lnTo>
                    <a:pt x="9" y="7"/>
                  </a:lnTo>
                  <a:lnTo>
                    <a:pt x="10" y="6"/>
                  </a:lnTo>
                  <a:lnTo>
                    <a:pt x="13" y="5"/>
                  </a:lnTo>
                  <a:lnTo>
                    <a:pt x="14" y="5"/>
                  </a:lnTo>
                  <a:lnTo>
                    <a:pt x="16" y="5"/>
                  </a:lnTo>
                  <a:lnTo>
                    <a:pt x="19" y="3"/>
                  </a:lnTo>
                  <a:lnTo>
                    <a:pt x="25" y="3"/>
                  </a:lnTo>
                  <a:lnTo>
                    <a:pt x="33" y="3"/>
                  </a:lnTo>
                  <a:lnTo>
                    <a:pt x="118" y="3"/>
                  </a:lnTo>
                  <a:lnTo>
                    <a:pt x="222" y="3"/>
                  </a:lnTo>
                  <a:lnTo>
                    <a:pt x="316" y="2"/>
                  </a:lnTo>
                  <a:lnTo>
                    <a:pt x="333" y="2"/>
                  </a:lnTo>
                  <a:lnTo>
                    <a:pt x="374" y="0"/>
                  </a:lnTo>
                  <a:lnTo>
                    <a:pt x="380" y="0"/>
                  </a:lnTo>
                  <a:lnTo>
                    <a:pt x="381" y="0"/>
                  </a:lnTo>
                  <a:lnTo>
                    <a:pt x="387" y="2"/>
                  </a:lnTo>
                  <a:lnTo>
                    <a:pt x="387" y="2"/>
                  </a:lnTo>
                  <a:lnTo>
                    <a:pt x="388" y="2"/>
                  </a:lnTo>
                  <a:lnTo>
                    <a:pt x="391" y="3"/>
                  </a:lnTo>
                  <a:lnTo>
                    <a:pt x="393" y="3"/>
                  </a:lnTo>
                  <a:lnTo>
                    <a:pt x="394" y="5"/>
                  </a:lnTo>
                  <a:lnTo>
                    <a:pt x="396" y="6"/>
                  </a:lnTo>
                  <a:lnTo>
                    <a:pt x="397" y="9"/>
                  </a:lnTo>
                  <a:lnTo>
                    <a:pt x="398" y="10"/>
                  </a:lnTo>
                  <a:lnTo>
                    <a:pt x="401" y="18"/>
                  </a:lnTo>
                  <a:lnTo>
                    <a:pt x="403" y="21"/>
                  </a:lnTo>
                  <a:lnTo>
                    <a:pt x="403" y="22"/>
                  </a:lnTo>
                  <a:lnTo>
                    <a:pt x="404" y="23"/>
                  </a:lnTo>
                  <a:lnTo>
                    <a:pt x="406" y="26"/>
                  </a:lnTo>
                  <a:lnTo>
                    <a:pt x="407" y="26"/>
                  </a:lnTo>
                  <a:lnTo>
                    <a:pt x="409" y="28"/>
                  </a:lnTo>
                  <a:lnTo>
                    <a:pt x="412" y="28"/>
                  </a:lnTo>
                  <a:lnTo>
                    <a:pt x="414" y="29"/>
                  </a:lnTo>
                  <a:lnTo>
                    <a:pt x="417" y="29"/>
                  </a:lnTo>
                  <a:lnTo>
                    <a:pt x="420" y="29"/>
                  </a:lnTo>
                  <a:lnTo>
                    <a:pt x="426" y="31"/>
                  </a:lnTo>
                  <a:lnTo>
                    <a:pt x="436" y="31"/>
                  </a:lnTo>
                  <a:lnTo>
                    <a:pt x="442" y="31"/>
                  </a:lnTo>
                  <a:lnTo>
                    <a:pt x="449" y="31"/>
                  </a:lnTo>
                  <a:lnTo>
                    <a:pt x="452" y="31"/>
                  </a:lnTo>
                  <a:lnTo>
                    <a:pt x="455" y="31"/>
                  </a:lnTo>
                  <a:lnTo>
                    <a:pt x="457" y="31"/>
                  </a:lnTo>
                  <a:lnTo>
                    <a:pt x="458" y="31"/>
                  </a:lnTo>
                  <a:lnTo>
                    <a:pt x="460" y="29"/>
                  </a:lnTo>
                  <a:lnTo>
                    <a:pt x="461" y="28"/>
                  </a:lnTo>
                  <a:lnTo>
                    <a:pt x="462" y="26"/>
                  </a:lnTo>
                  <a:lnTo>
                    <a:pt x="464" y="25"/>
                  </a:lnTo>
                  <a:lnTo>
                    <a:pt x="464" y="23"/>
                  </a:lnTo>
                  <a:lnTo>
                    <a:pt x="465" y="22"/>
                  </a:lnTo>
                  <a:lnTo>
                    <a:pt x="465" y="21"/>
                  </a:lnTo>
                  <a:lnTo>
                    <a:pt x="467" y="13"/>
                  </a:lnTo>
                  <a:lnTo>
                    <a:pt x="468" y="10"/>
                  </a:lnTo>
                  <a:lnTo>
                    <a:pt x="470" y="9"/>
                  </a:lnTo>
                  <a:lnTo>
                    <a:pt x="470" y="7"/>
                  </a:lnTo>
                  <a:lnTo>
                    <a:pt x="471" y="7"/>
                  </a:lnTo>
                  <a:lnTo>
                    <a:pt x="471" y="6"/>
                  </a:lnTo>
                  <a:lnTo>
                    <a:pt x="473" y="5"/>
                  </a:lnTo>
                  <a:lnTo>
                    <a:pt x="476" y="3"/>
                  </a:lnTo>
                  <a:lnTo>
                    <a:pt x="479" y="3"/>
                  </a:lnTo>
                  <a:lnTo>
                    <a:pt x="481" y="2"/>
                  </a:lnTo>
                  <a:lnTo>
                    <a:pt x="486" y="2"/>
                  </a:lnTo>
                  <a:lnTo>
                    <a:pt x="489" y="2"/>
                  </a:lnTo>
                  <a:lnTo>
                    <a:pt x="493" y="2"/>
                  </a:lnTo>
                  <a:lnTo>
                    <a:pt x="529" y="3"/>
                  </a:lnTo>
                  <a:lnTo>
                    <a:pt x="535" y="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0" y="1624013"/>
              <a:ext cx="630238" cy="641349"/>
            </a:xfrm>
            <a:custGeom>
              <a:avLst/>
              <a:gdLst>
                <a:gd name="T0" fmla="*/ 390 w 397"/>
                <a:gd name="T1" fmla="*/ 199 h 404"/>
                <a:gd name="T2" fmla="*/ 387 w 397"/>
                <a:gd name="T3" fmla="*/ 365 h 404"/>
                <a:gd name="T4" fmla="*/ 385 w 397"/>
                <a:gd name="T5" fmla="*/ 389 h 404"/>
                <a:gd name="T6" fmla="*/ 381 w 397"/>
                <a:gd name="T7" fmla="*/ 398 h 404"/>
                <a:gd name="T8" fmla="*/ 374 w 397"/>
                <a:gd name="T9" fmla="*/ 403 h 404"/>
                <a:gd name="T10" fmla="*/ 359 w 397"/>
                <a:gd name="T11" fmla="*/ 404 h 404"/>
                <a:gd name="T12" fmla="*/ 158 w 397"/>
                <a:gd name="T13" fmla="*/ 397 h 404"/>
                <a:gd name="T14" fmla="*/ 83 w 397"/>
                <a:gd name="T15" fmla="*/ 394 h 404"/>
                <a:gd name="T16" fmla="*/ 68 w 397"/>
                <a:gd name="T17" fmla="*/ 392 h 404"/>
                <a:gd name="T18" fmla="*/ 62 w 397"/>
                <a:gd name="T19" fmla="*/ 388 h 404"/>
                <a:gd name="T20" fmla="*/ 59 w 397"/>
                <a:gd name="T21" fmla="*/ 381 h 404"/>
                <a:gd name="T22" fmla="*/ 59 w 397"/>
                <a:gd name="T23" fmla="*/ 366 h 404"/>
                <a:gd name="T24" fmla="*/ 61 w 397"/>
                <a:gd name="T25" fmla="*/ 343 h 404"/>
                <a:gd name="T26" fmla="*/ 62 w 397"/>
                <a:gd name="T27" fmla="*/ 334 h 404"/>
                <a:gd name="T28" fmla="*/ 70 w 397"/>
                <a:gd name="T29" fmla="*/ 325 h 404"/>
                <a:gd name="T30" fmla="*/ 86 w 397"/>
                <a:gd name="T31" fmla="*/ 307 h 404"/>
                <a:gd name="T32" fmla="*/ 90 w 397"/>
                <a:gd name="T33" fmla="*/ 298 h 404"/>
                <a:gd name="T34" fmla="*/ 96 w 397"/>
                <a:gd name="T35" fmla="*/ 282 h 404"/>
                <a:gd name="T36" fmla="*/ 106 w 397"/>
                <a:gd name="T37" fmla="*/ 267 h 404"/>
                <a:gd name="T38" fmla="*/ 119 w 397"/>
                <a:gd name="T39" fmla="*/ 244 h 404"/>
                <a:gd name="T40" fmla="*/ 122 w 397"/>
                <a:gd name="T41" fmla="*/ 229 h 404"/>
                <a:gd name="T42" fmla="*/ 122 w 397"/>
                <a:gd name="T43" fmla="*/ 218 h 404"/>
                <a:gd name="T44" fmla="*/ 118 w 397"/>
                <a:gd name="T45" fmla="*/ 209 h 404"/>
                <a:gd name="T46" fmla="*/ 107 w 397"/>
                <a:gd name="T47" fmla="*/ 196 h 404"/>
                <a:gd name="T48" fmla="*/ 100 w 397"/>
                <a:gd name="T49" fmla="*/ 181 h 404"/>
                <a:gd name="T50" fmla="*/ 86 w 397"/>
                <a:gd name="T51" fmla="*/ 158 h 404"/>
                <a:gd name="T52" fmla="*/ 81 w 397"/>
                <a:gd name="T53" fmla="*/ 142 h 404"/>
                <a:gd name="T54" fmla="*/ 75 w 397"/>
                <a:gd name="T55" fmla="*/ 135 h 404"/>
                <a:gd name="T56" fmla="*/ 70 w 397"/>
                <a:gd name="T57" fmla="*/ 126 h 404"/>
                <a:gd name="T58" fmla="*/ 61 w 397"/>
                <a:gd name="T59" fmla="*/ 122 h 404"/>
                <a:gd name="T60" fmla="*/ 51 w 397"/>
                <a:gd name="T61" fmla="*/ 119 h 404"/>
                <a:gd name="T62" fmla="*/ 33 w 397"/>
                <a:gd name="T63" fmla="*/ 120 h 404"/>
                <a:gd name="T64" fmla="*/ 19 w 397"/>
                <a:gd name="T65" fmla="*/ 117 h 404"/>
                <a:gd name="T66" fmla="*/ 10 w 397"/>
                <a:gd name="T67" fmla="*/ 113 h 404"/>
                <a:gd name="T68" fmla="*/ 3 w 397"/>
                <a:gd name="T69" fmla="*/ 107 h 404"/>
                <a:gd name="T70" fmla="*/ 1 w 397"/>
                <a:gd name="T71" fmla="*/ 103 h 404"/>
                <a:gd name="T72" fmla="*/ 0 w 397"/>
                <a:gd name="T73" fmla="*/ 90 h 404"/>
                <a:gd name="T74" fmla="*/ 0 w 397"/>
                <a:gd name="T75" fmla="*/ 74 h 404"/>
                <a:gd name="T76" fmla="*/ 1 w 397"/>
                <a:gd name="T77" fmla="*/ 67 h 404"/>
                <a:gd name="T78" fmla="*/ 3 w 397"/>
                <a:gd name="T79" fmla="*/ 61 h 404"/>
                <a:gd name="T80" fmla="*/ 11 w 397"/>
                <a:gd name="T81" fmla="*/ 58 h 404"/>
                <a:gd name="T82" fmla="*/ 29 w 397"/>
                <a:gd name="T83" fmla="*/ 58 h 404"/>
                <a:gd name="T84" fmla="*/ 139 w 397"/>
                <a:gd name="T85" fmla="*/ 62 h 404"/>
                <a:gd name="T86" fmla="*/ 176 w 397"/>
                <a:gd name="T87" fmla="*/ 64 h 404"/>
                <a:gd name="T88" fmla="*/ 183 w 397"/>
                <a:gd name="T89" fmla="*/ 62 h 404"/>
                <a:gd name="T90" fmla="*/ 189 w 397"/>
                <a:gd name="T91" fmla="*/ 58 h 404"/>
                <a:gd name="T92" fmla="*/ 192 w 397"/>
                <a:gd name="T93" fmla="*/ 49 h 404"/>
                <a:gd name="T94" fmla="*/ 195 w 397"/>
                <a:gd name="T95" fmla="*/ 24 h 404"/>
                <a:gd name="T96" fmla="*/ 198 w 397"/>
                <a:gd name="T97" fmla="*/ 10 h 404"/>
                <a:gd name="T98" fmla="*/ 200 w 397"/>
                <a:gd name="T99" fmla="*/ 3 h 404"/>
                <a:gd name="T100" fmla="*/ 209 w 397"/>
                <a:gd name="T101" fmla="*/ 0 h 404"/>
                <a:gd name="T102" fmla="*/ 225 w 397"/>
                <a:gd name="T103" fmla="*/ 0 h 404"/>
                <a:gd name="T104" fmla="*/ 327 w 397"/>
                <a:gd name="T105" fmla="*/ 3 h 404"/>
                <a:gd name="T106" fmla="*/ 382 w 397"/>
                <a:gd name="T107" fmla="*/ 5 h 404"/>
                <a:gd name="T108" fmla="*/ 391 w 397"/>
                <a:gd name="T109" fmla="*/ 10 h 404"/>
                <a:gd name="T110" fmla="*/ 395 w 397"/>
                <a:gd name="T111" fmla="*/ 16 h 404"/>
                <a:gd name="T112" fmla="*/ 397 w 397"/>
                <a:gd name="T113" fmla="*/ 32 h 404"/>
                <a:gd name="T114" fmla="*/ 394 w 397"/>
                <a:gd name="T115" fmla="*/ 69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97" h="404">
                  <a:moveTo>
                    <a:pt x="394" y="72"/>
                  </a:moveTo>
                  <a:lnTo>
                    <a:pt x="393" y="128"/>
                  </a:lnTo>
                  <a:lnTo>
                    <a:pt x="393" y="152"/>
                  </a:lnTo>
                  <a:lnTo>
                    <a:pt x="390" y="199"/>
                  </a:lnTo>
                  <a:lnTo>
                    <a:pt x="387" y="296"/>
                  </a:lnTo>
                  <a:lnTo>
                    <a:pt x="387" y="320"/>
                  </a:lnTo>
                  <a:lnTo>
                    <a:pt x="387" y="356"/>
                  </a:lnTo>
                  <a:lnTo>
                    <a:pt x="387" y="365"/>
                  </a:lnTo>
                  <a:lnTo>
                    <a:pt x="385" y="375"/>
                  </a:lnTo>
                  <a:lnTo>
                    <a:pt x="385" y="382"/>
                  </a:lnTo>
                  <a:lnTo>
                    <a:pt x="385" y="385"/>
                  </a:lnTo>
                  <a:lnTo>
                    <a:pt x="385" y="389"/>
                  </a:lnTo>
                  <a:lnTo>
                    <a:pt x="384" y="392"/>
                  </a:lnTo>
                  <a:lnTo>
                    <a:pt x="384" y="394"/>
                  </a:lnTo>
                  <a:lnTo>
                    <a:pt x="382" y="397"/>
                  </a:lnTo>
                  <a:lnTo>
                    <a:pt x="381" y="398"/>
                  </a:lnTo>
                  <a:lnTo>
                    <a:pt x="379" y="400"/>
                  </a:lnTo>
                  <a:lnTo>
                    <a:pt x="378" y="401"/>
                  </a:lnTo>
                  <a:lnTo>
                    <a:pt x="377" y="401"/>
                  </a:lnTo>
                  <a:lnTo>
                    <a:pt x="374" y="403"/>
                  </a:lnTo>
                  <a:lnTo>
                    <a:pt x="372" y="403"/>
                  </a:lnTo>
                  <a:lnTo>
                    <a:pt x="369" y="403"/>
                  </a:lnTo>
                  <a:lnTo>
                    <a:pt x="363" y="404"/>
                  </a:lnTo>
                  <a:lnTo>
                    <a:pt x="359" y="404"/>
                  </a:lnTo>
                  <a:lnTo>
                    <a:pt x="352" y="404"/>
                  </a:lnTo>
                  <a:lnTo>
                    <a:pt x="304" y="401"/>
                  </a:lnTo>
                  <a:lnTo>
                    <a:pt x="211" y="398"/>
                  </a:lnTo>
                  <a:lnTo>
                    <a:pt x="158" y="397"/>
                  </a:lnTo>
                  <a:lnTo>
                    <a:pt x="141" y="395"/>
                  </a:lnTo>
                  <a:lnTo>
                    <a:pt x="125" y="395"/>
                  </a:lnTo>
                  <a:lnTo>
                    <a:pt x="90" y="395"/>
                  </a:lnTo>
                  <a:lnTo>
                    <a:pt x="83" y="394"/>
                  </a:lnTo>
                  <a:lnTo>
                    <a:pt x="75" y="394"/>
                  </a:lnTo>
                  <a:lnTo>
                    <a:pt x="71" y="394"/>
                  </a:lnTo>
                  <a:lnTo>
                    <a:pt x="70" y="392"/>
                  </a:lnTo>
                  <a:lnTo>
                    <a:pt x="68" y="392"/>
                  </a:lnTo>
                  <a:lnTo>
                    <a:pt x="67" y="391"/>
                  </a:lnTo>
                  <a:lnTo>
                    <a:pt x="65" y="391"/>
                  </a:lnTo>
                  <a:lnTo>
                    <a:pt x="64" y="389"/>
                  </a:lnTo>
                  <a:lnTo>
                    <a:pt x="62" y="388"/>
                  </a:lnTo>
                  <a:lnTo>
                    <a:pt x="62" y="387"/>
                  </a:lnTo>
                  <a:lnTo>
                    <a:pt x="61" y="385"/>
                  </a:lnTo>
                  <a:lnTo>
                    <a:pt x="61" y="384"/>
                  </a:lnTo>
                  <a:lnTo>
                    <a:pt x="59" y="381"/>
                  </a:lnTo>
                  <a:lnTo>
                    <a:pt x="59" y="376"/>
                  </a:lnTo>
                  <a:lnTo>
                    <a:pt x="59" y="373"/>
                  </a:lnTo>
                  <a:lnTo>
                    <a:pt x="59" y="371"/>
                  </a:lnTo>
                  <a:lnTo>
                    <a:pt x="59" y="366"/>
                  </a:lnTo>
                  <a:lnTo>
                    <a:pt x="59" y="362"/>
                  </a:lnTo>
                  <a:lnTo>
                    <a:pt x="59" y="353"/>
                  </a:lnTo>
                  <a:lnTo>
                    <a:pt x="61" y="344"/>
                  </a:lnTo>
                  <a:lnTo>
                    <a:pt x="61" y="343"/>
                  </a:lnTo>
                  <a:lnTo>
                    <a:pt x="61" y="340"/>
                  </a:lnTo>
                  <a:lnTo>
                    <a:pt x="62" y="339"/>
                  </a:lnTo>
                  <a:lnTo>
                    <a:pt x="62" y="337"/>
                  </a:lnTo>
                  <a:lnTo>
                    <a:pt x="62" y="334"/>
                  </a:lnTo>
                  <a:lnTo>
                    <a:pt x="64" y="333"/>
                  </a:lnTo>
                  <a:lnTo>
                    <a:pt x="65" y="331"/>
                  </a:lnTo>
                  <a:lnTo>
                    <a:pt x="67" y="330"/>
                  </a:lnTo>
                  <a:lnTo>
                    <a:pt x="70" y="325"/>
                  </a:lnTo>
                  <a:lnTo>
                    <a:pt x="75" y="318"/>
                  </a:lnTo>
                  <a:lnTo>
                    <a:pt x="80" y="314"/>
                  </a:lnTo>
                  <a:lnTo>
                    <a:pt x="83" y="309"/>
                  </a:lnTo>
                  <a:lnTo>
                    <a:pt x="86" y="307"/>
                  </a:lnTo>
                  <a:lnTo>
                    <a:pt x="87" y="304"/>
                  </a:lnTo>
                  <a:lnTo>
                    <a:pt x="87" y="302"/>
                  </a:lnTo>
                  <a:lnTo>
                    <a:pt x="88" y="299"/>
                  </a:lnTo>
                  <a:lnTo>
                    <a:pt x="90" y="298"/>
                  </a:lnTo>
                  <a:lnTo>
                    <a:pt x="91" y="293"/>
                  </a:lnTo>
                  <a:lnTo>
                    <a:pt x="93" y="286"/>
                  </a:lnTo>
                  <a:lnTo>
                    <a:pt x="94" y="285"/>
                  </a:lnTo>
                  <a:lnTo>
                    <a:pt x="96" y="282"/>
                  </a:lnTo>
                  <a:lnTo>
                    <a:pt x="97" y="279"/>
                  </a:lnTo>
                  <a:lnTo>
                    <a:pt x="99" y="277"/>
                  </a:lnTo>
                  <a:lnTo>
                    <a:pt x="100" y="275"/>
                  </a:lnTo>
                  <a:lnTo>
                    <a:pt x="106" y="267"/>
                  </a:lnTo>
                  <a:lnTo>
                    <a:pt x="115" y="253"/>
                  </a:lnTo>
                  <a:lnTo>
                    <a:pt x="116" y="250"/>
                  </a:lnTo>
                  <a:lnTo>
                    <a:pt x="118" y="247"/>
                  </a:lnTo>
                  <a:lnTo>
                    <a:pt x="119" y="244"/>
                  </a:lnTo>
                  <a:lnTo>
                    <a:pt x="120" y="243"/>
                  </a:lnTo>
                  <a:lnTo>
                    <a:pt x="120" y="238"/>
                  </a:lnTo>
                  <a:lnTo>
                    <a:pt x="122" y="235"/>
                  </a:lnTo>
                  <a:lnTo>
                    <a:pt x="122" y="229"/>
                  </a:lnTo>
                  <a:lnTo>
                    <a:pt x="122" y="227"/>
                  </a:lnTo>
                  <a:lnTo>
                    <a:pt x="122" y="222"/>
                  </a:lnTo>
                  <a:lnTo>
                    <a:pt x="122" y="219"/>
                  </a:lnTo>
                  <a:lnTo>
                    <a:pt x="122" y="218"/>
                  </a:lnTo>
                  <a:lnTo>
                    <a:pt x="120" y="215"/>
                  </a:lnTo>
                  <a:lnTo>
                    <a:pt x="120" y="213"/>
                  </a:lnTo>
                  <a:lnTo>
                    <a:pt x="119" y="209"/>
                  </a:lnTo>
                  <a:lnTo>
                    <a:pt x="118" y="209"/>
                  </a:lnTo>
                  <a:lnTo>
                    <a:pt x="116" y="206"/>
                  </a:lnTo>
                  <a:lnTo>
                    <a:pt x="115" y="205"/>
                  </a:lnTo>
                  <a:lnTo>
                    <a:pt x="109" y="199"/>
                  </a:lnTo>
                  <a:lnTo>
                    <a:pt x="107" y="196"/>
                  </a:lnTo>
                  <a:lnTo>
                    <a:pt x="106" y="192"/>
                  </a:lnTo>
                  <a:lnTo>
                    <a:pt x="104" y="190"/>
                  </a:lnTo>
                  <a:lnTo>
                    <a:pt x="103" y="187"/>
                  </a:lnTo>
                  <a:lnTo>
                    <a:pt x="100" y="181"/>
                  </a:lnTo>
                  <a:lnTo>
                    <a:pt x="93" y="171"/>
                  </a:lnTo>
                  <a:lnTo>
                    <a:pt x="90" y="165"/>
                  </a:lnTo>
                  <a:lnTo>
                    <a:pt x="88" y="163"/>
                  </a:lnTo>
                  <a:lnTo>
                    <a:pt x="86" y="158"/>
                  </a:lnTo>
                  <a:lnTo>
                    <a:pt x="86" y="157"/>
                  </a:lnTo>
                  <a:lnTo>
                    <a:pt x="84" y="154"/>
                  </a:lnTo>
                  <a:lnTo>
                    <a:pt x="81" y="144"/>
                  </a:lnTo>
                  <a:lnTo>
                    <a:pt x="81" y="142"/>
                  </a:lnTo>
                  <a:lnTo>
                    <a:pt x="80" y="141"/>
                  </a:lnTo>
                  <a:lnTo>
                    <a:pt x="78" y="139"/>
                  </a:lnTo>
                  <a:lnTo>
                    <a:pt x="77" y="136"/>
                  </a:lnTo>
                  <a:lnTo>
                    <a:pt x="75" y="135"/>
                  </a:lnTo>
                  <a:lnTo>
                    <a:pt x="74" y="132"/>
                  </a:lnTo>
                  <a:lnTo>
                    <a:pt x="72" y="131"/>
                  </a:lnTo>
                  <a:lnTo>
                    <a:pt x="71" y="129"/>
                  </a:lnTo>
                  <a:lnTo>
                    <a:pt x="70" y="126"/>
                  </a:lnTo>
                  <a:lnTo>
                    <a:pt x="67" y="125"/>
                  </a:lnTo>
                  <a:lnTo>
                    <a:pt x="65" y="123"/>
                  </a:lnTo>
                  <a:lnTo>
                    <a:pt x="62" y="122"/>
                  </a:lnTo>
                  <a:lnTo>
                    <a:pt x="61" y="122"/>
                  </a:lnTo>
                  <a:lnTo>
                    <a:pt x="58" y="120"/>
                  </a:lnTo>
                  <a:lnTo>
                    <a:pt x="56" y="120"/>
                  </a:lnTo>
                  <a:lnTo>
                    <a:pt x="54" y="120"/>
                  </a:lnTo>
                  <a:lnTo>
                    <a:pt x="51" y="119"/>
                  </a:lnTo>
                  <a:lnTo>
                    <a:pt x="46" y="119"/>
                  </a:lnTo>
                  <a:lnTo>
                    <a:pt x="40" y="120"/>
                  </a:lnTo>
                  <a:lnTo>
                    <a:pt x="36" y="120"/>
                  </a:lnTo>
                  <a:lnTo>
                    <a:pt x="33" y="120"/>
                  </a:lnTo>
                  <a:lnTo>
                    <a:pt x="29" y="119"/>
                  </a:lnTo>
                  <a:lnTo>
                    <a:pt x="26" y="119"/>
                  </a:lnTo>
                  <a:lnTo>
                    <a:pt x="22" y="117"/>
                  </a:lnTo>
                  <a:lnTo>
                    <a:pt x="19" y="117"/>
                  </a:lnTo>
                  <a:lnTo>
                    <a:pt x="16" y="116"/>
                  </a:lnTo>
                  <a:lnTo>
                    <a:pt x="13" y="115"/>
                  </a:lnTo>
                  <a:lnTo>
                    <a:pt x="11" y="115"/>
                  </a:lnTo>
                  <a:lnTo>
                    <a:pt x="10" y="113"/>
                  </a:lnTo>
                  <a:lnTo>
                    <a:pt x="7" y="112"/>
                  </a:lnTo>
                  <a:lnTo>
                    <a:pt x="6" y="110"/>
                  </a:lnTo>
                  <a:lnTo>
                    <a:pt x="4" y="109"/>
                  </a:lnTo>
                  <a:lnTo>
                    <a:pt x="3" y="107"/>
                  </a:lnTo>
                  <a:lnTo>
                    <a:pt x="3" y="106"/>
                  </a:lnTo>
                  <a:lnTo>
                    <a:pt x="1" y="104"/>
                  </a:lnTo>
                  <a:lnTo>
                    <a:pt x="1" y="104"/>
                  </a:lnTo>
                  <a:lnTo>
                    <a:pt x="1" y="103"/>
                  </a:lnTo>
                  <a:lnTo>
                    <a:pt x="1" y="99"/>
                  </a:lnTo>
                  <a:lnTo>
                    <a:pt x="0" y="97"/>
                  </a:lnTo>
                  <a:lnTo>
                    <a:pt x="0" y="93"/>
                  </a:lnTo>
                  <a:lnTo>
                    <a:pt x="0" y="90"/>
                  </a:lnTo>
                  <a:lnTo>
                    <a:pt x="0" y="87"/>
                  </a:lnTo>
                  <a:lnTo>
                    <a:pt x="0" y="81"/>
                  </a:lnTo>
                  <a:lnTo>
                    <a:pt x="0" y="77"/>
                  </a:lnTo>
                  <a:lnTo>
                    <a:pt x="0" y="74"/>
                  </a:lnTo>
                  <a:lnTo>
                    <a:pt x="0" y="72"/>
                  </a:lnTo>
                  <a:lnTo>
                    <a:pt x="0" y="69"/>
                  </a:lnTo>
                  <a:lnTo>
                    <a:pt x="1" y="68"/>
                  </a:lnTo>
                  <a:lnTo>
                    <a:pt x="1" y="67"/>
                  </a:lnTo>
                  <a:lnTo>
                    <a:pt x="1" y="65"/>
                  </a:lnTo>
                  <a:lnTo>
                    <a:pt x="1" y="64"/>
                  </a:lnTo>
                  <a:lnTo>
                    <a:pt x="3" y="62"/>
                  </a:lnTo>
                  <a:lnTo>
                    <a:pt x="3" y="61"/>
                  </a:lnTo>
                  <a:lnTo>
                    <a:pt x="4" y="61"/>
                  </a:lnTo>
                  <a:lnTo>
                    <a:pt x="7" y="59"/>
                  </a:lnTo>
                  <a:lnTo>
                    <a:pt x="8" y="58"/>
                  </a:lnTo>
                  <a:lnTo>
                    <a:pt x="11" y="58"/>
                  </a:lnTo>
                  <a:lnTo>
                    <a:pt x="14" y="58"/>
                  </a:lnTo>
                  <a:lnTo>
                    <a:pt x="17" y="58"/>
                  </a:lnTo>
                  <a:lnTo>
                    <a:pt x="22" y="56"/>
                  </a:lnTo>
                  <a:lnTo>
                    <a:pt x="29" y="58"/>
                  </a:lnTo>
                  <a:lnTo>
                    <a:pt x="65" y="59"/>
                  </a:lnTo>
                  <a:lnTo>
                    <a:pt x="88" y="61"/>
                  </a:lnTo>
                  <a:lnTo>
                    <a:pt x="126" y="62"/>
                  </a:lnTo>
                  <a:lnTo>
                    <a:pt x="139" y="62"/>
                  </a:lnTo>
                  <a:lnTo>
                    <a:pt x="157" y="64"/>
                  </a:lnTo>
                  <a:lnTo>
                    <a:pt x="166" y="65"/>
                  </a:lnTo>
                  <a:lnTo>
                    <a:pt x="171" y="65"/>
                  </a:lnTo>
                  <a:lnTo>
                    <a:pt x="176" y="64"/>
                  </a:lnTo>
                  <a:lnTo>
                    <a:pt x="177" y="64"/>
                  </a:lnTo>
                  <a:lnTo>
                    <a:pt x="179" y="64"/>
                  </a:lnTo>
                  <a:lnTo>
                    <a:pt x="182" y="64"/>
                  </a:lnTo>
                  <a:lnTo>
                    <a:pt x="183" y="62"/>
                  </a:lnTo>
                  <a:lnTo>
                    <a:pt x="184" y="62"/>
                  </a:lnTo>
                  <a:lnTo>
                    <a:pt x="186" y="61"/>
                  </a:lnTo>
                  <a:lnTo>
                    <a:pt x="187" y="59"/>
                  </a:lnTo>
                  <a:lnTo>
                    <a:pt x="189" y="58"/>
                  </a:lnTo>
                  <a:lnTo>
                    <a:pt x="190" y="56"/>
                  </a:lnTo>
                  <a:lnTo>
                    <a:pt x="190" y="53"/>
                  </a:lnTo>
                  <a:lnTo>
                    <a:pt x="192" y="51"/>
                  </a:lnTo>
                  <a:lnTo>
                    <a:pt x="192" y="49"/>
                  </a:lnTo>
                  <a:lnTo>
                    <a:pt x="193" y="45"/>
                  </a:lnTo>
                  <a:lnTo>
                    <a:pt x="193" y="42"/>
                  </a:lnTo>
                  <a:lnTo>
                    <a:pt x="193" y="36"/>
                  </a:lnTo>
                  <a:lnTo>
                    <a:pt x="195" y="24"/>
                  </a:lnTo>
                  <a:lnTo>
                    <a:pt x="195" y="21"/>
                  </a:lnTo>
                  <a:lnTo>
                    <a:pt x="196" y="17"/>
                  </a:lnTo>
                  <a:lnTo>
                    <a:pt x="196" y="13"/>
                  </a:lnTo>
                  <a:lnTo>
                    <a:pt x="198" y="10"/>
                  </a:lnTo>
                  <a:lnTo>
                    <a:pt x="198" y="7"/>
                  </a:lnTo>
                  <a:lnTo>
                    <a:pt x="199" y="5"/>
                  </a:lnTo>
                  <a:lnTo>
                    <a:pt x="199" y="4"/>
                  </a:lnTo>
                  <a:lnTo>
                    <a:pt x="200" y="3"/>
                  </a:lnTo>
                  <a:lnTo>
                    <a:pt x="202" y="1"/>
                  </a:lnTo>
                  <a:lnTo>
                    <a:pt x="205" y="0"/>
                  </a:lnTo>
                  <a:lnTo>
                    <a:pt x="206" y="0"/>
                  </a:lnTo>
                  <a:lnTo>
                    <a:pt x="209" y="0"/>
                  </a:lnTo>
                  <a:lnTo>
                    <a:pt x="211" y="0"/>
                  </a:lnTo>
                  <a:lnTo>
                    <a:pt x="215" y="0"/>
                  </a:lnTo>
                  <a:lnTo>
                    <a:pt x="219" y="0"/>
                  </a:lnTo>
                  <a:lnTo>
                    <a:pt x="225" y="0"/>
                  </a:lnTo>
                  <a:lnTo>
                    <a:pt x="257" y="1"/>
                  </a:lnTo>
                  <a:lnTo>
                    <a:pt x="270" y="1"/>
                  </a:lnTo>
                  <a:lnTo>
                    <a:pt x="281" y="1"/>
                  </a:lnTo>
                  <a:lnTo>
                    <a:pt x="327" y="3"/>
                  </a:lnTo>
                  <a:lnTo>
                    <a:pt x="362" y="4"/>
                  </a:lnTo>
                  <a:lnTo>
                    <a:pt x="372" y="4"/>
                  </a:lnTo>
                  <a:lnTo>
                    <a:pt x="378" y="5"/>
                  </a:lnTo>
                  <a:lnTo>
                    <a:pt x="382" y="5"/>
                  </a:lnTo>
                  <a:lnTo>
                    <a:pt x="385" y="5"/>
                  </a:lnTo>
                  <a:lnTo>
                    <a:pt x="388" y="7"/>
                  </a:lnTo>
                  <a:lnTo>
                    <a:pt x="390" y="8"/>
                  </a:lnTo>
                  <a:lnTo>
                    <a:pt x="391" y="10"/>
                  </a:lnTo>
                  <a:lnTo>
                    <a:pt x="393" y="11"/>
                  </a:lnTo>
                  <a:lnTo>
                    <a:pt x="394" y="13"/>
                  </a:lnTo>
                  <a:lnTo>
                    <a:pt x="394" y="14"/>
                  </a:lnTo>
                  <a:lnTo>
                    <a:pt x="395" y="16"/>
                  </a:lnTo>
                  <a:lnTo>
                    <a:pt x="395" y="19"/>
                  </a:lnTo>
                  <a:lnTo>
                    <a:pt x="395" y="21"/>
                  </a:lnTo>
                  <a:lnTo>
                    <a:pt x="395" y="26"/>
                  </a:lnTo>
                  <a:lnTo>
                    <a:pt x="397" y="32"/>
                  </a:lnTo>
                  <a:lnTo>
                    <a:pt x="395" y="39"/>
                  </a:lnTo>
                  <a:lnTo>
                    <a:pt x="395" y="49"/>
                  </a:lnTo>
                  <a:lnTo>
                    <a:pt x="395" y="59"/>
                  </a:lnTo>
                  <a:lnTo>
                    <a:pt x="394" y="69"/>
                  </a:lnTo>
                  <a:lnTo>
                    <a:pt x="394" y="71"/>
                  </a:lnTo>
                  <a:lnTo>
                    <a:pt x="394" y="7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4002089" y="5368924"/>
              <a:ext cx="455613" cy="222250"/>
            </a:xfrm>
            <a:custGeom>
              <a:avLst/>
              <a:gdLst>
                <a:gd name="T0" fmla="*/ 284 w 287"/>
                <a:gd name="T1" fmla="*/ 1 h 140"/>
                <a:gd name="T2" fmla="*/ 281 w 287"/>
                <a:gd name="T3" fmla="*/ 12 h 140"/>
                <a:gd name="T4" fmla="*/ 280 w 287"/>
                <a:gd name="T5" fmla="*/ 20 h 140"/>
                <a:gd name="T6" fmla="*/ 280 w 287"/>
                <a:gd name="T7" fmla="*/ 33 h 140"/>
                <a:gd name="T8" fmla="*/ 280 w 287"/>
                <a:gd name="T9" fmla="*/ 42 h 140"/>
                <a:gd name="T10" fmla="*/ 280 w 287"/>
                <a:gd name="T11" fmla="*/ 51 h 140"/>
                <a:gd name="T12" fmla="*/ 283 w 287"/>
                <a:gd name="T13" fmla="*/ 74 h 140"/>
                <a:gd name="T14" fmla="*/ 284 w 287"/>
                <a:gd name="T15" fmla="*/ 97 h 140"/>
                <a:gd name="T16" fmla="*/ 286 w 287"/>
                <a:gd name="T17" fmla="*/ 116 h 140"/>
                <a:gd name="T18" fmla="*/ 287 w 287"/>
                <a:gd name="T19" fmla="*/ 122 h 140"/>
                <a:gd name="T20" fmla="*/ 286 w 287"/>
                <a:gd name="T21" fmla="*/ 128 h 140"/>
                <a:gd name="T22" fmla="*/ 284 w 287"/>
                <a:gd name="T23" fmla="*/ 131 h 140"/>
                <a:gd name="T24" fmla="*/ 280 w 287"/>
                <a:gd name="T25" fmla="*/ 134 h 140"/>
                <a:gd name="T26" fmla="*/ 275 w 287"/>
                <a:gd name="T27" fmla="*/ 135 h 140"/>
                <a:gd name="T28" fmla="*/ 265 w 287"/>
                <a:gd name="T29" fmla="*/ 135 h 140"/>
                <a:gd name="T30" fmla="*/ 224 w 287"/>
                <a:gd name="T31" fmla="*/ 135 h 140"/>
                <a:gd name="T32" fmla="*/ 111 w 287"/>
                <a:gd name="T33" fmla="*/ 137 h 140"/>
                <a:gd name="T34" fmla="*/ 79 w 287"/>
                <a:gd name="T35" fmla="*/ 138 h 140"/>
                <a:gd name="T36" fmla="*/ 34 w 287"/>
                <a:gd name="T37" fmla="*/ 140 h 140"/>
                <a:gd name="T38" fmla="*/ 25 w 287"/>
                <a:gd name="T39" fmla="*/ 140 h 140"/>
                <a:gd name="T40" fmla="*/ 18 w 287"/>
                <a:gd name="T41" fmla="*/ 140 h 140"/>
                <a:gd name="T42" fmla="*/ 12 w 287"/>
                <a:gd name="T43" fmla="*/ 138 h 140"/>
                <a:gd name="T44" fmla="*/ 8 w 287"/>
                <a:gd name="T45" fmla="*/ 134 h 140"/>
                <a:gd name="T46" fmla="*/ 6 w 287"/>
                <a:gd name="T47" fmla="*/ 132 h 140"/>
                <a:gd name="T48" fmla="*/ 5 w 287"/>
                <a:gd name="T49" fmla="*/ 129 h 140"/>
                <a:gd name="T50" fmla="*/ 3 w 287"/>
                <a:gd name="T51" fmla="*/ 122 h 140"/>
                <a:gd name="T52" fmla="*/ 2 w 287"/>
                <a:gd name="T53" fmla="*/ 115 h 140"/>
                <a:gd name="T54" fmla="*/ 2 w 287"/>
                <a:gd name="T55" fmla="*/ 102 h 140"/>
                <a:gd name="T56" fmla="*/ 0 w 287"/>
                <a:gd name="T57" fmla="*/ 87 h 140"/>
                <a:gd name="T58" fmla="*/ 0 w 287"/>
                <a:gd name="T59" fmla="*/ 77 h 140"/>
                <a:gd name="T60" fmla="*/ 2 w 287"/>
                <a:gd name="T61" fmla="*/ 68 h 140"/>
                <a:gd name="T62" fmla="*/ 3 w 287"/>
                <a:gd name="T63" fmla="*/ 61 h 140"/>
                <a:gd name="T64" fmla="*/ 5 w 287"/>
                <a:gd name="T65" fmla="*/ 58 h 140"/>
                <a:gd name="T66" fmla="*/ 6 w 287"/>
                <a:gd name="T67" fmla="*/ 55 h 140"/>
                <a:gd name="T68" fmla="*/ 11 w 287"/>
                <a:gd name="T69" fmla="*/ 52 h 140"/>
                <a:gd name="T70" fmla="*/ 16 w 287"/>
                <a:gd name="T71" fmla="*/ 51 h 140"/>
                <a:gd name="T72" fmla="*/ 24 w 287"/>
                <a:gd name="T73" fmla="*/ 49 h 140"/>
                <a:gd name="T74" fmla="*/ 41 w 287"/>
                <a:gd name="T75" fmla="*/ 48 h 140"/>
                <a:gd name="T76" fmla="*/ 48 w 287"/>
                <a:gd name="T77" fmla="*/ 48 h 140"/>
                <a:gd name="T78" fmla="*/ 56 w 287"/>
                <a:gd name="T79" fmla="*/ 46 h 140"/>
                <a:gd name="T80" fmla="*/ 61 w 287"/>
                <a:gd name="T81" fmla="*/ 45 h 140"/>
                <a:gd name="T82" fmla="*/ 64 w 287"/>
                <a:gd name="T83" fmla="*/ 41 h 140"/>
                <a:gd name="T84" fmla="*/ 66 w 287"/>
                <a:gd name="T85" fmla="*/ 35 h 140"/>
                <a:gd name="T86" fmla="*/ 69 w 287"/>
                <a:gd name="T87" fmla="*/ 19 h 140"/>
                <a:gd name="T88" fmla="*/ 70 w 287"/>
                <a:gd name="T89" fmla="*/ 13 h 140"/>
                <a:gd name="T90" fmla="*/ 72 w 287"/>
                <a:gd name="T91" fmla="*/ 10 h 140"/>
                <a:gd name="T92" fmla="*/ 76 w 287"/>
                <a:gd name="T93" fmla="*/ 7 h 140"/>
                <a:gd name="T94" fmla="*/ 82 w 287"/>
                <a:gd name="T95" fmla="*/ 6 h 140"/>
                <a:gd name="T96" fmla="*/ 89 w 287"/>
                <a:gd name="T97" fmla="*/ 4 h 140"/>
                <a:gd name="T98" fmla="*/ 96 w 287"/>
                <a:gd name="T99" fmla="*/ 3 h 140"/>
                <a:gd name="T100" fmla="*/ 121 w 287"/>
                <a:gd name="T101" fmla="*/ 3 h 140"/>
                <a:gd name="T102" fmla="*/ 205 w 287"/>
                <a:gd name="T103" fmla="*/ 1 h 140"/>
                <a:gd name="T104" fmla="*/ 270 w 287"/>
                <a:gd name="T105" fmla="*/ 0 h 140"/>
                <a:gd name="T106" fmla="*/ 284 w 287"/>
                <a:gd name="T10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7" h="140">
                  <a:moveTo>
                    <a:pt x="284" y="0"/>
                  </a:moveTo>
                  <a:lnTo>
                    <a:pt x="284" y="1"/>
                  </a:lnTo>
                  <a:lnTo>
                    <a:pt x="283" y="6"/>
                  </a:lnTo>
                  <a:lnTo>
                    <a:pt x="281" y="12"/>
                  </a:lnTo>
                  <a:lnTo>
                    <a:pt x="281" y="16"/>
                  </a:lnTo>
                  <a:lnTo>
                    <a:pt x="280" y="20"/>
                  </a:lnTo>
                  <a:lnTo>
                    <a:pt x="280" y="28"/>
                  </a:lnTo>
                  <a:lnTo>
                    <a:pt x="280" y="33"/>
                  </a:lnTo>
                  <a:lnTo>
                    <a:pt x="280" y="38"/>
                  </a:lnTo>
                  <a:lnTo>
                    <a:pt x="280" y="42"/>
                  </a:lnTo>
                  <a:lnTo>
                    <a:pt x="280" y="46"/>
                  </a:lnTo>
                  <a:lnTo>
                    <a:pt x="280" y="51"/>
                  </a:lnTo>
                  <a:lnTo>
                    <a:pt x="281" y="64"/>
                  </a:lnTo>
                  <a:lnTo>
                    <a:pt x="283" y="74"/>
                  </a:lnTo>
                  <a:lnTo>
                    <a:pt x="283" y="81"/>
                  </a:lnTo>
                  <a:lnTo>
                    <a:pt x="284" y="97"/>
                  </a:lnTo>
                  <a:lnTo>
                    <a:pt x="286" y="108"/>
                  </a:lnTo>
                  <a:lnTo>
                    <a:pt x="286" y="116"/>
                  </a:lnTo>
                  <a:lnTo>
                    <a:pt x="286" y="119"/>
                  </a:lnTo>
                  <a:lnTo>
                    <a:pt x="287" y="122"/>
                  </a:lnTo>
                  <a:lnTo>
                    <a:pt x="286" y="126"/>
                  </a:lnTo>
                  <a:lnTo>
                    <a:pt x="286" y="128"/>
                  </a:lnTo>
                  <a:lnTo>
                    <a:pt x="286" y="129"/>
                  </a:lnTo>
                  <a:lnTo>
                    <a:pt x="284" y="131"/>
                  </a:lnTo>
                  <a:lnTo>
                    <a:pt x="283" y="132"/>
                  </a:lnTo>
                  <a:lnTo>
                    <a:pt x="280" y="134"/>
                  </a:lnTo>
                  <a:lnTo>
                    <a:pt x="277" y="135"/>
                  </a:lnTo>
                  <a:lnTo>
                    <a:pt x="275" y="135"/>
                  </a:lnTo>
                  <a:lnTo>
                    <a:pt x="270" y="135"/>
                  </a:lnTo>
                  <a:lnTo>
                    <a:pt x="265" y="135"/>
                  </a:lnTo>
                  <a:lnTo>
                    <a:pt x="255" y="135"/>
                  </a:lnTo>
                  <a:lnTo>
                    <a:pt x="224" y="135"/>
                  </a:lnTo>
                  <a:lnTo>
                    <a:pt x="204" y="135"/>
                  </a:lnTo>
                  <a:lnTo>
                    <a:pt x="111" y="137"/>
                  </a:lnTo>
                  <a:lnTo>
                    <a:pt x="96" y="137"/>
                  </a:lnTo>
                  <a:lnTo>
                    <a:pt x="79" y="138"/>
                  </a:lnTo>
                  <a:lnTo>
                    <a:pt x="61" y="138"/>
                  </a:lnTo>
                  <a:lnTo>
                    <a:pt x="34" y="140"/>
                  </a:lnTo>
                  <a:lnTo>
                    <a:pt x="29" y="140"/>
                  </a:lnTo>
                  <a:lnTo>
                    <a:pt x="25" y="140"/>
                  </a:lnTo>
                  <a:lnTo>
                    <a:pt x="19" y="140"/>
                  </a:lnTo>
                  <a:lnTo>
                    <a:pt x="18" y="140"/>
                  </a:lnTo>
                  <a:lnTo>
                    <a:pt x="15" y="138"/>
                  </a:lnTo>
                  <a:lnTo>
                    <a:pt x="12" y="138"/>
                  </a:lnTo>
                  <a:lnTo>
                    <a:pt x="9" y="135"/>
                  </a:lnTo>
                  <a:lnTo>
                    <a:pt x="8" y="134"/>
                  </a:lnTo>
                  <a:lnTo>
                    <a:pt x="6" y="134"/>
                  </a:lnTo>
                  <a:lnTo>
                    <a:pt x="6" y="132"/>
                  </a:lnTo>
                  <a:lnTo>
                    <a:pt x="6" y="131"/>
                  </a:lnTo>
                  <a:lnTo>
                    <a:pt x="5" y="129"/>
                  </a:lnTo>
                  <a:lnTo>
                    <a:pt x="3" y="126"/>
                  </a:lnTo>
                  <a:lnTo>
                    <a:pt x="3" y="122"/>
                  </a:lnTo>
                  <a:lnTo>
                    <a:pt x="2" y="119"/>
                  </a:lnTo>
                  <a:lnTo>
                    <a:pt x="2" y="115"/>
                  </a:lnTo>
                  <a:lnTo>
                    <a:pt x="2" y="109"/>
                  </a:lnTo>
                  <a:lnTo>
                    <a:pt x="2" y="102"/>
                  </a:lnTo>
                  <a:lnTo>
                    <a:pt x="0" y="94"/>
                  </a:lnTo>
                  <a:lnTo>
                    <a:pt x="0" y="87"/>
                  </a:lnTo>
                  <a:lnTo>
                    <a:pt x="0" y="81"/>
                  </a:lnTo>
                  <a:lnTo>
                    <a:pt x="0" y="77"/>
                  </a:lnTo>
                  <a:lnTo>
                    <a:pt x="2" y="73"/>
                  </a:lnTo>
                  <a:lnTo>
                    <a:pt x="2" y="68"/>
                  </a:lnTo>
                  <a:lnTo>
                    <a:pt x="2" y="65"/>
                  </a:lnTo>
                  <a:lnTo>
                    <a:pt x="3" y="61"/>
                  </a:lnTo>
                  <a:lnTo>
                    <a:pt x="3" y="60"/>
                  </a:lnTo>
                  <a:lnTo>
                    <a:pt x="5" y="58"/>
                  </a:lnTo>
                  <a:lnTo>
                    <a:pt x="5" y="57"/>
                  </a:lnTo>
                  <a:lnTo>
                    <a:pt x="6" y="55"/>
                  </a:lnTo>
                  <a:lnTo>
                    <a:pt x="9" y="52"/>
                  </a:lnTo>
                  <a:lnTo>
                    <a:pt x="11" y="52"/>
                  </a:lnTo>
                  <a:lnTo>
                    <a:pt x="12" y="51"/>
                  </a:lnTo>
                  <a:lnTo>
                    <a:pt x="16" y="51"/>
                  </a:lnTo>
                  <a:lnTo>
                    <a:pt x="18" y="49"/>
                  </a:lnTo>
                  <a:lnTo>
                    <a:pt x="24" y="49"/>
                  </a:lnTo>
                  <a:lnTo>
                    <a:pt x="28" y="49"/>
                  </a:lnTo>
                  <a:lnTo>
                    <a:pt x="41" y="48"/>
                  </a:lnTo>
                  <a:lnTo>
                    <a:pt x="45" y="48"/>
                  </a:lnTo>
                  <a:lnTo>
                    <a:pt x="48" y="48"/>
                  </a:lnTo>
                  <a:lnTo>
                    <a:pt x="53" y="46"/>
                  </a:lnTo>
                  <a:lnTo>
                    <a:pt x="56" y="46"/>
                  </a:lnTo>
                  <a:lnTo>
                    <a:pt x="59" y="46"/>
                  </a:lnTo>
                  <a:lnTo>
                    <a:pt x="61" y="45"/>
                  </a:lnTo>
                  <a:lnTo>
                    <a:pt x="64" y="42"/>
                  </a:lnTo>
                  <a:lnTo>
                    <a:pt x="64" y="41"/>
                  </a:lnTo>
                  <a:lnTo>
                    <a:pt x="66" y="38"/>
                  </a:lnTo>
                  <a:lnTo>
                    <a:pt x="66" y="35"/>
                  </a:lnTo>
                  <a:lnTo>
                    <a:pt x="66" y="33"/>
                  </a:lnTo>
                  <a:lnTo>
                    <a:pt x="69" y="19"/>
                  </a:lnTo>
                  <a:lnTo>
                    <a:pt x="69" y="16"/>
                  </a:lnTo>
                  <a:lnTo>
                    <a:pt x="70" y="13"/>
                  </a:lnTo>
                  <a:lnTo>
                    <a:pt x="72" y="12"/>
                  </a:lnTo>
                  <a:lnTo>
                    <a:pt x="72" y="10"/>
                  </a:lnTo>
                  <a:lnTo>
                    <a:pt x="73" y="9"/>
                  </a:lnTo>
                  <a:lnTo>
                    <a:pt x="76" y="7"/>
                  </a:lnTo>
                  <a:lnTo>
                    <a:pt x="79" y="6"/>
                  </a:lnTo>
                  <a:lnTo>
                    <a:pt x="82" y="6"/>
                  </a:lnTo>
                  <a:lnTo>
                    <a:pt x="85" y="4"/>
                  </a:lnTo>
                  <a:lnTo>
                    <a:pt x="89" y="4"/>
                  </a:lnTo>
                  <a:lnTo>
                    <a:pt x="92" y="3"/>
                  </a:lnTo>
                  <a:lnTo>
                    <a:pt x="96" y="3"/>
                  </a:lnTo>
                  <a:lnTo>
                    <a:pt x="102" y="3"/>
                  </a:lnTo>
                  <a:lnTo>
                    <a:pt x="121" y="3"/>
                  </a:lnTo>
                  <a:lnTo>
                    <a:pt x="166" y="1"/>
                  </a:lnTo>
                  <a:lnTo>
                    <a:pt x="205" y="1"/>
                  </a:lnTo>
                  <a:lnTo>
                    <a:pt x="230" y="1"/>
                  </a:lnTo>
                  <a:lnTo>
                    <a:pt x="270" y="0"/>
                  </a:lnTo>
                  <a:lnTo>
                    <a:pt x="278" y="0"/>
                  </a:lnTo>
                  <a:lnTo>
                    <a:pt x="284"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4926" y="2673350"/>
              <a:ext cx="581025" cy="409575"/>
            </a:xfrm>
            <a:custGeom>
              <a:avLst/>
              <a:gdLst>
                <a:gd name="T0" fmla="*/ 365 w 366"/>
                <a:gd name="T1" fmla="*/ 111 h 258"/>
                <a:gd name="T2" fmla="*/ 363 w 366"/>
                <a:gd name="T3" fmla="*/ 222 h 258"/>
                <a:gd name="T4" fmla="*/ 362 w 366"/>
                <a:gd name="T5" fmla="*/ 240 h 258"/>
                <a:gd name="T6" fmla="*/ 360 w 366"/>
                <a:gd name="T7" fmla="*/ 248 h 258"/>
                <a:gd name="T8" fmla="*/ 357 w 366"/>
                <a:gd name="T9" fmla="*/ 252 h 258"/>
                <a:gd name="T10" fmla="*/ 353 w 366"/>
                <a:gd name="T11" fmla="*/ 255 h 258"/>
                <a:gd name="T12" fmla="*/ 347 w 366"/>
                <a:gd name="T13" fmla="*/ 258 h 258"/>
                <a:gd name="T14" fmla="*/ 333 w 366"/>
                <a:gd name="T15" fmla="*/ 258 h 258"/>
                <a:gd name="T16" fmla="*/ 292 w 366"/>
                <a:gd name="T17" fmla="*/ 256 h 258"/>
                <a:gd name="T18" fmla="*/ 272 w 366"/>
                <a:gd name="T19" fmla="*/ 254 h 258"/>
                <a:gd name="T20" fmla="*/ 260 w 366"/>
                <a:gd name="T21" fmla="*/ 251 h 258"/>
                <a:gd name="T22" fmla="*/ 244 w 366"/>
                <a:gd name="T23" fmla="*/ 245 h 258"/>
                <a:gd name="T24" fmla="*/ 232 w 366"/>
                <a:gd name="T25" fmla="*/ 242 h 258"/>
                <a:gd name="T26" fmla="*/ 215 w 366"/>
                <a:gd name="T27" fmla="*/ 239 h 258"/>
                <a:gd name="T28" fmla="*/ 189 w 366"/>
                <a:gd name="T29" fmla="*/ 235 h 258"/>
                <a:gd name="T30" fmla="*/ 164 w 366"/>
                <a:gd name="T31" fmla="*/ 232 h 258"/>
                <a:gd name="T32" fmla="*/ 142 w 366"/>
                <a:gd name="T33" fmla="*/ 227 h 258"/>
                <a:gd name="T34" fmla="*/ 138 w 366"/>
                <a:gd name="T35" fmla="*/ 224 h 258"/>
                <a:gd name="T36" fmla="*/ 135 w 366"/>
                <a:gd name="T37" fmla="*/ 222 h 258"/>
                <a:gd name="T38" fmla="*/ 126 w 366"/>
                <a:gd name="T39" fmla="*/ 211 h 258"/>
                <a:gd name="T40" fmla="*/ 120 w 366"/>
                <a:gd name="T41" fmla="*/ 207 h 258"/>
                <a:gd name="T42" fmla="*/ 114 w 366"/>
                <a:gd name="T43" fmla="*/ 203 h 258"/>
                <a:gd name="T44" fmla="*/ 103 w 366"/>
                <a:gd name="T45" fmla="*/ 192 h 258"/>
                <a:gd name="T46" fmla="*/ 98 w 366"/>
                <a:gd name="T47" fmla="*/ 188 h 258"/>
                <a:gd name="T48" fmla="*/ 93 w 366"/>
                <a:gd name="T49" fmla="*/ 176 h 258"/>
                <a:gd name="T50" fmla="*/ 88 w 366"/>
                <a:gd name="T51" fmla="*/ 169 h 258"/>
                <a:gd name="T52" fmla="*/ 75 w 366"/>
                <a:gd name="T53" fmla="*/ 155 h 258"/>
                <a:gd name="T54" fmla="*/ 59 w 366"/>
                <a:gd name="T55" fmla="*/ 139 h 258"/>
                <a:gd name="T56" fmla="*/ 43 w 366"/>
                <a:gd name="T57" fmla="*/ 121 h 258"/>
                <a:gd name="T58" fmla="*/ 33 w 366"/>
                <a:gd name="T59" fmla="*/ 112 h 258"/>
                <a:gd name="T60" fmla="*/ 14 w 366"/>
                <a:gd name="T61" fmla="*/ 99 h 258"/>
                <a:gd name="T62" fmla="*/ 7 w 366"/>
                <a:gd name="T63" fmla="*/ 92 h 258"/>
                <a:gd name="T64" fmla="*/ 2 w 366"/>
                <a:gd name="T65" fmla="*/ 86 h 258"/>
                <a:gd name="T66" fmla="*/ 1 w 366"/>
                <a:gd name="T67" fmla="*/ 80 h 258"/>
                <a:gd name="T68" fmla="*/ 0 w 366"/>
                <a:gd name="T69" fmla="*/ 76 h 258"/>
                <a:gd name="T70" fmla="*/ 1 w 366"/>
                <a:gd name="T71" fmla="*/ 70 h 258"/>
                <a:gd name="T72" fmla="*/ 4 w 366"/>
                <a:gd name="T73" fmla="*/ 62 h 258"/>
                <a:gd name="T74" fmla="*/ 16 w 366"/>
                <a:gd name="T75" fmla="*/ 30 h 258"/>
                <a:gd name="T76" fmla="*/ 21 w 366"/>
                <a:gd name="T77" fmla="*/ 9 h 258"/>
                <a:gd name="T78" fmla="*/ 26 w 366"/>
                <a:gd name="T79" fmla="*/ 3 h 258"/>
                <a:gd name="T80" fmla="*/ 30 w 366"/>
                <a:gd name="T81" fmla="*/ 2 h 258"/>
                <a:gd name="T82" fmla="*/ 36 w 366"/>
                <a:gd name="T83" fmla="*/ 0 h 258"/>
                <a:gd name="T84" fmla="*/ 48 w 366"/>
                <a:gd name="T85" fmla="*/ 0 h 258"/>
                <a:gd name="T86" fmla="*/ 224 w 366"/>
                <a:gd name="T87" fmla="*/ 5 h 258"/>
                <a:gd name="T88" fmla="*/ 283 w 366"/>
                <a:gd name="T89" fmla="*/ 9 h 258"/>
                <a:gd name="T90" fmla="*/ 366 w 366"/>
                <a:gd name="T91" fmla="*/ 14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6" h="258">
                  <a:moveTo>
                    <a:pt x="366" y="14"/>
                  </a:moveTo>
                  <a:lnTo>
                    <a:pt x="365" y="70"/>
                  </a:lnTo>
                  <a:lnTo>
                    <a:pt x="365" y="111"/>
                  </a:lnTo>
                  <a:lnTo>
                    <a:pt x="363" y="162"/>
                  </a:lnTo>
                  <a:lnTo>
                    <a:pt x="363" y="211"/>
                  </a:lnTo>
                  <a:lnTo>
                    <a:pt x="363" y="222"/>
                  </a:lnTo>
                  <a:lnTo>
                    <a:pt x="363" y="232"/>
                  </a:lnTo>
                  <a:lnTo>
                    <a:pt x="362" y="238"/>
                  </a:lnTo>
                  <a:lnTo>
                    <a:pt x="362" y="240"/>
                  </a:lnTo>
                  <a:lnTo>
                    <a:pt x="362" y="243"/>
                  </a:lnTo>
                  <a:lnTo>
                    <a:pt x="360" y="246"/>
                  </a:lnTo>
                  <a:lnTo>
                    <a:pt x="360" y="248"/>
                  </a:lnTo>
                  <a:lnTo>
                    <a:pt x="359" y="249"/>
                  </a:lnTo>
                  <a:lnTo>
                    <a:pt x="359" y="252"/>
                  </a:lnTo>
                  <a:lnTo>
                    <a:pt x="357" y="252"/>
                  </a:lnTo>
                  <a:lnTo>
                    <a:pt x="356" y="254"/>
                  </a:lnTo>
                  <a:lnTo>
                    <a:pt x="356" y="255"/>
                  </a:lnTo>
                  <a:lnTo>
                    <a:pt x="353" y="255"/>
                  </a:lnTo>
                  <a:lnTo>
                    <a:pt x="352" y="256"/>
                  </a:lnTo>
                  <a:lnTo>
                    <a:pt x="349" y="258"/>
                  </a:lnTo>
                  <a:lnTo>
                    <a:pt x="347" y="258"/>
                  </a:lnTo>
                  <a:lnTo>
                    <a:pt x="344" y="258"/>
                  </a:lnTo>
                  <a:lnTo>
                    <a:pt x="339" y="258"/>
                  </a:lnTo>
                  <a:lnTo>
                    <a:pt x="333" y="258"/>
                  </a:lnTo>
                  <a:lnTo>
                    <a:pt x="328" y="258"/>
                  </a:lnTo>
                  <a:lnTo>
                    <a:pt x="299" y="256"/>
                  </a:lnTo>
                  <a:lnTo>
                    <a:pt x="292" y="256"/>
                  </a:lnTo>
                  <a:lnTo>
                    <a:pt x="282" y="255"/>
                  </a:lnTo>
                  <a:lnTo>
                    <a:pt x="275" y="255"/>
                  </a:lnTo>
                  <a:lnTo>
                    <a:pt x="272" y="254"/>
                  </a:lnTo>
                  <a:lnTo>
                    <a:pt x="269" y="254"/>
                  </a:lnTo>
                  <a:lnTo>
                    <a:pt x="264" y="252"/>
                  </a:lnTo>
                  <a:lnTo>
                    <a:pt x="260" y="251"/>
                  </a:lnTo>
                  <a:lnTo>
                    <a:pt x="253" y="246"/>
                  </a:lnTo>
                  <a:lnTo>
                    <a:pt x="248" y="246"/>
                  </a:lnTo>
                  <a:lnTo>
                    <a:pt x="244" y="245"/>
                  </a:lnTo>
                  <a:lnTo>
                    <a:pt x="238" y="242"/>
                  </a:lnTo>
                  <a:lnTo>
                    <a:pt x="237" y="242"/>
                  </a:lnTo>
                  <a:lnTo>
                    <a:pt x="232" y="242"/>
                  </a:lnTo>
                  <a:lnTo>
                    <a:pt x="228" y="240"/>
                  </a:lnTo>
                  <a:lnTo>
                    <a:pt x="221" y="240"/>
                  </a:lnTo>
                  <a:lnTo>
                    <a:pt x="215" y="239"/>
                  </a:lnTo>
                  <a:lnTo>
                    <a:pt x="199" y="236"/>
                  </a:lnTo>
                  <a:lnTo>
                    <a:pt x="196" y="236"/>
                  </a:lnTo>
                  <a:lnTo>
                    <a:pt x="189" y="235"/>
                  </a:lnTo>
                  <a:lnTo>
                    <a:pt x="183" y="235"/>
                  </a:lnTo>
                  <a:lnTo>
                    <a:pt x="171" y="233"/>
                  </a:lnTo>
                  <a:lnTo>
                    <a:pt x="164" y="232"/>
                  </a:lnTo>
                  <a:lnTo>
                    <a:pt x="160" y="230"/>
                  </a:lnTo>
                  <a:lnTo>
                    <a:pt x="151" y="229"/>
                  </a:lnTo>
                  <a:lnTo>
                    <a:pt x="142" y="227"/>
                  </a:lnTo>
                  <a:lnTo>
                    <a:pt x="141" y="226"/>
                  </a:lnTo>
                  <a:lnTo>
                    <a:pt x="139" y="226"/>
                  </a:lnTo>
                  <a:lnTo>
                    <a:pt x="138" y="224"/>
                  </a:lnTo>
                  <a:lnTo>
                    <a:pt x="136" y="224"/>
                  </a:lnTo>
                  <a:lnTo>
                    <a:pt x="136" y="223"/>
                  </a:lnTo>
                  <a:lnTo>
                    <a:pt x="135" y="222"/>
                  </a:lnTo>
                  <a:lnTo>
                    <a:pt x="133" y="220"/>
                  </a:lnTo>
                  <a:lnTo>
                    <a:pt x="129" y="214"/>
                  </a:lnTo>
                  <a:lnTo>
                    <a:pt x="126" y="211"/>
                  </a:lnTo>
                  <a:lnTo>
                    <a:pt x="125" y="210"/>
                  </a:lnTo>
                  <a:lnTo>
                    <a:pt x="122" y="208"/>
                  </a:lnTo>
                  <a:lnTo>
                    <a:pt x="120" y="207"/>
                  </a:lnTo>
                  <a:lnTo>
                    <a:pt x="119" y="206"/>
                  </a:lnTo>
                  <a:lnTo>
                    <a:pt x="119" y="206"/>
                  </a:lnTo>
                  <a:lnTo>
                    <a:pt x="114" y="203"/>
                  </a:lnTo>
                  <a:lnTo>
                    <a:pt x="112" y="200"/>
                  </a:lnTo>
                  <a:lnTo>
                    <a:pt x="104" y="194"/>
                  </a:lnTo>
                  <a:lnTo>
                    <a:pt x="103" y="192"/>
                  </a:lnTo>
                  <a:lnTo>
                    <a:pt x="101" y="191"/>
                  </a:lnTo>
                  <a:lnTo>
                    <a:pt x="100" y="190"/>
                  </a:lnTo>
                  <a:lnTo>
                    <a:pt x="98" y="188"/>
                  </a:lnTo>
                  <a:lnTo>
                    <a:pt x="97" y="185"/>
                  </a:lnTo>
                  <a:lnTo>
                    <a:pt x="94" y="178"/>
                  </a:lnTo>
                  <a:lnTo>
                    <a:pt x="93" y="176"/>
                  </a:lnTo>
                  <a:lnTo>
                    <a:pt x="91" y="174"/>
                  </a:lnTo>
                  <a:lnTo>
                    <a:pt x="90" y="172"/>
                  </a:lnTo>
                  <a:lnTo>
                    <a:pt x="88" y="169"/>
                  </a:lnTo>
                  <a:lnTo>
                    <a:pt x="87" y="168"/>
                  </a:lnTo>
                  <a:lnTo>
                    <a:pt x="84" y="163"/>
                  </a:lnTo>
                  <a:lnTo>
                    <a:pt x="75" y="155"/>
                  </a:lnTo>
                  <a:lnTo>
                    <a:pt x="72" y="152"/>
                  </a:lnTo>
                  <a:lnTo>
                    <a:pt x="68" y="147"/>
                  </a:lnTo>
                  <a:lnTo>
                    <a:pt x="59" y="139"/>
                  </a:lnTo>
                  <a:lnTo>
                    <a:pt x="53" y="133"/>
                  </a:lnTo>
                  <a:lnTo>
                    <a:pt x="49" y="128"/>
                  </a:lnTo>
                  <a:lnTo>
                    <a:pt x="43" y="121"/>
                  </a:lnTo>
                  <a:lnTo>
                    <a:pt x="40" y="118"/>
                  </a:lnTo>
                  <a:lnTo>
                    <a:pt x="36" y="115"/>
                  </a:lnTo>
                  <a:lnTo>
                    <a:pt x="33" y="112"/>
                  </a:lnTo>
                  <a:lnTo>
                    <a:pt x="30" y="111"/>
                  </a:lnTo>
                  <a:lnTo>
                    <a:pt x="21" y="105"/>
                  </a:lnTo>
                  <a:lnTo>
                    <a:pt x="14" y="99"/>
                  </a:lnTo>
                  <a:lnTo>
                    <a:pt x="11" y="96"/>
                  </a:lnTo>
                  <a:lnTo>
                    <a:pt x="8" y="95"/>
                  </a:lnTo>
                  <a:lnTo>
                    <a:pt x="7" y="92"/>
                  </a:lnTo>
                  <a:lnTo>
                    <a:pt x="5" y="91"/>
                  </a:lnTo>
                  <a:lnTo>
                    <a:pt x="4" y="89"/>
                  </a:lnTo>
                  <a:lnTo>
                    <a:pt x="2" y="86"/>
                  </a:lnTo>
                  <a:lnTo>
                    <a:pt x="1" y="85"/>
                  </a:lnTo>
                  <a:lnTo>
                    <a:pt x="1" y="82"/>
                  </a:lnTo>
                  <a:lnTo>
                    <a:pt x="1" y="80"/>
                  </a:lnTo>
                  <a:lnTo>
                    <a:pt x="0" y="79"/>
                  </a:lnTo>
                  <a:lnTo>
                    <a:pt x="0" y="78"/>
                  </a:lnTo>
                  <a:lnTo>
                    <a:pt x="0" y="76"/>
                  </a:lnTo>
                  <a:lnTo>
                    <a:pt x="1" y="75"/>
                  </a:lnTo>
                  <a:lnTo>
                    <a:pt x="1" y="72"/>
                  </a:lnTo>
                  <a:lnTo>
                    <a:pt x="1" y="70"/>
                  </a:lnTo>
                  <a:lnTo>
                    <a:pt x="2" y="67"/>
                  </a:lnTo>
                  <a:lnTo>
                    <a:pt x="2" y="64"/>
                  </a:lnTo>
                  <a:lnTo>
                    <a:pt x="4" y="62"/>
                  </a:lnTo>
                  <a:lnTo>
                    <a:pt x="8" y="51"/>
                  </a:lnTo>
                  <a:lnTo>
                    <a:pt x="10" y="46"/>
                  </a:lnTo>
                  <a:lnTo>
                    <a:pt x="16" y="30"/>
                  </a:lnTo>
                  <a:lnTo>
                    <a:pt x="18" y="19"/>
                  </a:lnTo>
                  <a:lnTo>
                    <a:pt x="21" y="12"/>
                  </a:lnTo>
                  <a:lnTo>
                    <a:pt x="21" y="9"/>
                  </a:lnTo>
                  <a:lnTo>
                    <a:pt x="23" y="8"/>
                  </a:lnTo>
                  <a:lnTo>
                    <a:pt x="24" y="5"/>
                  </a:lnTo>
                  <a:lnTo>
                    <a:pt x="26" y="3"/>
                  </a:lnTo>
                  <a:lnTo>
                    <a:pt x="27" y="3"/>
                  </a:lnTo>
                  <a:lnTo>
                    <a:pt x="29" y="2"/>
                  </a:lnTo>
                  <a:lnTo>
                    <a:pt x="30" y="2"/>
                  </a:lnTo>
                  <a:lnTo>
                    <a:pt x="32" y="2"/>
                  </a:lnTo>
                  <a:lnTo>
                    <a:pt x="33" y="2"/>
                  </a:lnTo>
                  <a:lnTo>
                    <a:pt x="36" y="0"/>
                  </a:lnTo>
                  <a:lnTo>
                    <a:pt x="39" y="0"/>
                  </a:lnTo>
                  <a:lnTo>
                    <a:pt x="42" y="0"/>
                  </a:lnTo>
                  <a:lnTo>
                    <a:pt x="48" y="0"/>
                  </a:lnTo>
                  <a:lnTo>
                    <a:pt x="52" y="0"/>
                  </a:lnTo>
                  <a:lnTo>
                    <a:pt x="123" y="2"/>
                  </a:lnTo>
                  <a:lnTo>
                    <a:pt x="224" y="5"/>
                  </a:lnTo>
                  <a:lnTo>
                    <a:pt x="234" y="6"/>
                  </a:lnTo>
                  <a:lnTo>
                    <a:pt x="241" y="6"/>
                  </a:lnTo>
                  <a:lnTo>
                    <a:pt x="283" y="9"/>
                  </a:lnTo>
                  <a:lnTo>
                    <a:pt x="302" y="11"/>
                  </a:lnTo>
                  <a:lnTo>
                    <a:pt x="318" y="12"/>
                  </a:lnTo>
                  <a:lnTo>
                    <a:pt x="366" y="14"/>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3600451" y="1290637"/>
              <a:ext cx="536574" cy="363538"/>
            </a:xfrm>
            <a:custGeom>
              <a:avLst/>
              <a:gdLst>
                <a:gd name="T0" fmla="*/ 338 w 338"/>
                <a:gd name="T1" fmla="*/ 195 h 229"/>
                <a:gd name="T2" fmla="*/ 336 w 338"/>
                <a:gd name="T3" fmla="*/ 217 h 229"/>
                <a:gd name="T4" fmla="*/ 332 w 338"/>
                <a:gd name="T5" fmla="*/ 226 h 229"/>
                <a:gd name="T6" fmla="*/ 322 w 338"/>
                <a:gd name="T7" fmla="*/ 229 h 229"/>
                <a:gd name="T8" fmla="*/ 274 w 338"/>
                <a:gd name="T9" fmla="*/ 227 h 229"/>
                <a:gd name="T10" fmla="*/ 179 w 338"/>
                <a:gd name="T11" fmla="*/ 226 h 229"/>
                <a:gd name="T12" fmla="*/ 39 w 338"/>
                <a:gd name="T13" fmla="*/ 229 h 229"/>
                <a:gd name="T14" fmla="*/ 18 w 338"/>
                <a:gd name="T15" fmla="*/ 227 h 229"/>
                <a:gd name="T16" fmla="*/ 10 w 338"/>
                <a:gd name="T17" fmla="*/ 224 h 229"/>
                <a:gd name="T18" fmla="*/ 6 w 338"/>
                <a:gd name="T19" fmla="*/ 217 h 229"/>
                <a:gd name="T20" fmla="*/ 5 w 338"/>
                <a:gd name="T21" fmla="*/ 208 h 229"/>
                <a:gd name="T22" fmla="*/ 5 w 338"/>
                <a:gd name="T23" fmla="*/ 83 h 229"/>
                <a:gd name="T24" fmla="*/ 3 w 338"/>
                <a:gd name="T25" fmla="*/ 47 h 229"/>
                <a:gd name="T26" fmla="*/ 2 w 338"/>
                <a:gd name="T27" fmla="*/ 31 h 229"/>
                <a:gd name="T28" fmla="*/ 0 w 338"/>
                <a:gd name="T29" fmla="*/ 18 h 229"/>
                <a:gd name="T30" fmla="*/ 0 w 338"/>
                <a:gd name="T31" fmla="*/ 12 h 229"/>
                <a:gd name="T32" fmla="*/ 6 w 338"/>
                <a:gd name="T33" fmla="*/ 18 h 229"/>
                <a:gd name="T34" fmla="*/ 10 w 338"/>
                <a:gd name="T35" fmla="*/ 22 h 229"/>
                <a:gd name="T36" fmla="*/ 19 w 338"/>
                <a:gd name="T37" fmla="*/ 23 h 229"/>
                <a:gd name="T38" fmla="*/ 28 w 338"/>
                <a:gd name="T39" fmla="*/ 22 h 229"/>
                <a:gd name="T40" fmla="*/ 34 w 338"/>
                <a:gd name="T41" fmla="*/ 18 h 229"/>
                <a:gd name="T42" fmla="*/ 39 w 338"/>
                <a:gd name="T43" fmla="*/ 7 h 229"/>
                <a:gd name="T44" fmla="*/ 45 w 338"/>
                <a:gd name="T45" fmla="*/ 6 h 229"/>
                <a:gd name="T46" fmla="*/ 58 w 338"/>
                <a:gd name="T47" fmla="*/ 3 h 229"/>
                <a:gd name="T48" fmla="*/ 80 w 338"/>
                <a:gd name="T49" fmla="*/ 2 h 229"/>
                <a:gd name="T50" fmla="*/ 87 w 338"/>
                <a:gd name="T51" fmla="*/ 2 h 229"/>
                <a:gd name="T52" fmla="*/ 96 w 338"/>
                <a:gd name="T53" fmla="*/ 9 h 229"/>
                <a:gd name="T54" fmla="*/ 103 w 338"/>
                <a:gd name="T55" fmla="*/ 15 h 229"/>
                <a:gd name="T56" fmla="*/ 112 w 338"/>
                <a:gd name="T57" fmla="*/ 16 h 229"/>
                <a:gd name="T58" fmla="*/ 135 w 338"/>
                <a:gd name="T59" fmla="*/ 23 h 229"/>
                <a:gd name="T60" fmla="*/ 143 w 338"/>
                <a:gd name="T61" fmla="*/ 26 h 229"/>
                <a:gd name="T62" fmla="*/ 157 w 338"/>
                <a:gd name="T63" fmla="*/ 25 h 229"/>
                <a:gd name="T64" fmla="*/ 163 w 338"/>
                <a:gd name="T65" fmla="*/ 25 h 229"/>
                <a:gd name="T66" fmla="*/ 170 w 338"/>
                <a:gd name="T67" fmla="*/ 26 h 229"/>
                <a:gd name="T68" fmla="*/ 183 w 338"/>
                <a:gd name="T69" fmla="*/ 37 h 229"/>
                <a:gd name="T70" fmla="*/ 204 w 338"/>
                <a:gd name="T71" fmla="*/ 44 h 229"/>
                <a:gd name="T72" fmla="*/ 214 w 338"/>
                <a:gd name="T73" fmla="*/ 44 h 229"/>
                <a:gd name="T74" fmla="*/ 230 w 338"/>
                <a:gd name="T75" fmla="*/ 42 h 229"/>
                <a:gd name="T76" fmla="*/ 242 w 338"/>
                <a:gd name="T77" fmla="*/ 48 h 229"/>
                <a:gd name="T78" fmla="*/ 253 w 338"/>
                <a:gd name="T79" fmla="*/ 50 h 229"/>
                <a:gd name="T80" fmla="*/ 265 w 338"/>
                <a:gd name="T81" fmla="*/ 50 h 229"/>
                <a:gd name="T82" fmla="*/ 281 w 338"/>
                <a:gd name="T83" fmla="*/ 57 h 229"/>
                <a:gd name="T84" fmla="*/ 296 w 338"/>
                <a:gd name="T85" fmla="*/ 64 h 229"/>
                <a:gd name="T86" fmla="*/ 307 w 338"/>
                <a:gd name="T87" fmla="*/ 71 h 229"/>
                <a:gd name="T88" fmla="*/ 312 w 338"/>
                <a:gd name="T89" fmla="*/ 76 h 229"/>
                <a:gd name="T90" fmla="*/ 314 w 338"/>
                <a:gd name="T91" fmla="*/ 90 h 229"/>
                <a:gd name="T92" fmla="*/ 319 w 338"/>
                <a:gd name="T93" fmla="*/ 99 h 229"/>
                <a:gd name="T94" fmla="*/ 323 w 338"/>
                <a:gd name="T95" fmla="*/ 106 h 229"/>
                <a:gd name="T96" fmla="*/ 322 w 338"/>
                <a:gd name="T97" fmla="*/ 111 h 229"/>
                <a:gd name="T98" fmla="*/ 317 w 338"/>
                <a:gd name="T99" fmla="*/ 121 h 229"/>
                <a:gd name="T100" fmla="*/ 301 w 338"/>
                <a:gd name="T101" fmla="*/ 141 h 229"/>
                <a:gd name="T102" fmla="*/ 300 w 338"/>
                <a:gd name="T103" fmla="*/ 147 h 229"/>
                <a:gd name="T104" fmla="*/ 301 w 338"/>
                <a:gd name="T105" fmla="*/ 154 h 229"/>
                <a:gd name="T106" fmla="*/ 307 w 338"/>
                <a:gd name="T107" fmla="*/ 160 h 229"/>
                <a:gd name="T108" fmla="*/ 317 w 338"/>
                <a:gd name="T109" fmla="*/ 170 h 229"/>
                <a:gd name="T110" fmla="*/ 326 w 338"/>
                <a:gd name="T111" fmla="*/ 175 h 229"/>
                <a:gd name="T112" fmla="*/ 338 w 338"/>
                <a:gd name="T113" fmla="*/ 176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38" h="229">
                  <a:moveTo>
                    <a:pt x="338" y="176"/>
                  </a:moveTo>
                  <a:lnTo>
                    <a:pt x="338" y="178"/>
                  </a:lnTo>
                  <a:lnTo>
                    <a:pt x="338" y="188"/>
                  </a:lnTo>
                  <a:lnTo>
                    <a:pt x="338" y="195"/>
                  </a:lnTo>
                  <a:lnTo>
                    <a:pt x="338" y="201"/>
                  </a:lnTo>
                  <a:lnTo>
                    <a:pt x="338" y="208"/>
                  </a:lnTo>
                  <a:lnTo>
                    <a:pt x="338" y="213"/>
                  </a:lnTo>
                  <a:lnTo>
                    <a:pt x="336" y="217"/>
                  </a:lnTo>
                  <a:lnTo>
                    <a:pt x="335" y="221"/>
                  </a:lnTo>
                  <a:lnTo>
                    <a:pt x="335" y="223"/>
                  </a:lnTo>
                  <a:lnTo>
                    <a:pt x="333" y="224"/>
                  </a:lnTo>
                  <a:lnTo>
                    <a:pt x="332" y="226"/>
                  </a:lnTo>
                  <a:lnTo>
                    <a:pt x="329" y="227"/>
                  </a:lnTo>
                  <a:lnTo>
                    <a:pt x="326" y="227"/>
                  </a:lnTo>
                  <a:lnTo>
                    <a:pt x="325" y="227"/>
                  </a:lnTo>
                  <a:lnTo>
                    <a:pt x="322" y="229"/>
                  </a:lnTo>
                  <a:lnTo>
                    <a:pt x="319" y="229"/>
                  </a:lnTo>
                  <a:lnTo>
                    <a:pt x="312" y="229"/>
                  </a:lnTo>
                  <a:lnTo>
                    <a:pt x="298" y="229"/>
                  </a:lnTo>
                  <a:lnTo>
                    <a:pt x="274" y="227"/>
                  </a:lnTo>
                  <a:lnTo>
                    <a:pt x="261" y="227"/>
                  </a:lnTo>
                  <a:lnTo>
                    <a:pt x="246" y="226"/>
                  </a:lnTo>
                  <a:lnTo>
                    <a:pt x="207" y="226"/>
                  </a:lnTo>
                  <a:lnTo>
                    <a:pt x="179" y="226"/>
                  </a:lnTo>
                  <a:lnTo>
                    <a:pt x="131" y="226"/>
                  </a:lnTo>
                  <a:lnTo>
                    <a:pt x="114" y="226"/>
                  </a:lnTo>
                  <a:lnTo>
                    <a:pt x="79" y="227"/>
                  </a:lnTo>
                  <a:lnTo>
                    <a:pt x="39" y="229"/>
                  </a:lnTo>
                  <a:lnTo>
                    <a:pt x="29" y="229"/>
                  </a:lnTo>
                  <a:lnTo>
                    <a:pt x="23" y="229"/>
                  </a:lnTo>
                  <a:lnTo>
                    <a:pt x="21" y="229"/>
                  </a:lnTo>
                  <a:lnTo>
                    <a:pt x="18" y="227"/>
                  </a:lnTo>
                  <a:lnTo>
                    <a:pt x="16" y="227"/>
                  </a:lnTo>
                  <a:lnTo>
                    <a:pt x="13" y="226"/>
                  </a:lnTo>
                  <a:lnTo>
                    <a:pt x="12" y="226"/>
                  </a:lnTo>
                  <a:lnTo>
                    <a:pt x="10" y="224"/>
                  </a:lnTo>
                  <a:lnTo>
                    <a:pt x="9" y="223"/>
                  </a:lnTo>
                  <a:lnTo>
                    <a:pt x="7" y="221"/>
                  </a:lnTo>
                  <a:lnTo>
                    <a:pt x="6" y="218"/>
                  </a:lnTo>
                  <a:lnTo>
                    <a:pt x="6" y="217"/>
                  </a:lnTo>
                  <a:lnTo>
                    <a:pt x="6" y="214"/>
                  </a:lnTo>
                  <a:lnTo>
                    <a:pt x="5" y="213"/>
                  </a:lnTo>
                  <a:lnTo>
                    <a:pt x="5" y="210"/>
                  </a:lnTo>
                  <a:lnTo>
                    <a:pt x="5" y="208"/>
                  </a:lnTo>
                  <a:lnTo>
                    <a:pt x="5" y="204"/>
                  </a:lnTo>
                  <a:lnTo>
                    <a:pt x="5" y="195"/>
                  </a:lnTo>
                  <a:lnTo>
                    <a:pt x="5" y="185"/>
                  </a:lnTo>
                  <a:lnTo>
                    <a:pt x="5" y="83"/>
                  </a:lnTo>
                  <a:lnTo>
                    <a:pt x="3" y="71"/>
                  </a:lnTo>
                  <a:lnTo>
                    <a:pt x="3" y="61"/>
                  </a:lnTo>
                  <a:lnTo>
                    <a:pt x="3" y="54"/>
                  </a:lnTo>
                  <a:lnTo>
                    <a:pt x="3" y="47"/>
                  </a:lnTo>
                  <a:lnTo>
                    <a:pt x="3" y="42"/>
                  </a:lnTo>
                  <a:lnTo>
                    <a:pt x="2" y="38"/>
                  </a:lnTo>
                  <a:lnTo>
                    <a:pt x="2" y="34"/>
                  </a:lnTo>
                  <a:lnTo>
                    <a:pt x="2" y="31"/>
                  </a:lnTo>
                  <a:lnTo>
                    <a:pt x="0" y="26"/>
                  </a:lnTo>
                  <a:lnTo>
                    <a:pt x="0" y="22"/>
                  </a:lnTo>
                  <a:lnTo>
                    <a:pt x="0" y="21"/>
                  </a:lnTo>
                  <a:lnTo>
                    <a:pt x="0" y="18"/>
                  </a:lnTo>
                  <a:lnTo>
                    <a:pt x="0" y="16"/>
                  </a:lnTo>
                  <a:lnTo>
                    <a:pt x="0" y="15"/>
                  </a:lnTo>
                  <a:lnTo>
                    <a:pt x="0" y="13"/>
                  </a:lnTo>
                  <a:lnTo>
                    <a:pt x="0" y="12"/>
                  </a:lnTo>
                  <a:lnTo>
                    <a:pt x="2" y="12"/>
                  </a:lnTo>
                  <a:lnTo>
                    <a:pt x="3" y="12"/>
                  </a:lnTo>
                  <a:lnTo>
                    <a:pt x="3" y="13"/>
                  </a:lnTo>
                  <a:lnTo>
                    <a:pt x="6" y="18"/>
                  </a:lnTo>
                  <a:lnTo>
                    <a:pt x="7" y="19"/>
                  </a:lnTo>
                  <a:lnTo>
                    <a:pt x="7" y="21"/>
                  </a:lnTo>
                  <a:lnTo>
                    <a:pt x="9" y="21"/>
                  </a:lnTo>
                  <a:lnTo>
                    <a:pt x="10" y="22"/>
                  </a:lnTo>
                  <a:lnTo>
                    <a:pt x="12" y="22"/>
                  </a:lnTo>
                  <a:lnTo>
                    <a:pt x="13" y="22"/>
                  </a:lnTo>
                  <a:lnTo>
                    <a:pt x="16" y="23"/>
                  </a:lnTo>
                  <a:lnTo>
                    <a:pt x="19" y="23"/>
                  </a:lnTo>
                  <a:lnTo>
                    <a:pt x="21" y="23"/>
                  </a:lnTo>
                  <a:lnTo>
                    <a:pt x="22" y="23"/>
                  </a:lnTo>
                  <a:lnTo>
                    <a:pt x="25" y="22"/>
                  </a:lnTo>
                  <a:lnTo>
                    <a:pt x="28" y="22"/>
                  </a:lnTo>
                  <a:lnTo>
                    <a:pt x="29" y="21"/>
                  </a:lnTo>
                  <a:lnTo>
                    <a:pt x="31" y="19"/>
                  </a:lnTo>
                  <a:lnTo>
                    <a:pt x="32" y="18"/>
                  </a:lnTo>
                  <a:lnTo>
                    <a:pt x="34" y="18"/>
                  </a:lnTo>
                  <a:lnTo>
                    <a:pt x="35" y="15"/>
                  </a:lnTo>
                  <a:lnTo>
                    <a:pt x="38" y="12"/>
                  </a:lnTo>
                  <a:lnTo>
                    <a:pt x="39" y="9"/>
                  </a:lnTo>
                  <a:lnTo>
                    <a:pt x="39" y="7"/>
                  </a:lnTo>
                  <a:lnTo>
                    <a:pt x="41" y="7"/>
                  </a:lnTo>
                  <a:lnTo>
                    <a:pt x="42" y="6"/>
                  </a:lnTo>
                  <a:lnTo>
                    <a:pt x="44" y="6"/>
                  </a:lnTo>
                  <a:lnTo>
                    <a:pt x="45" y="6"/>
                  </a:lnTo>
                  <a:lnTo>
                    <a:pt x="50" y="5"/>
                  </a:lnTo>
                  <a:lnTo>
                    <a:pt x="51" y="5"/>
                  </a:lnTo>
                  <a:lnTo>
                    <a:pt x="54" y="5"/>
                  </a:lnTo>
                  <a:lnTo>
                    <a:pt x="58" y="3"/>
                  </a:lnTo>
                  <a:lnTo>
                    <a:pt x="61" y="2"/>
                  </a:lnTo>
                  <a:lnTo>
                    <a:pt x="76" y="2"/>
                  </a:lnTo>
                  <a:lnTo>
                    <a:pt x="79" y="0"/>
                  </a:lnTo>
                  <a:lnTo>
                    <a:pt x="80" y="2"/>
                  </a:lnTo>
                  <a:lnTo>
                    <a:pt x="82" y="2"/>
                  </a:lnTo>
                  <a:lnTo>
                    <a:pt x="85" y="2"/>
                  </a:lnTo>
                  <a:lnTo>
                    <a:pt x="86" y="2"/>
                  </a:lnTo>
                  <a:lnTo>
                    <a:pt x="87" y="2"/>
                  </a:lnTo>
                  <a:lnTo>
                    <a:pt x="89" y="3"/>
                  </a:lnTo>
                  <a:lnTo>
                    <a:pt x="90" y="3"/>
                  </a:lnTo>
                  <a:lnTo>
                    <a:pt x="92" y="5"/>
                  </a:lnTo>
                  <a:lnTo>
                    <a:pt x="96" y="9"/>
                  </a:lnTo>
                  <a:lnTo>
                    <a:pt x="99" y="12"/>
                  </a:lnTo>
                  <a:lnTo>
                    <a:pt x="101" y="12"/>
                  </a:lnTo>
                  <a:lnTo>
                    <a:pt x="101" y="13"/>
                  </a:lnTo>
                  <a:lnTo>
                    <a:pt x="103" y="15"/>
                  </a:lnTo>
                  <a:lnTo>
                    <a:pt x="105" y="15"/>
                  </a:lnTo>
                  <a:lnTo>
                    <a:pt x="106" y="15"/>
                  </a:lnTo>
                  <a:lnTo>
                    <a:pt x="109" y="16"/>
                  </a:lnTo>
                  <a:lnTo>
                    <a:pt x="112" y="16"/>
                  </a:lnTo>
                  <a:lnTo>
                    <a:pt x="115" y="16"/>
                  </a:lnTo>
                  <a:lnTo>
                    <a:pt x="117" y="16"/>
                  </a:lnTo>
                  <a:lnTo>
                    <a:pt x="119" y="18"/>
                  </a:lnTo>
                  <a:lnTo>
                    <a:pt x="135" y="23"/>
                  </a:lnTo>
                  <a:lnTo>
                    <a:pt x="137" y="25"/>
                  </a:lnTo>
                  <a:lnTo>
                    <a:pt x="140" y="26"/>
                  </a:lnTo>
                  <a:lnTo>
                    <a:pt x="141" y="26"/>
                  </a:lnTo>
                  <a:lnTo>
                    <a:pt x="143" y="26"/>
                  </a:lnTo>
                  <a:lnTo>
                    <a:pt x="144" y="26"/>
                  </a:lnTo>
                  <a:lnTo>
                    <a:pt x="146" y="26"/>
                  </a:lnTo>
                  <a:lnTo>
                    <a:pt x="150" y="26"/>
                  </a:lnTo>
                  <a:lnTo>
                    <a:pt x="157" y="25"/>
                  </a:lnTo>
                  <a:lnTo>
                    <a:pt x="159" y="23"/>
                  </a:lnTo>
                  <a:lnTo>
                    <a:pt x="160" y="23"/>
                  </a:lnTo>
                  <a:lnTo>
                    <a:pt x="162" y="23"/>
                  </a:lnTo>
                  <a:lnTo>
                    <a:pt x="163" y="25"/>
                  </a:lnTo>
                  <a:lnTo>
                    <a:pt x="165" y="25"/>
                  </a:lnTo>
                  <a:lnTo>
                    <a:pt x="167" y="25"/>
                  </a:lnTo>
                  <a:lnTo>
                    <a:pt x="169" y="26"/>
                  </a:lnTo>
                  <a:lnTo>
                    <a:pt x="170" y="26"/>
                  </a:lnTo>
                  <a:lnTo>
                    <a:pt x="175" y="29"/>
                  </a:lnTo>
                  <a:lnTo>
                    <a:pt x="178" y="31"/>
                  </a:lnTo>
                  <a:lnTo>
                    <a:pt x="179" y="34"/>
                  </a:lnTo>
                  <a:lnTo>
                    <a:pt x="183" y="37"/>
                  </a:lnTo>
                  <a:lnTo>
                    <a:pt x="189" y="39"/>
                  </a:lnTo>
                  <a:lnTo>
                    <a:pt x="191" y="41"/>
                  </a:lnTo>
                  <a:lnTo>
                    <a:pt x="192" y="41"/>
                  </a:lnTo>
                  <a:lnTo>
                    <a:pt x="204" y="44"/>
                  </a:lnTo>
                  <a:lnTo>
                    <a:pt x="207" y="44"/>
                  </a:lnTo>
                  <a:lnTo>
                    <a:pt x="208" y="44"/>
                  </a:lnTo>
                  <a:lnTo>
                    <a:pt x="211" y="44"/>
                  </a:lnTo>
                  <a:lnTo>
                    <a:pt x="214" y="44"/>
                  </a:lnTo>
                  <a:lnTo>
                    <a:pt x="221" y="42"/>
                  </a:lnTo>
                  <a:lnTo>
                    <a:pt x="224" y="42"/>
                  </a:lnTo>
                  <a:lnTo>
                    <a:pt x="227" y="42"/>
                  </a:lnTo>
                  <a:lnTo>
                    <a:pt x="230" y="42"/>
                  </a:lnTo>
                  <a:lnTo>
                    <a:pt x="231" y="44"/>
                  </a:lnTo>
                  <a:lnTo>
                    <a:pt x="237" y="45"/>
                  </a:lnTo>
                  <a:lnTo>
                    <a:pt x="239" y="47"/>
                  </a:lnTo>
                  <a:lnTo>
                    <a:pt x="242" y="48"/>
                  </a:lnTo>
                  <a:lnTo>
                    <a:pt x="245" y="48"/>
                  </a:lnTo>
                  <a:lnTo>
                    <a:pt x="249" y="48"/>
                  </a:lnTo>
                  <a:lnTo>
                    <a:pt x="250" y="50"/>
                  </a:lnTo>
                  <a:lnTo>
                    <a:pt x="253" y="50"/>
                  </a:lnTo>
                  <a:lnTo>
                    <a:pt x="258" y="50"/>
                  </a:lnTo>
                  <a:lnTo>
                    <a:pt x="261" y="50"/>
                  </a:lnTo>
                  <a:lnTo>
                    <a:pt x="262" y="50"/>
                  </a:lnTo>
                  <a:lnTo>
                    <a:pt x="265" y="50"/>
                  </a:lnTo>
                  <a:lnTo>
                    <a:pt x="268" y="51"/>
                  </a:lnTo>
                  <a:lnTo>
                    <a:pt x="271" y="51"/>
                  </a:lnTo>
                  <a:lnTo>
                    <a:pt x="275" y="54"/>
                  </a:lnTo>
                  <a:lnTo>
                    <a:pt x="281" y="57"/>
                  </a:lnTo>
                  <a:lnTo>
                    <a:pt x="284" y="58"/>
                  </a:lnTo>
                  <a:lnTo>
                    <a:pt x="285" y="60"/>
                  </a:lnTo>
                  <a:lnTo>
                    <a:pt x="288" y="61"/>
                  </a:lnTo>
                  <a:lnTo>
                    <a:pt x="296" y="64"/>
                  </a:lnTo>
                  <a:lnTo>
                    <a:pt x="300" y="67"/>
                  </a:lnTo>
                  <a:lnTo>
                    <a:pt x="304" y="70"/>
                  </a:lnTo>
                  <a:lnTo>
                    <a:pt x="307" y="71"/>
                  </a:lnTo>
                  <a:lnTo>
                    <a:pt x="307" y="71"/>
                  </a:lnTo>
                  <a:lnTo>
                    <a:pt x="309" y="71"/>
                  </a:lnTo>
                  <a:lnTo>
                    <a:pt x="310" y="73"/>
                  </a:lnTo>
                  <a:lnTo>
                    <a:pt x="310" y="74"/>
                  </a:lnTo>
                  <a:lnTo>
                    <a:pt x="312" y="76"/>
                  </a:lnTo>
                  <a:lnTo>
                    <a:pt x="312" y="79"/>
                  </a:lnTo>
                  <a:lnTo>
                    <a:pt x="313" y="85"/>
                  </a:lnTo>
                  <a:lnTo>
                    <a:pt x="313" y="86"/>
                  </a:lnTo>
                  <a:lnTo>
                    <a:pt x="314" y="90"/>
                  </a:lnTo>
                  <a:lnTo>
                    <a:pt x="316" y="93"/>
                  </a:lnTo>
                  <a:lnTo>
                    <a:pt x="317" y="95"/>
                  </a:lnTo>
                  <a:lnTo>
                    <a:pt x="317" y="96"/>
                  </a:lnTo>
                  <a:lnTo>
                    <a:pt x="319" y="99"/>
                  </a:lnTo>
                  <a:lnTo>
                    <a:pt x="320" y="102"/>
                  </a:lnTo>
                  <a:lnTo>
                    <a:pt x="322" y="103"/>
                  </a:lnTo>
                  <a:lnTo>
                    <a:pt x="322" y="105"/>
                  </a:lnTo>
                  <a:lnTo>
                    <a:pt x="323" y="106"/>
                  </a:lnTo>
                  <a:lnTo>
                    <a:pt x="323" y="106"/>
                  </a:lnTo>
                  <a:lnTo>
                    <a:pt x="323" y="108"/>
                  </a:lnTo>
                  <a:lnTo>
                    <a:pt x="323" y="109"/>
                  </a:lnTo>
                  <a:lnTo>
                    <a:pt x="322" y="111"/>
                  </a:lnTo>
                  <a:lnTo>
                    <a:pt x="322" y="112"/>
                  </a:lnTo>
                  <a:lnTo>
                    <a:pt x="320" y="115"/>
                  </a:lnTo>
                  <a:lnTo>
                    <a:pt x="319" y="118"/>
                  </a:lnTo>
                  <a:lnTo>
                    <a:pt x="317" y="121"/>
                  </a:lnTo>
                  <a:lnTo>
                    <a:pt x="306" y="135"/>
                  </a:lnTo>
                  <a:lnTo>
                    <a:pt x="304" y="138"/>
                  </a:lnTo>
                  <a:lnTo>
                    <a:pt x="303" y="141"/>
                  </a:lnTo>
                  <a:lnTo>
                    <a:pt x="301" y="141"/>
                  </a:lnTo>
                  <a:lnTo>
                    <a:pt x="301" y="143"/>
                  </a:lnTo>
                  <a:lnTo>
                    <a:pt x="301" y="144"/>
                  </a:lnTo>
                  <a:lnTo>
                    <a:pt x="300" y="146"/>
                  </a:lnTo>
                  <a:lnTo>
                    <a:pt x="300" y="147"/>
                  </a:lnTo>
                  <a:lnTo>
                    <a:pt x="300" y="149"/>
                  </a:lnTo>
                  <a:lnTo>
                    <a:pt x="300" y="150"/>
                  </a:lnTo>
                  <a:lnTo>
                    <a:pt x="301" y="151"/>
                  </a:lnTo>
                  <a:lnTo>
                    <a:pt x="301" y="154"/>
                  </a:lnTo>
                  <a:lnTo>
                    <a:pt x="303" y="156"/>
                  </a:lnTo>
                  <a:lnTo>
                    <a:pt x="304" y="157"/>
                  </a:lnTo>
                  <a:lnTo>
                    <a:pt x="306" y="159"/>
                  </a:lnTo>
                  <a:lnTo>
                    <a:pt x="307" y="160"/>
                  </a:lnTo>
                  <a:lnTo>
                    <a:pt x="310" y="163"/>
                  </a:lnTo>
                  <a:lnTo>
                    <a:pt x="313" y="166"/>
                  </a:lnTo>
                  <a:lnTo>
                    <a:pt x="316" y="169"/>
                  </a:lnTo>
                  <a:lnTo>
                    <a:pt x="317" y="170"/>
                  </a:lnTo>
                  <a:lnTo>
                    <a:pt x="319" y="172"/>
                  </a:lnTo>
                  <a:lnTo>
                    <a:pt x="322" y="173"/>
                  </a:lnTo>
                  <a:lnTo>
                    <a:pt x="325" y="175"/>
                  </a:lnTo>
                  <a:lnTo>
                    <a:pt x="326" y="175"/>
                  </a:lnTo>
                  <a:lnTo>
                    <a:pt x="330" y="175"/>
                  </a:lnTo>
                  <a:lnTo>
                    <a:pt x="333" y="176"/>
                  </a:lnTo>
                  <a:lnTo>
                    <a:pt x="336" y="176"/>
                  </a:lnTo>
                  <a:lnTo>
                    <a:pt x="338" y="176"/>
                  </a:lnTo>
                  <a:lnTo>
                    <a:pt x="338" y="176"/>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1397000" y="4464051"/>
              <a:ext cx="485775" cy="525463"/>
            </a:xfrm>
            <a:custGeom>
              <a:avLst/>
              <a:gdLst>
                <a:gd name="T0" fmla="*/ 304 w 306"/>
                <a:gd name="T1" fmla="*/ 24 h 331"/>
                <a:gd name="T2" fmla="*/ 306 w 306"/>
                <a:gd name="T3" fmla="*/ 83 h 331"/>
                <a:gd name="T4" fmla="*/ 304 w 306"/>
                <a:gd name="T5" fmla="*/ 176 h 331"/>
                <a:gd name="T6" fmla="*/ 301 w 306"/>
                <a:gd name="T7" fmla="*/ 190 h 331"/>
                <a:gd name="T8" fmla="*/ 295 w 306"/>
                <a:gd name="T9" fmla="*/ 196 h 331"/>
                <a:gd name="T10" fmla="*/ 274 w 306"/>
                <a:gd name="T11" fmla="*/ 215 h 331"/>
                <a:gd name="T12" fmla="*/ 260 w 306"/>
                <a:gd name="T13" fmla="*/ 231 h 331"/>
                <a:gd name="T14" fmla="*/ 247 w 306"/>
                <a:gd name="T15" fmla="*/ 238 h 331"/>
                <a:gd name="T16" fmla="*/ 230 w 306"/>
                <a:gd name="T17" fmla="*/ 247 h 331"/>
                <a:gd name="T18" fmla="*/ 212 w 306"/>
                <a:gd name="T19" fmla="*/ 260 h 331"/>
                <a:gd name="T20" fmla="*/ 195 w 306"/>
                <a:gd name="T21" fmla="*/ 267 h 331"/>
                <a:gd name="T22" fmla="*/ 175 w 306"/>
                <a:gd name="T23" fmla="*/ 273 h 331"/>
                <a:gd name="T24" fmla="*/ 153 w 306"/>
                <a:gd name="T25" fmla="*/ 282 h 331"/>
                <a:gd name="T26" fmla="*/ 140 w 306"/>
                <a:gd name="T27" fmla="*/ 294 h 331"/>
                <a:gd name="T28" fmla="*/ 124 w 306"/>
                <a:gd name="T29" fmla="*/ 305 h 331"/>
                <a:gd name="T30" fmla="*/ 99 w 306"/>
                <a:gd name="T31" fmla="*/ 320 h 331"/>
                <a:gd name="T32" fmla="*/ 77 w 306"/>
                <a:gd name="T33" fmla="*/ 330 h 331"/>
                <a:gd name="T34" fmla="*/ 65 w 306"/>
                <a:gd name="T35" fmla="*/ 331 h 331"/>
                <a:gd name="T36" fmla="*/ 44 w 306"/>
                <a:gd name="T37" fmla="*/ 330 h 331"/>
                <a:gd name="T38" fmla="*/ 29 w 306"/>
                <a:gd name="T39" fmla="*/ 328 h 331"/>
                <a:gd name="T40" fmla="*/ 26 w 306"/>
                <a:gd name="T41" fmla="*/ 326 h 331"/>
                <a:gd name="T42" fmla="*/ 20 w 306"/>
                <a:gd name="T43" fmla="*/ 315 h 331"/>
                <a:gd name="T44" fmla="*/ 16 w 306"/>
                <a:gd name="T45" fmla="*/ 296 h 331"/>
                <a:gd name="T46" fmla="*/ 15 w 306"/>
                <a:gd name="T47" fmla="*/ 270 h 331"/>
                <a:gd name="T48" fmla="*/ 16 w 306"/>
                <a:gd name="T49" fmla="*/ 243 h 331"/>
                <a:gd name="T50" fmla="*/ 17 w 306"/>
                <a:gd name="T51" fmla="*/ 232 h 331"/>
                <a:gd name="T52" fmla="*/ 22 w 306"/>
                <a:gd name="T53" fmla="*/ 222 h 331"/>
                <a:gd name="T54" fmla="*/ 32 w 306"/>
                <a:gd name="T55" fmla="*/ 203 h 331"/>
                <a:gd name="T56" fmla="*/ 49 w 306"/>
                <a:gd name="T57" fmla="*/ 176 h 331"/>
                <a:gd name="T58" fmla="*/ 64 w 306"/>
                <a:gd name="T59" fmla="*/ 158 h 331"/>
                <a:gd name="T60" fmla="*/ 74 w 306"/>
                <a:gd name="T61" fmla="*/ 145 h 331"/>
                <a:gd name="T62" fmla="*/ 79 w 306"/>
                <a:gd name="T63" fmla="*/ 135 h 331"/>
                <a:gd name="T64" fmla="*/ 79 w 306"/>
                <a:gd name="T65" fmla="*/ 129 h 331"/>
                <a:gd name="T66" fmla="*/ 74 w 306"/>
                <a:gd name="T67" fmla="*/ 115 h 331"/>
                <a:gd name="T68" fmla="*/ 68 w 306"/>
                <a:gd name="T69" fmla="*/ 104 h 331"/>
                <a:gd name="T70" fmla="*/ 61 w 306"/>
                <a:gd name="T71" fmla="*/ 93 h 331"/>
                <a:gd name="T72" fmla="*/ 49 w 306"/>
                <a:gd name="T73" fmla="*/ 81 h 331"/>
                <a:gd name="T74" fmla="*/ 35 w 306"/>
                <a:gd name="T75" fmla="*/ 71 h 331"/>
                <a:gd name="T76" fmla="*/ 9 w 306"/>
                <a:gd name="T77" fmla="*/ 56 h 331"/>
                <a:gd name="T78" fmla="*/ 3 w 306"/>
                <a:gd name="T79" fmla="*/ 49 h 331"/>
                <a:gd name="T80" fmla="*/ 0 w 306"/>
                <a:gd name="T81" fmla="*/ 40 h 331"/>
                <a:gd name="T82" fmla="*/ 3 w 306"/>
                <a:gd name="T83" fmla="*/ 24 h 331"/>
                <a:gd name="T84" fmla="*/ 6 w 306"/>
                <a:gd name="T85" fmla="*/ 7 h 331"/>
                <a:gd name="T86" fmla="*/ 13 w 306"/>
                <a:gd name="T87" fmla="*/ 1 h 331"/>
                <a:gd name="T88" fmla="*/ 23 w 306"/>
                <a:gd name="T89" fmla="*/ 0 h 331"/>
                <a:gd name="T90" fmla="*/ 140 w 306"/>
                <a:gd name="T91" fmla="*/ 1 h 331"/>
                <a:gd name="T92" fmla="*/ 265 w 306"/>
                <a:gd name="T93" fmla="*/ 3 h 331"/>
                <a:gd name="T94" fmla="*/ 304 w 306"/>
                <a:gd name="T95" fmla="*/ 4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06" h="331">
                  <a:moveTo>
                    <a:pt x="304" y="4"/>
                  </a:moveTo>
                  <a:lnTo>
                    <a:pt x="304" y="8"/>
                  </a:lnTo>
                  <a:lnTo>
                    <a:pt x="304" y="17"/>
                  </a:lnTo>
                  <a:lnTo>
                    <a:pt x="304" y="24"/>
                  </a:lnTo>
                  <a:lnTo>
                    <a:pt x="306" y="45"/>
                  </a:lnTo>
                  <a:lnTo>
                    <a:pt x="306" y="55"/>
                  </a:lnTo>
                  <a:lnTo>
                    <a:pt x="306" y="64"/>
                  </a:lnTo>
                  <a:lnTo>
                    <a:pt x="306" y="83"/>
                  </a:lnTo>
                  <a:lnTo>
                    <a:pt x="304" y="152"/>
                  </a:lnTo>
                  <a:lnTo>
                    <a:pt x="304" y="164"/>
                  </a:lnTo>
                  <a:lnTo>
                    <a:pt x="304" y="170"/>
                  </a:lnTo>
                  <a:lnTo>
                    <a:pt x="304" y="176"/>
                  </a:lnTo>
                  <a:lnTo>
                    <a:pt x="303" y="180"/>
                  </a:lnTo>
                  <a:lnTo>
                    <a:pt x="303" y="183"/>
                  </a:lnTo>
                  <a:lnTo>
                    <a:pt x="301" y="187"/>
                  </a:lnTo>
                  <a:lnTo>
                    <a:pt x="301" y="190"/>
                  </a:lnTo>
                  <a:lnTo>
                    <a:pt x="300" y="192"/>
                  </a:lnTo>
                  <a:lnTo>
                    <a:pt x="300" y="193"/>
                  </a:lnTo>
                  <a:lnTo>
                    <a:pt x="298" y="195"/>
                  </a:lnTo>
                  <a:lnTo>
                    <a:pt x="295" y="196"/>
                  </a:lnTo>
                  <a:lnTo>
                    <a:pt x="291" y="199"/>
                  </a:lnTo>
                  <a:lnTo>
                    <a:pt x="288" y="202"/>
                  </a:lnTo>
                  <a:lnTo>
                    <a:pt x="282" y="208"/>
                  </a:lnTo>
                  <a:lnTo>
                    <a:pt x="274" y="215"/>
                  </a:lnTo>
                  <a:lnTo>
                    <a:pt x="271" y="219"/>
                  </a:lnTo>
                  <a:lnTo>
                    <a:pt x="265" y="227"/>
                  </a:lnTo>
                  <a:lnTo>
                    <a:pt x="262" y="230"/>
                  </a:lnTo>
                  <a:lnTo>
                    <a:pt x="260" y="231"/>
                  </a:lnTo>
                  <a:lnTo>
                    <a:pt x="258" y="232"/>
                  </a:lnTo>
                  <a:lnTo>
                    <a:pt x="253" y="234"/>
                  </a:lnTo>
                  <a:lnTo>
                    <a:pt x="249" y="237"/>
                  </a:lnTo>
                  <a:lnTo>
                    <a:pt x="247" y="238"/>
                  </a:lnTo>
                  <a:lnTo>
                    <a:pt x="237" y="243"/>
                  </a:lnTo>
                  <a:lnTo>
                    <a:pt x="234" y="244"/>
                  </a:lnTo>
                  <a:lnTo>
                    <a:pt x="231" y="246"/>
                  </a:lnTo>
                  <a:lnTo>
                    <a:pt x="230" y="247"/>
                  </a:lnTo>
                  <a:lnTo>
                    <a:pt x="227" y="250"/>
                  </a:lnTo>
                  <a:lnTo>
                    <a:pt x="218" y="256"/>
                  </a:lnTo>
                  <a:lnTo>
                    <a:pt x="215" y="259"/>
                  </a:lnTo>
                  <a:lnTo>
                    <a:pt x="212" y="260"/>
                  </a:lnTo>
                  <a:lnTo>
                    <a:pt x="208" y="263"/>
                  </a:lnTo>
                  <a:lnTo>
                    <a:pt x="204" y="266"/>
                  </a:lnTo>
                  <a:lnTo>
                    <a:pt x="201" y="267"/>
                  </a:lnTo>
                  <a:lnTo>
                    <a:pt x="195" y="267"/>
                  </a:lnTo>
                  <a:lnTo>
                    <a:pt x="191" y="270"/>
                  </a:lnTo>
                  <a:lnTo>
                    <a:pt x="188" y="270"/>
                  </a:lnTo>
                  <a:lnTo>
                    <a:pt x="180" y="272"/>
                  </a:lnTo>
                  <a:lnTo>
                    <a:pt x="175" y="273"/>
                  </a:lnTo>
                  <a:lnTo>
                    <a:pt x="166" y="278"/>
                  </a:lnTo>
                  <a:lnTo>
                    <a:pt x="159" y="279"/>
                  </a:lnTo>
                  <a:lnTo>
                    <a:pt x="154" y="280"/>
                  </a:lnTo>
                  <a:lnTo>
                    <a:pt x="153" y="282"/>
                  </a:lnTo>
                  <a:lnTo>
                    <a:pt x="150" y="283"/>
                  </a:lnTo>
                  <a:lnTo>
                    <a:pt x="147" y="285"/>
                  </a:lnTo>
                  <a:lnTo>
                    <a:pt x="146" y="286"/>
                  </a:lnTo>
                  <a:lnTo>
                    <a:pt x="140" y="294"/>
                  </a:lnTo>
                  <a:lnTo>
                    <a:pt x="137" y="296"/>
                  </a:lnTo>
                  <a:lnTo>
                    <a:pt x="132" y="299"/>
                  </a:lnTo>
                  <a:lnTo>
                    <a:pt x="130" y="302"/>
                  </a:lnTo>
                  <a:lnTo>
                    <a:pt x="124" y="305"/>
                  </a:lnTo>
                  <a:lnTo>
                    <a:pt x="114" y="311"/>
                  </a:lnTo>
                  <a:lnTo>
                    <a:pt x="106" y="315"/>
                  </a:lnTo>
                  <a:lnTo>
                    <a:pt x="103" y="318"/>
                  </a:lnTo>
                  <a:lnTo>
                    <a:pt x="99" y="320"/>
                  </a:lnTo>
                  <a:lnTo>
                    <a:pt x="96" y="323"/>
                  </a:lnTo>
                  <a:lnTo>
                    <a:pt x="83" y="328"/>
                  </a:lnTo>
                  <a:lnTo>
                    <a:pt x="80" y="330"/>
                  </a:lnTo>
                  <a:lnTo>
                    <a:pt x="77" y="330"/>
                  </a:lnTo>
                  <a:lnTo>
                    <a:pt x="74" y="331"/>
                  </a:lnTo>
                  <a:lnTo>
                    <a:pt x="71" y="331"/>
                  </a:lnTo>
                  <a:lnTo>
                    <a:pt x="68" y="331"/>
                  </a:lnTo>
                  <a:lnTo>
                    <a:pt x="65" y="331"/>
                  </a:lnTo>
                  <a:lnTo>
                    <a:pt x="64" y="331"/>
                  </a:lnTo>
                  <a:lnTo>
                    <a:pt x="55" y="330"/>
                  </a:lnTo>
                  <a:lnTo>
                    <a:pt x="51" y="330"/>
                  </a:lnTo>
                  <a:lnTo>
                    <a:pt x="44" y="330"/>
                  </a:lnTo>
                  <a:lnTo>
                    <a:pt x="33" y="330"/>
                  </a:lnTo>
                  <a:lnTo>
                    <a:pt x="32" y="330"/>
                  </a:lnTo>
                  <a:lnTo>
                    <a:pt x="31" y="330"/>
                  </a:lnTo>
                  <a:lnTo>
                    <a:pt x="29" y="328"/>
                  </a:lnTo>
                  <a:lnTo>
                    <a:pt x="29" y="328"/>
                  </a:lnTo>
                  <a:lnTo>
                    <a:pt x="28" y="328"/>
                  </a:lnTo>
                  <a:lnTo>
                    <a:pt x="26" y="327"/>
                  </a:lnTo>
                  <a:lnTo>
                    <a:pt x="26" y="326"/>
                  </a:lnTo>
                  <a:lnTo>
                    <a:pt x="25" y="324"/>
                  </a:lnTo>
                  <a:lnTo>
                    <a:pt x="23" y="323"/>
                  </a:lnTo>
                  <a:lnTo>
                    <a:pt x="22" y="320"/>
                  </a:lnTo>
                  <a:lnTo>
                    <a:pt x="20" y="315"/>
                  </a:lnTo>
                  <a:lnTo>
                    <a:pt x="19" y="311"/>
                  </a:lnTo>
                  <a:lnTo>
                    <a:pt x="17" y="305"/>
                  </a:lnTo>
                  <a:lnTo>
                    <a:pt x="17" y="301"/>
                  </a:lnTo>
                  <a:lnTo>
                    <a:pt x="16" y="296"/>
                  </a:lnTo>
                  <a:lnTo>
                    <a:pt x="15" y="291"/>
                  </a:lnTo>
                  <a:lnTo>
                    <a:pt x="15" y="283"/>
                  </a:lnTo>
                  <a:lnTo>
                    <a:pt x="15" y="276"/>
                  </a:lnTo>
                  <a:lnTo>
                    <a:pt x="15" y="270"/>
                  </a:lnTo>
                  <a:lnTo>
                    <a:pt x="15" y="266"/>
                  </a:lnTo>
                  <a:lnTo>
                    <a:pt x="15" y="260"/>
                  </a:lnTo>
                  <a:lnTo>
                    <a:pt x="15" y="251"/>
                  </a:lnTo>
                  <a:lnTo>
                    <a:pt x="16" y="243"/>
                  </a:lnTo>
                  <a:lnTo>
                    <a:pt x="16" y="237"/>
                  </a:lnTo>
                  <a:lnTo>
                    <a:pt x="16" y="235"/>
                  </a:lnTo>
                  <a:lnTo>
                    <a:pt x="17" y="232"/>
                  </a:lnTo>
                  <a:lnTo>
                    <a:pt x="17" y="232"/>
                  </a:lnTo>
                  <a:lnTo>
                    <a:pt x="17" y="230"/>
                  </a:lnTo>
                  <a:lnTo>
                    <a:pt x="19" y="228"/>
                  </a:lnTo>
                  <a:lnTo>
                    <a:pt x="19" y="225"/>
                  </a:lnTo>
                  <a:lnTo>
                    <a:pt x="22" y="222"/>
                  </a:lnTo>
                  <a:lnTo>
                    <a:pt x="23" y="219"/>
                  </a:lnTo>
                  <a:lnTo>
                    <a:pt x="29" y="211"/>
                  </a:lnTo>
                  <a:lnTo>
                    <a:pt x="31" y="206"/>
                  </a:lnTo>
                  <a:lnTo>
                    <a:pt x="32" y="203"/>
                  </a:lnTo>
                  <a:lnTo>
                    <a:pt x="39" y="193"/>
                  </a:lnTo>
                  <a:lnTo>
                    <a:pt x="44" y="186"/>
                  </a:lnTo>
                  <a:lnTo>
                    <a:pt x="47" y="179"/>
                  </a:lnTo>
                  <a:lnTo>
                    <a:pt x="49" y="176"/>
                  </a:lnTo>
                  <a:lnTo>
                    <a:pt x="51" y="174"/>
                  </a:lnTo>
                  <a:lnTo>
                    <a:pt x="55" y="168"/>
                  </a:lnTo>
                  <a:lnTo>
                    <a:pt x="57" y="166"/>
                  </a:lnTo>
                  <a:lnTo>
                    <a:pt x="64" y="158"/>
                  </a:lnTo>
                  <a:lnTo>
                    <a:pt x="68" y="154"/>
                  </a:lnTo>
                  <a:lnTo>
                    <a:pt x="71" y="151"/>
                  </a:lnTo>
                  <a:lnTo>
                    <a:pt x="73" y="147"/>
                  </a:lnTo>
                  <a:lnTo>
                    <a:pt x="74" y="145"/>
                  </a:lnTo>
                  <a:lnTo>
                    <a:pt x="77" y="141"/>
                  </a:lnTo>
                  <a:lnTo>
                    <a:pt x="77" y="139"/>
                  </a:lnTo>
                  <a:lnTo>
                    <a:pt x="79" y="138"/>
                  </a:lnTo>
                  <a:lnTo>
                    <a:pt x="79" y="135"/>
                  </a:lnTo>
                  <a:lnTo>
                    <a:pt x="79" y="134"/>
                  </a:lnTo>
                  <a:lnTo>
                    <a:pt x="79" y="132"/>
                  </a:lnTo>
                  <a:lnTo>
                    <a:pt x="79" y="129"/>
                  </a:lnTo>
                  <a:lnTo>
                    <a:pt x="79" y="129"/>
                  </a:lnTo>
                  <a:lnTo>
                    <a:pt x="79" y="128"/>
                  </a:lnTo>
                  <a:lnTo>
                    <a:pt x="77" y="123"/>
                  </a:lnTo>
                  <a:lnTo>
                    <a:pt x="76" y="118"/>
                  </a:lnTo>
                  <a:lnTo>
                    <a:pt x="74" y="115"/>
                  </a:lnTo>
                  <a:lnTo>
                    <a:pt x="73" y="113"/>
                  </a:lnTo>
                  <a:lnTo>
                    <a:pt x="73" y="110"/>
                  </a:lnTo>
                  <a:lnTo>
                    <a:pt x="71" y="107"/>
                  </a:lnTo>
                  <a:lnTo>
                    <a:pt x="68" y="104"/>
                  </a:lnTo>
                  <a:lnTo>
                    <a:pt x="67" y="102"/>
                  </a:lnTo>
                  <a:lnTo>
                    <a:pt x="64" y="97"/>
                  </a:lnTo>
                  <a:lnTo>
                    <a:pt x="64" y="94"/>
                  </a:lnTo>
                  <a:lnTo>
                    <a:pt x="61" y="93"/>
                  </a:lnTo>
                  <a:lnTo>
                    <a:pt x="60" y="90"/>
                  </a:lnTo>
                  <a:lnTo>
                    <a:pt x="57" y="87"/>
                  </a:lnTo>
                  <a:lnTo>
                    <a:pt x="54" y="84"/>
                  </a:lnTo>
                  <a:lnTo>
                    <a:pt x="49" y="81"/>
                  </a:lnTo>
                  <a:lnTo>
                    <a:pt x="47" y="78"/>
                  </a:lnTo>
                  <a:lnTo>
                    <a:pt x="42" y="75"/>
                  </a:lnTo>
                  <a:lnTo>
                    <a:pt x="39" y="74"/>
                  </a:lnTo>
                  <a:lnTo>
                    <a:pt x="35" y="71"/>
                  </a:lnTo>
                  <a:lnTo>
                    <a:pt x="20" y="62"/>
                  </a:lnTo>
                  <a:lnTo>
                    <a:pt x="16" y="59"/>
                  </a:lnTo>
                  <a:lnTo>
                    <a:pt x="12" y="59"/>
                  </a:lnTo>
                  <a:lnTo>
                    <a:pt x="9" y="56"/>
                  </a:lnTo>
                  <a:lnTo>
                    <a:pt x="6" y="54"/>
                  </a:lnTo>
                  <a:lnTo>
                    <a:pt x="4" y="52"/>
                  </a:lnTo>
                  <a:lnTo>
                    <a:pt x="3" y="51"/>
                  </a:lnTo>
                  <a:lnTo>
                    <a:pt x="3" y="49"/>
                  </a:lnTo>
                  <a:lnTo>
                    <a:pt x="1" y="48"/>
                  </a:lnTo>
                  <a:lnTo>
                    <a:pt x="0" y="45"/>
                  </a:lnTo>
                  <a:lnTo>
                    <a:pt x="0" y="42"/>
                  </a:lnTo>
                  <a:lnTo>
                    <a:pt x="0" y="40"/>
                  </a:lnTo>
                  <a:lnTo>
                    <a:pt x="0" y="39"/>
                  </a:lnTo>
                  <a:lnTo>
                    <a:pt x="0" y="38"/>
                  </a:lnTo>
                  <a:lnTo>
                    <a:pt x="1" y="32"/>
                  </a:lnTo>
                  <a:lnTo>
                    <a:pt x="3" y="24"/>
                  </a:lnTo>
                  <a:lnTo>
                    <a:pt x="4" y="13"/>
                  </a:lnTo>
                  <a:lnTo>
                    <a:pt x="6" y="10"/>
                  </a:lnTo>
                  <a:lnTo>
                    <a:pt x="6" y="8"/>
                  </a:lnTo>
                  <a:lnTo>
                    <a:pt x="6" y="7"/>
                  </a:lnTo>
                  <a:lnTo>
                    <a:pt x="7" y="6"/>
                  </a:lnTo>
                  <a:lnTo>
                    <a:pt x="9" y="4"/>
                  </a:lnTo>
                  <a:lnTo>
                    <a:pt x="10" y="3"/>
                  </a:lnTo>
                  <a:lnTo>
                    <a:pt x="13" y="1"/>
                  </a:lnTo>
                  <a:lnTo>
                    <a:pt x="16" y="1"/>
                  </a:lnTo>
                  <a:lnTo>
                    <a:pt x="17" y="1"/>
                  </a:lnTo>
                  <a:lnTo>
                    <a:pt x="20" y="0"/>
                  </a:lnTo>
                  <a:lnTo>
                    <a:pt x="23" y="0"/>
                  </a:lnTo>
                  <a:lnTo>
                    <a:pt x="28" y="0"/>
                  </a:lnTo>
                  <a:lnTo>
                    <a:pt x="31" y="0"/>
                  </a:lnTo>
                  <a:lnTo>
                    <a:pt x="99" y="1"/>
                  </a:lnTo>
                  <a:lnTo>
                    <a:pt x="140" y="1"/>
                  </a:lnTo>
                  <a:lnTo>
                    <a:pt x="166" y="1"/>
                  </a:lnTo>
                  <a:lnTo>
                    <a:pt x="214" y="3"/>
                  </a:lnTo>
                  <a:lnTo>
                    <a:pt x="242" y="3"/>
                  </a:lnTo>
                  <a:lnTo>
                    <a:pt x="265" y="3"/>
                  </a:lnTo>
                  <a:lnTo>
                    <a:pt x="274" y="3"/>
                  </a:lnTo>
                  <a:lnTo>
                    <a:pt x="297" y="4"/>
                  </a:lnTo>
                  <a:lnTo>
                    <a:pt x="301" y="4"/>
                  </a:lnTo>
                  <a:lnTo>
                    <a:pt x="304" y="4"/>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2452688" y="3460749"/>
              <a:ext cx="376238" cy="744538"/>
            </a:xfrm>
            <a:custGeom>
              <a:avLst/>
              <a:gdLst>
                <a:gd name="T0" fmla="*/ 204 w 237"/>
                <a:gd name="T1" fmla="*/ 2 h 469"/>
                <a:gd name="T2" fmla="*/ 221 w 237"/>
                <a:gd name="T3" fmla="*/ 2 h 469"/>
                <a:gd name="T4" fmla="*/ 233 w 237"/>
                <a:gd name="T5" fmla="*/ 8 h 469"/>
                <a:gd name="T6" fmla="*/ 236 w 237"/>
                <a:gd name="T7" fmla="*/ 15 h 469"/>
                <a:gd name="T8" fmla="*/ 237 w 237"/>
                <a:gd name="T9" fmla="*/ 30 h 469"/>
                <a:gd name="T10" fmla="*/ 237 w 237"/>
                <a:gd name="T11" fmla="*/ 98 h 469"/>
                <a:gd name="T12" fmla="*/ 237 w 237"/>
                <a:gd name="T13" fmla="*/ 284 h 469"/>
                <a:gd name="T14" fmla="*/ 237 w 237"/>
                <a:gd name="T15" fmla="*/ 422 h 469"/>
                <a:gd name="T16" fmla="*/ 237 w 237"/>
                <a:gd name="T17" fmla="*/ 448 h 469"/>
                <a:gd name="T18" fmla="*/ 237 w 237"/>
                <a:gd name="T19" fmla="*/ 457 h 469"/>
                <a:gd name="T20" fmla="*/ 228 w 237"/>
                <a:gd name="T21" fmla="*/ 466 h 469"/>
                <a:gd name="T22" fmla="*/ 217 w 237"/>
                <a:gd name="T23" fmla="*/ 469 h 469"/>
                <a:gd name="T24" fmla="*/ 157 w 237"/>
                <a:gd name="T25" fmla="*/ 469 h 469"/>
                <a:gd name="T26" fmla="*/ 144 w 237"/>
                <a:gd name="T27" fmla="*/ 467 h 469"/>
                <a:gd name="T28" fmla="*/ 137 w 237"/>
                <a:gd name="T29" fmla="*/ 464 h 469"/>
                <a:gd name="T30" fmla="*/ 131 w 237"/>
                <a:gd name="T31" fmla="*/ 453 h 469"/>
                <a:gd name="T32" fmla="*/ 119 w 237"/>
                <a:gd name="T33" fmla="*/ 437 h 469"/>
                <a:gd name="T34" fmla="*/ 111 w 237"/>
                <a:gd name="T35" fmla="*/ 416 h 469"/>
                <a:gd name="T36" fmla="*/ 100 w 237"/>
                <a:gd name="T37" fmla="*/ 386 h 469"/>
                <a:gd name="T38" fmla="*/ 96 w 237"/>
                <a:gd name="T39" fmla="*/ 373 h 469"/>
                <a:gd name="T40" fmla="*/ 87 w 237"/>
                <a:gd name="T41" fmla="*/ 361 h 469"/>
                <a:gd name="T42" fmla="*/ 64 w 237"/>
                <a:gd name="T43" fmla="*/ 334 h 469"/>
                <a:gd name="T44" fmla="*/ 54 w 237"/>
                <a:gd name="T45" fmla="*/ 318 h 469"/>
                <a:gd name="T46" fmla="*/ 39 w 237"/>
                <a:gd name="T47" fmla="*/ 300 h 469"/>
                <a:gd name="T48" fmla="*/ 35 w 237"/>
                <a:gd name="T49" fmla="*/ 290 h 469"/>
                <a:gd name="T50" fmla="*/ 29 w 237"/>
                <a:gd name="T51" fmla="*/ 272 h 469"/>
                <a:gd name="T52" fmla="*/ 29 w 237"/>
                <a:gd name="T53" fmla="*/ 264 h 469"/>
                <a:gd name="T54" fmla="*/ 33 w 237"/>
                <a:gd name="T55" fmla="*/ 254 h 469"/>
                <a:gd name="T56" fmla="*/ 38 w 237"/>
                <a:gd name="T57" fmla="*/ 243 h 469"/>
                <a:gd name="T58" fmla="*/ 38 w 237"/>
                <a:gd name="T59" fmla="*/ 230 h 469"/>
                <a:gd name="T60" fmla="*/ 35 w 237"/>
                <a:gd name="T61" fmla="*/ 217 h 469"/>
                <a:gd name="T62" fmla="*/ 32 w 237"/>
                <a:gd name="T63" fmla="*/ 207 h 469"/>
                <a:gd name="T64" fmla="*/ 28 w 237"/>
                <a:gd name="T65" fmla="*/ 201 h 469"/>
                <a:gd name="T66" fmla="*/ 17 w 237"/>
                <a:gd name="T67" fmla="*/ 188 h 469"/>
                <a:gd name="T68" fmla="*/ 13 w 237"/>
                <a:gd name="T69" fmla="*/ 181 h 469"/>
                <a:gd name="T70" fmla="*/ 6 w 237"/>
                <a:gd name="T71" fmla="*/ 160 h 469"/>
                <a:gd name="T72" fmla="*/ 1 w 237"/>
                <a:gd name="T73" fmla="*/ 142 h 469"/>
                <a:gd name="T74" fmla="*/ 0 w 237"/>
                <a:gd name="T75" fmla="*/ 130 h 469"/>
                <a:gd name="T76" fmla="*/ 3 w 237"/>
                <a:gd name="T77" fmla="*/ 120 h 469"/>
                <a:gd name="T78" fmla="*/ 10 w 237"/>
                <a:gd name="T79" fmla="*/ 104 h 469"/>
                <a:gd name="T80" fmla="*/ 17 w 237"/>
                <a:gd name="T81" fmla="*/ 98 h 469"/>
                <a:gd name="T82" fmla="*/ 23 w 237"/>
                <a:gd name="T83" fmla="*/ 95 h 469"/>
                <a:gd name="T84" fmla="*/ 29 w 237"/>
                <a:gd name="T85" fmla="*/ 79 h 469"/>
                <a:gd name="T86" fmla="*/ 33 w 237"/>
                <a:gd name="T87" fmla="*/ 70 h 469"/>
                <a:gd name="T88" fmla="*/ 39 w 237"/>
                <a:gd name="T89" fmla="*/ 69 h 469"/>
                <a:gd name="T90" fmla="*/ 49 w 237"/>
                <a:gd name="T91" fmla="*/ 69 h 469"/>
                <a:gd name="T92" fmla="*/ 55 w 237"/>
                <a:gd name="T93" fmla="*/ 64 h 469"/>
                <a:gd name="T94" fmla="*/ 63 w 237"/>
                <a:gd name="T95" fmla="*/ 57 h 469"/>
                <a:gd name="T96" fmla="*/ 63 w 237"/>
                <a:gd name="T97" fmla="*/ 50 h 469"/>
                <a:gd name="T98" fmla="*/ 61 w 237"/>
                <a:gd name="T99" fmla="*/ 43 h 469"/>
                <a:gd name="T100" fmla="*/ 63 w 237"/>
                <a:gd name="T101" fmla="*/ 34 h 469"/>
                <a:gd name="T102" fmla="*/ 61 w 237"/>
                <a:gd name="T103" fmla="*/ 28 h 469"/>
                <a:gd name="T104" fmla="*/ 65 w 237"/>
                <a:gd name="T105" fmla="*/ 16 h 469"/>
                <a:gd name="T106" fmla="*/ 70 w 237"/>
                <a:gd name="T107" fmla="*/ 8 h 469"/>
                <a:gd name="T108" fmla="*/ 76 w 237"/>
                <a:gd name="T109" fmla="*/ 3 h 469"/>
                <a:gd name="T110" fmla="*/ 86 w 237"/>
                <a:gd name="T111" fmla="*/ 0 h 469"/>
                <a:gd name="T112" fmla="*/ 111 w 237"/>
                <a:gd name="T113" fmla="*/ 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7" h="469">
                  <a:moveTo>
                    <a:pt x="167" y="2"/>
                  </a:moveTo>
                  <a:lnTo>
                    <a:pt x="169" y="2"/>
                  </a:lnTo>
                  <a:lnTo>
                    <a:pt x="198" y="2"/>
                  </a:lnTo>
                  <a:lnTo>
                    <a:pt x="204" y="2"/>
                  </a:lnTo>
                  <a:lnTo>
                    <a:pt x="208" y="2"/>
                  </a:lnTo>
                  <a:lnTo>
                    <a:pt x="215" y="2"/>
                  </a:lnTo>
                  <a:lnTo>
                    <a:pt x="218" y="2"/>
                  </a:lnTo>
                  <a:lnTo>
                    <a:pt x="221" y="2"/>
                  </a:lnTo>
                  <a:lnTo>
                    <a:pt x="226" y="3"/>
                  </a:lnTo>
                  <a:lnTo>
                    <a:pt x="228" y="5"/>
                  </a:lnTo>
                  <a:lnTo>
                    <a:pt x="230" y="6"/>
                  </a:lnTo>
                  <a:lnTo>
                    <a:pt x="233" y="8"/>
                  </a:lnTo>
                  <a:lnTo>
                    <a:pt x="233" y="9"/>
                  </a:lnTo>
                  <a:lnTo>
                    <a:pt x="234" y="11"/>
                  </a:lnTo>
                  <a:lnTo>
                    <a:pt x="236" y="12"/>
                  </a:lnTo>
                  <a:lnTo>
                    <a:pt x="236" y="15"/>
                  </a:lnTo>
                  <a:lnTo>
                    <a:pt x="237" y="18"/>
                  </a:lnTo>
                  <a:lnTo>
                    <a:pt x="237" y="22"/>
                  </a:lnTo>
                  <a:lnTo>
                    <a:pt x="237" y="28"/>
                  </a:lnTo>
                  <a:lnTo>
                    <a:pt x="237" y="30"/>
                  </a:lnTo>
                  <a:lnTo>
                    <a:pt x="237" y="35"/>
                  </a:lnTo>
                  <a:lnTo>
                    <a:pt x="237" y="44"/>
                  </a:lnTo>
                  <a:lnTo>
                    <a:pt x="237" y="56"/>
                  </a:lnTo>
                  <a:lnTo>
                    <a:pt x="237" y="98"/>
                  </a:lnTo>
                  <a:lnTo>
                    <a:pt x="237" y="126"/>
                  </a:lnTo>
                  <a:lnTo>
                    <a:pt x="237" y="190"/>
                  </a:lnTo>
                  <a:lnTo>
                    <a:pt x="237" y="262"/>
                  </a:lnTo>
                  <a:lnTo>
                    <a:pt x="237" y="284"/>
                  </a:lnTo>
                  <a:lnTo>
                    <a:pt x="237" y="299"/>
                  </a:lnTo>
                  <a:lnTo>
                    <a:pt x="237" y="368"/>
                  </a:lnTo>
                  <a:lnTo>
                    <a:pt x="237" y="380"/>
                  </a:lnTo>
                  <a:lnTo>
                    <a:pt x="237" y="422"/>
                  </a:lnTo>
                  <a:lnTo>
                    <a:pt x="237" y="432"/>
                  </a:lnTo>
                  <a:lnTo>
                    <a:pt x="237" y="437"/>
                  </a:lnTo>
                  <a:lnTo>
                    <a:pt x="237" y="446"/>
                  </a:lnTo>
                  <a:lnTo>
                    <a:pt x="237" y="448"/>
                  </a:lnTo>
                  <a:lnTo>
                    <a:pt x="237" y="450"/>
                  </a:lnTo>
                  <a:lnTo>
                    <a:pt x="237" y="453"/>
                  </a:lnTo>
                  <a:lnTo>
                    <a:pt x="237" y="454"/>
                  </a:lnTo>
                  <a:lnTo>
                    <a:pt x="237" y="457"/>
                  </a:lnTo>
                  <a:lnTo>
                    <a:pt x="236" y="460"/>
                  </a:lnTo>
                  <a:lnTo>
                    <a:pt x="234" y="462"/>
                  </a:lnTo>
                  <a:lnTo>
                    <a:pt x="231" y="464"/>
                  </a:lnTo>
                  <a:lnTo>
                    <a:pt x="228" y="466"/>
                  </a:lnTo>
                  <a:lnTo>
                    <a:pt x="226" y="467"/>
                  </a:lnTo>
                  <a:lnTo>
                    <a:pt x="224" y="467"/>
                  </a:lnTo>
                  <a:lnTo>
                    <a:pt x="220" y="467"/>
                  </a:lnTo>
                  <a:lnTo>
                    <a:pt x="217" y="469"/>
                  </a:lnTo>
                  <a:lnTo>
                    <a:pt x="210" y="469"/>
                  </a:lnTo>
                  <a:lnTo>
                    <a:pt x="183" y="469"/>
                  </a:lnTo>
                  <a:lnTo>
                    <a:pt x="175" y="469"/>
                  </a:lnTo>
                  <a:lnTo>
                    <a:pt x="157" y="469"/>
                  </a:lnTo>
                  <a:lnTo>
                    <a:pt x="154" y="469"/>
                  </a:lnTo>
                  <a:lnTo>
                    <a:pt x="150" y="469"/>
                  </a:lnTo>
                  <a:lnTo>
                    <a:pt x="147" y="469"/>
                  </a:lnTo>
                  <a:lnTo>
                    <a:pt x="144" y="467"/>
                  </a:lnTo>
                  <a:lnTo>
                    <a:pt x="141" y="467"/>
                  </a:lnTo>
                  <a:lnTo>
                    <a:pt x="140" y="467"/>
                  </a:lnTo>
                  <a:lnTo>
                    <a:pt x="137" y="466"/>
                  </a:lnTo>
                  <a:lnTo>
                    <a:pt x="137" y="464"/>
                  </a:lnTo>
                  <a:lnTo>
                    <a:pt x="135" y="463"/>
                  </a:lnTo>
                  <a:lnTo>
                    <a:pt x="134" y="462"/>
                  </a:lnTo>
                  <a:lnTo>
                    <a:pt x="132" y="460"/>
                  </a:lnTo>
                  <a:lnTo>
                    <a:pt x="131" y="453"/>
                  </a:lnTo>
                  <a:lnTo>
                    <a:pt x="129" y="450"/>
                  </a:lnTo>
                  <a:lnTo>
                    <a:pt x="127" y="447"/>
                  </a:lnTo>
                  <a:lnTo>
                    <a:pt x="122" y="441"/>
                  </a:lnTo>
                  <a:lnTo>
                    <a:pt x="119" y="437"/>
                  </a:lnTo>
                  <a:lnTo>
                    <a:pt x="116" y="431"/>
                  </a:lnTo>
                  <a:lnTo>
                    <a:pt x="113" y="427"/>
                  </a:lnTo>
                  <a:lnTo>
                    <a:pt x="112" y="422"/>
                  </a:lnTo>
                  <a:lnTo>
                    <a:pt x="111" y="416"/>
                  </a:lnTo>
                  <a:lnTo>
                    <a:pt x="109" y="412"/>
                  </a:lnTo>
                  <a:lnTo>
                    <a:pt x="106" y="408"/>
                  </a:lnTo>
                  <a:lnTo>
                    <a:pt x="105" y="400"/>
                  </a:lnTo>
                  <a:lnTo>
                    <a:pt x="100" y="386"/>
                  </a:lnTo>
                  <a:lnTo>
                    <a:pt x="99" y="382"/>
                  </a:lnTo>
                  <a:lnTo>
                    <a:pt x="97" y="379"/>
                  </a:lnTo>
                  <a:lnTo>
                    <a:pt x="97" y="376"/>
                  </a:lnTo>
                  <a:lnTo>
                    <a:pt x="96" y="373"/>
                  </a:lnTo>
                  <a:lnTo>
                    <a:pt x="93" y="370"/>
                  </a:lnTo>
                  <a:lnTo>
                    <a:pt x="92" y="366"/>
                  </a:lnTo>
                  <a:lnTo>
                    <a:pt x="90" y="363"/>
                  </a:lnTo>
                  <a:lnTo>
                    <a:pt x="87" y="361"/>
                  </a:lnTo>
                  <a:lnTo>
                    <a:pt x="84" y="357"/>
                  </a:lnTo>
                  <a:lnTo>
                    <a:pt x="77" y="348"/>
                  </a:lnTo>
                  <a:lnTo>
                    <a:pt x="73" y="342"/>
                  </a:lnTo>
                  <a:lnTo>
                    <a:pt x="64" y="334"/>
                  </a:lnTo>
                  <a:lnTo>
                    <a:pt x="63" y="332"/>
                  </a:lnTo>
                  <a:lnTo>
                    <a:pt x="63" y="329"/>
                  </a:lnTo>
                  <a:lnTo>
                    <a:pt x="58" y="322"/>
                  </a:lnTo>
                  <a:lnTo>
                    <a:pt x="54" y="318"/>
                  </a:lnTo>
                  <a:lnTo>
                    <a:pt x="52" y="313"/>
                  </a:lnTo>
                  <a:lnTo>
                    <a:pt x="44" y="306"/>
                  </a:lnTo>
                  <a:lnTo>
                    <a:pt x="42" y="303"/>
                  </a:lnTo>
                  <a:lnTo>
                    <a:pt x="39" y="300"/>
                  </a:lnTo>
                  <a:lnTo>
                    <a:pt x="38" y="297"/>
                  </a:lnTo>
                  <a:lnTo>
                    <a:pt x="36" y="296"/>
                  </a:lnTo>
                  <a:lnTo>
                    <a:pt x="36" y="293"/>
                  </a:lnTo>
                  <a:lnTo>
                    <a:pt x="35" y="290"/>
                  </a:lnTo>
                  <a:lnTo>
                    <a:pt x="32" y="283"/>
                  </a:lnTo>
                  <a:lnTo>
                    <a:pt x="31" y="280"/>
                  </a:lnTo>
                  <a:lnTo>
                    <a:pt x="31" y="275"/>
                  </a:lnTo>
                  <a:lnTo>
                    <a:pt x="29" y="272"/>
                  </a:lnTo>
                  <a:lnTo>
                    <a:pt x="29" y="272"/>
                  </a:lnTo>
                  <a:lnTo>
                    <a:pt x="29" y="270"/>
                  </a:lnTo>
                  <a:lnTo>
                    <a:pt x="29" y="267"/>
                  </a:lnTo>
                  <a:lnTo>
                    <a:pt x="29" y="264"/>
                  </a:lnTo>
                  <a:lnTo>
                    <a:pt x="29" y="262"/>
                  </a:lnTo>
                  <a:lnTo>
                    <a:pt x="29" y="261"/>
                  </a:lnTo>
                  <a:lnTo>
                    <a:pt x="31" y="258"/>
                  </a:lnTo>
                  <a:lnTo>
                    <a:pt x="33" y="254"/>
                  </a:lnTo>
                  <a:lnTo>
                    <a:pt x="35" y="252"/>
                  </a:lnTo>
                  <a:lnTo>
                    <a:pt x="36" y="249"/>
                  </a:lnTo>
                  <a:lnTo>
                    <a:pt x="36" y="246"/>
                  </a:lnTo>
                  <a:lnTo>
                    <a:pt x="38" y="243"/>
                  </a:lnTo>
                  <a:lnTo>
                    <a:pt x="38" y="238"/>
                  </a:lnTo>
                  <a:lnTo>
                    <a:pt x="38" y="236"/>
                  </a:lnTo>
                  <a:lnTo>
                    <a:pt x="38" y="233"/>
                  </a:lnTo>
                  <a:lnTo>
                    <a:pt x="38" y="230"/>
                  </a:lnTo>
                  <a:lnTo>
                    <a:pt x="38" y="227"/>
                  </a:lnTo>
                  <a:lnTo>
                    <a:pt x="36" y="224"/>
                  </a:lnTo>
                  <a:lnTo>
                    <a:pt x="36" y="222"/>
                  </a:lnTo>
                  <a:lnTo>
                    <a:pt x="35" y="217"/>
                  </a:lnTo>
                  <a:lnTo>
                    <a:pt x="35" y="214"/>
                  </a:lnTo>
                  <a:lnTo>
                    <a:pt x="33" y="213"/>
                  </a:lnTo>
                  <a:lnTo>
                    <a:pt x="33" y="208"/>
                  </a:lnTo>
                  <a:lnTo>
                    <a:pt x="32" y="207"/>
                  </a:lnTo>
                  <a:lnTo>
                    <a:pt x="32" y="206"/>
                  </a:lnTo>
                  <a:lnTo>
                    <a:pt x="31" y="203"/>
                  </a:lnTo>
                  <a:lnTo>
                    <a:pt x="29" y="203"/>
                  </a:lnTo>
                  <a:lnTo>
                    <a:pt x="28" y="201"/>
                  </a:lnTo>
                  <a:lnTo>
                    <a:pt x="28" y="198"/>
                  </a:lnTo>
                  <a:lnTo>
                    <a:pt x="26" y="197"/>
                  </a:lnTo>
                  <a:lnTo>
                    <a:pt x="20" y="191"/>
                  </a:lnTo>
                  <a:lnTo>
                    <a:pt x="17" y="188"/>
                  </a:lnTo>
                  <a:lnTo>
                    <a:pt x="16" y="185"/>
                  </a:lnTo>
                  <a:lnTo>
                    <a:pt x="16" y="184"/>
                  </a:lnTo>
                  <a:lnTo>
                    <a:pt x="15" y="182"/>
                  </a:lnTo>
                  <a:lnTo>
                    <a:pt x="13" y="181"/>
                  </a:lnTo>
                  <a:lnTo>
                    <a:pt x="12" y="175"/>
                  </a:lnTo>
                  <a:lnTo>
                    <a:pt x="10" y="171"/>
                  </a:lnTo>
                  <a:lnTo>
                    <a:pt x="9" y="168"/>
                  </a:lnTo>
                  <a:lnTo>
                    <a:pt x="6" y="160"/>
                  </a:lnTo>
                  <a:lnTo>
                    <a:pt x="4" y="156"/>
                  </a:lnTo>
                  <a:lnTo>
                    <a:pt x="3" y="152"/>
                  </a:lnTo>
                  <a:lnTo>
                    <a:pt x="3" y="147"/>
                  </a:lnTo>
                  <a:lnTo>
                    <a:pt x="1" y="142"/>
                  </a:lnTo>
                  <a:lnTo>
                    <a:pt x="1" y="139"/>
                  </a:lnTo>
                  <a:lnTo>
                    <a:pt x="0" y="136"/>
                  </a:lnTo>
                  <a:lnTo>
                    <a:pt x="0" y="133"/>
                  </a:lnTo>
                  <a:lnTo>
                    <a:pt x="0" y="130"/>
                  </a:lnTo>
                  <a:lnTo>
                    <a:pt x="0" y="127"/>
                  </a:lnTo>
                  <a:lnTo>
                    <a:pt x="1" y="124"/>
                  </a:lnTo>
                  <a:lnTo>
                    <a:pt x="1" y="123"/>
                  </a:lnTo>
                  <a:lnTo>
                    <a:pt x="3" y="120"/>
                  </a:lnTo>
                  <a:lnTo>
                    <a:pt x="3" y="117"/>
                  </a:lnTo>
                  <a:lnTo>
                    <a:pt x="6" y="111"/>
                  </a:lnTo>
                  <a:lnTo>
                    <a:pt x="9" y="105"/>
                  </a:lnTo>
                  <a:lnTo>
                    <a:pt x="10" y="104"/>
                  </a:lnTo>
                  <a:lnTo>
                    <a:pt x="12" y="102"/>
                  </a:lnTo>
                  <a:lnTo>
                    <a:pt x="13" y="101"/>
                  </a:lnTo>
                  <a:lnTo>
                    <a:pt x="15" y="99"/>
                  </a:lnTo>
                  <a:lnTo>
                    <a:pt x="17" y="98"/>
                  </a:lnTo>
                  <a:lnTo>
                    <a:pt x="20" y="98"/>
                  </a:lnTo>
                  <a:lnTo>
                    <a:pt x="20" y="96"/>
                  </a:lnTo>
                  <a:lnTo>
                    <a:pt x="22" y="96"/>
                  </a:lnTo>
                  <a:lnTo>
                    <a:pt x="23" y="95"/>
                  </a:lnTo>
                  <a:lnTo>
                    <a:pt x="23" y="94"/>
                  </a:lnTo>
                  <a:lnTo>
                    <a:pt x="25" y="89"/>
                  </a:lnTo>
                  <a:lnTo>
                    <a:pt x="28" y="85"/>
                  </a:lnTo>
                  <a:lnTo>
                    <a:pt x="29" y="79"/>
                  </a:lnTo>
                  <a:lnTo>
                    <a:pt x="31" y="76"/>
                  </a:lnTo>
                  <a:lnTo>
                    <a:pt x="32" y="73"/>
                  </a:lnTo>
                  <a:lnTo>
                    <a:pt x="32" y="72"/>
                  </a:lnTo>
                  <a:lnTo>
                    <a:pt x="33" y="70"/>
                  </a:lnTo>
                  <a:lnTo>
                    <a:pt x="35" y="70"/>
                  </a:lnTo>
                  <a:lnTo>
                    <a:pt x="36" y="69"/>
                  </a:lnTo>
                  <a:lnTo>
                    <a:pt x="38" y="69"/>
                  </a:lnTo>
                  <a:lnTo>
                    <a:pt x="39" y="69"/>
                  </a:lnTo>
                  <a:lnTo>
                    <a:pt x="42" y="67"/>
                  </a:lnTo>
                  <a:lnTo>
                    <a:pt x="45" y="69"/>
                  </a:lnTo>
                  <a:lnTo>
                    <a:pt x="48" y="69"/>
                  </a:lnTo>
                  <a:lnTo>
                    <a:pt x="49" y="69"/>
                  </a:lnTo>
                  <a:lnTo>
                    <a:pt x="51" y="69"/>
                  </a:lnTo>
                  <a:lnTo>
                    <a:pt x="52" y="67"/>
                  </a:lnTo>
                  <a:lnTo>
                    <a:pt x="54" y="66"/>
                  </a:lnTo>
                  <a:lnTo>
                    <a:pt x="55" y="64"/>
                  </a:lnTo>
                  <a:lnTo>
                    <a:pt x="57" y="63"/>
                  </a:lnTo>
                  <a:lnTo>
                    <a:pt x="60" y="62"/>
                  </a:lnTo>
                  <a:lnTo>
                    <a:pt x="60" y="60"/>
                  </a:lnTo>
                  <a:lnTo>
                    <a:pt x="63" y="57"/>
                  </a:lnTo>
                  <a:lnTo>
                    <a:pt x="63" y="54"/>
                  </a:lnTo>
                  <a:lnTo>
                    <a:pt x="63" y="53"/>
                  </a:lnTo>
                  <a:lnTo>
                    <a:pt x="63" y="51"/>
                  </a:lnTo>
                  <a:lnTo>
                    <a:pt x="63" y="50"/>
                  </a:lnTo>
                  <a:lnTo>
                    <a:pt x="63" y="48"/>
                  </a:lnTo>
                  <a:lnTo>
                    <a:pt x="63" y="47"/>
                  </a:lnTo>
                  <a:lnTo>
                    <a:pt x="61" y="44"/>
                  </a:lnTo>
                  <a:lnTo>
                    <a:pt x="61" y="43"/>
                  </a:lnTo>
                  <a:lnTo>
                    <a:pt x="61" y="41"/>
                  </a:lnTo>
                  <a:lnTo>
                    <a:pt x="63" y="38"/>
                  </a:lnTo>
                  <a:lnTo>
                    <a:pt x="63" y="37"/>
                  </a:lnTo>
                  <a:lnTo>
                    <a:pt x="63" y="34"/>
                  </a:lnTo>
                  <a:lnTo>
                    <a:pt x="61" y="31"/>
                  </a:lnTo>
                  <a:lnTo>
                    <a:pt x="61" y="30"/>
                  </a:lnTo>
                  <a:lnTo>
                    <a:pt x="61" y="28"/>
                  </a:lnTo>
                  <a:lnTo>
                    <a:pt x="61" y="28"/>
                  </a:lnTo>
                  <a:lnTo>
                    <a:pt x="61" y="27"/>
                  </a:lnTo>
                  <a:lnTo>
                    <a:pt x="63" y="25"/>
                  </a:lnTo>
                  <a:lnTo>
                    <a:pt x="64" y="19"/>
                  </a:lnTo>
                  <a:lnTo>
                    <a:pt x="65" y="16"/>
                  </a:lnTo>
                  <a:lnTo>
                    <a:pt x="67" y="15"/>
                  </a:lnTo>
                  <a:lnTo>
                    <a:pt x="68" y="14"/>
                  </a:lnTo>
                  <a:lnTo>
                    <a:pt x="68" y="9"/>
                  </a:lnTo>
                  <a:lnTo>
                    <a:pt x="70" y="8"/>
                  </a:lnTo>
                  <a:lnTo>
                    <a:pt x="71" y="6"/>
                  </a:lnTo>
                  <a:lnTo>
                    <a:pt x="73" y="5"/>
                  </a:lnTo>
                  <a:lnTo>
                    <a:pt x="74" y="3"/>
                  </a:lnTo>
                  <a:lnTo>
                    <a:pt x="76" y="3"/>
                  </a:lnTo>
                  <a:lnTo>
                    <a:pt x="77" y="2"/>
                  </a:lnTo>
                  <a:lnTo>
                    <a:pt x="79" y="2"/>
                  </a:lnTo>
                  <a:lnTo>
                    <a:pt x="81" y="2"/>
                  </a:lnTo>
                  <a:lnTo>
                    <a:pt x="86" y="0"/>
                  </a:lnTo>
                  <a:lnTo>
                    <a:pt x="90" y="0"/>
                  </a:lnTo>
                  <a:lnTo>
                    <a:pt x="93" y="0"/>
                  </a:lnTo>
                  <a:lnTo>
                    <a:pt x="99" y="0"/>
                  </a:lnTo>
                  <a:lnTo>
                    <a:pt x="111" y="0"/>
                  </a:lnTo>
                  <a:lnTo>
                    <a:pt x="167" y="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1062037" y="3025776"/>
              <a:ext cx="400051" cy="752475"/>
            </a:xfrm>
            <a:custGeom>
              <a:avLst/>
              <a:gdLst>
                <a:gd name="T0" fmla="*/ 247 w 252"/>
                <a:gd name="T1" fmla="*/ 129 h 474"/>
                <a:gd name="T2" fmla="*/ 244 w 252"/>
                <a:gd name="T3" fmla="*/ 232 h 474"/>
                <a:gd name="T4" fmla="*/ 246 w 252"/>
                <a:gd name="T5" fmla="*/ 258 h 474"/>
                <a:gd name="T6" fmla="*/ 249 w 252"/>
                <a:gd name="T7" fmla="*/ 274 h 474"/>
                <a:gd name="T8" fmla="*/ 250 w 252"/>
                <a:gd name="T9" fmla="*/ 292 h 474"/>
                <a:gd name="T10" fmla="*/ 252 w 252"/>
                <a:gd name="T11" fmla="*/ 318 h 474"/>
                <a:gd name="T12" fmla="*/ 250 w 252"/>
                <a:gd name="T13" fmla="*/ 378 h 474"/>
                <a:gd name="T14" fmla="*/ 249 w 252"/>
                <a:gd name="T15" fmla="*/ 389 h 474"/>
                <a:gd name="T16" fmla="*/ 244 w 252"/>
                <a:gd name="T17" fmla="*/ 397 h 474"/>
                <a:gd name="T18" fmla="*/ 230 w 252"/>
                <a:gd name="T19" fmla="*/ 400 h 474"/>
                <a:gd name="T20" fmla="*/ 218 w 252"/>
                <a:gd name="T21" fmla="*/ 408 h 474"/>
                <a:gd name="T22" fmla="*/ 211 w 252"/>
                <a:gd name="T23" fmla="*/ 414 h 474"/>
                <a:gd name="T24" fmla="*/ 205 w 252"/>
                <a:gd name="T25" fmla="*/ 416 h 474"/>
                <a:gd name="T26" fmla="*/ 192 w 252"/>
                <a:gd name="T27" fmla="*/ 411 h 474"/>
                <a:gd name="T28" fmla="*/ 182 w 252"/>
                <a:gd name="T29" fmla="*/ 411 h 474"/>
                <a:gd name="T30" fmla="*/ 167 w 252"/>
                <a:gd name="T31" fmla="*/ 414 h 474"/>
                <a:gd name="T32" fmla="*/ 160 w 252"/>
                <a:gd name="T33" fmla="*/ 418 h 474"/>
                <a:gd name="T34" fmla="*/ 153 w 252"/>
                <a:gd name="T35" fmla="*/ 427 h 474"/>
                <a:gd name="T36" fmla="*/ 148 w 252"/>
                <a:gd name="T37" fmla="*/ 439 h 474"/>
                <a:gd name="T38" fmla="*/ 147 w 252"/>
                <a:gd name="T39" fmla="*/ 448 h 474"/>
                <a:gd name="T40" fmla="*/ 148 w 252"/>
                <a:gd name="T41" fmla="*/ 461 h 474"/>
                <a:gd name="T42" fmla="*/ 150 w 252"/>
                <a:gd name="T43" fmla="*/ 468 h 474"/>
                <a:gd name="T44" fmla="*/ 146 w 252"/>
                <a:gd name="T45" fmla="*/ 472 h 474"/>
                <a:gd name="T46" fmla="*/ 135 w 252"/>
                <a:gd name="T47" fmla="*/ 474 h 474"/>
                <a:gd name="T48" fmla="*/ 112 w 252"/>
                <a:gd name="T49" fmla="*/ 472 h 474"/>
                <a:gd name="T50" fmla="*/ 100 w 252"/>
                <a:gd name="T51" fmla="*/ 469 h 474"/>
                <a:gd name="T52" fmla="*/ 84 w 252"/>
                <a:gd name="T53" fmla="*/ 459 h 474"/>
                <a:gd name="T54" fmla="*/ 52 w 252"/>
                <a:gd name="T55" fmla="*/ 446 h 474"/>
                <a:gd name="T56" fmla="*/ 31 w 252"/>
                <a:gd name="T57" fmla="*/ 440 h 474"/>
                <a:gd name="T58" fmla="*/ 28 w 252"/>
                <a:gd name="T59" fmla="*/ 437 h 474"/>
                <a:gd name="T60" fmla="*/ 23 w 252"/>
                <a:gd name="T61" fmla="*/ 430 h 474"/>
                <a:gd name="T62" fmla="*/ 22 w 252"/>
                <a:gd name="T63" fmla="*/ 424 h 474"/>
                <a:gd name="T64" fmla="*/ 25 w 252"/>
                <a:gd name="T65" fmla="*/ 414 h 474"/>
                <a:gd name="T66" fmla="*/ 32 w 252"/>
                <a:gd name="T67" fmla="*/ 395 h 474"/>
                <a:gd name="T68" fmla="*/ 35 w 252"/>
                <a:gd name="T69" fmla="*/ 386 h 474"/>
                <a:gd name="T70" fmla="*/ 33 w 252"/>
                <a:gd name="T71" fmla="*/ 379 h 474"/>
                <a:gd name="T72" fmla="*/ 29 w 252"/>
                <a:gd name="T73" fmla="*/ 359 h 474"/>
                <a:gd name="T74" fmla="*/ 23 w 252"/>
                <a:gd name="T75" fmla="*/ 350 h 474"/>
                <a:gd name="T76" fmla="*/ 17 w 252"/>
                <a:gd name="T77" fmla="*/ 343 h 474"/>
                <a:gd name="T78" fmla="*/ 6 w 252"/>
                <a:gd name="T79" fmla="*/ 336 h 474"/>
                <a:gd name="T80" fmla="*/ 0 w 252"/>
                <a:gd name="T81" fmla="*/ 328 h 474"/>
                <a:gd name="T82" fmla="*/ 0 w 252"/>
                <a:gd name="T83" fmla="*/ 321 h 474"/>
                <a:gd name="T84" fmla="*/ 1 w 252"/>
                <a:gd name="T85" fmla="*/ 306 h 474"/>
                <a:gd name="T86" fmla="*/ 4 w 252"/>
                <a:gd name="T87" fmla="*/ 301 h 474"/>
                <a:gd name="T88" fmla="*/ 10 w 252"/>
                <a:gd name="T89" fmla="*/ 293 h 474"/>
                <a:gd name="T90" fmla="*/ 22 w 252"/>
                <a:gd name="T91" fmla="*/ 288 h 474"/>
                <a:gd name="T92" fmla="*/ 29 w 252"/>
                <a:gd name="T93" fmla="*/ 283 h 474"/>
                <a:gd name="T94" fmla="*/ 36 w 252"/>
                <a:gd name="T95" fmla="*/ 274 h 474"/>
                <a:gd name="T96" fmla="*/ 41 w 252"/>
                <a:gd name="T97" fmla="*/ 267 h 474"/>
                <a:gd name="T98" fmla="*/ 44 w 252"/>
                <a:gd name="T99" fmla="*/ 254 h 474"/>
                <a:gd name="T100" fmla="*/ 45 w 252"/>
                <a:gd name="T101" fmla="*/ 187 h 474"/>
                <a:gd name="T102" fmla="*/ 48 w 252"/>
                <a:gd name="T103" fmla="*/ 34 h 474"/>
                <a:gd name="T104" fmla="*/ 49 w 252"/>
                <a:gd name="T105" fmla="*/ 16 h 474"/>
                <a:gd name="T106" fmla="*/ 52 w 252"/>
                <a:gd name="T107" fmla="*/ 5 h 474"/>
                <a:gd name="T108" fmla="*/ 58 w 252"/>
                <a:gd name="T109" fmla="*/ 2 h 474"/>
                <a:gd name="T110" fmla="*/ 70 w 252"/>
                <a:gd name="T111" fmla="*/ 0 h 474"/>
                <a:gd name="T112" fmla="*/ 138 w 252"/>
                <a:gd name="T113" fmla="*/ 2 h 474"/>
                <a:gd name="T114" fmla="*/ 249 w 252"/>
                <a:gd name="T115" fmla="*/ 2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2" h="474">
                  <a:moveTo>
                    <a:pt x="249" y="2"/>
                  </a:moveTo>
                  <a:lnTo>
                    <a:pt x="247" y="61"/>
                  </a:lnTo>
                  <a:lnTo>
                    <a:pt x="247" y="107"/>
                  </a:lnTo>
                  <a:lnTo>
                    <a:pt x="247" y="129"/>
                  </a:lnTo>
                  <a:lnTo>
                    <a:pt x="246" y="146"/>
                  </a:lnTo>
                  <a:lnTo>
                    <a:pt x="244" y="199"/>
                  </a:lnTo>
                  <a:lnTo>
                    <a:pt x="244" y="221"/>
                  </a:lnTo>
                  <a:lnTo>
                    <a:pt x="244" y="232"/>
                  </a:lnTo>
                  <a:lnTo>
                    <a:pt x="244" y="240"/>
                  </a:lnTo>
                  <a:lnTo>
                    <a:pt x="244" y="248"/>
                  </a:lnTo>
                  <a:lnTo>
                    <a:pt x="244" y="254"/>
                  </a:lnTo>
                  <a:lnTo>
                    <a:pt x="246" y="258"/>
                  </a:lnTo>
                  <a:lnTo>
                    <a:pt x="246" y="264"/>
                  </a:lnTo>
                  <a:lnTo>
                    <a:pt x="246" y="267"/>
                  </a:lnTo>
                  <a:lnTo>
                    <a:pt x="247" y="269"/>
                  </a:lnTo>
                  <a:lnTo>
                    <a:pt x="249" y="274"/>
                  </a:lnTo>
                  <a:lnTo>
                    <a:pt x="249" y="277"/>
                  </a:lnTo>
                  <a:lnTo>
                    <a:pt x="250" y="283"/>
                  </a:lnTo>
                  <a:lnTo>
                    <a:pt x="250" y="288"/>
                  </a:lnTo>
                  <a:lnTo>
                    <a:pt x="250" y="292"/>
                  </a:lnTo>
                  <a:lnTo>
                    <a:pt x="252" y="298"/>
                  </a:lnTo>
                  <a:lnTo>
                    <a:pt x="252" y="304"/>
                  </a:lnTo>
                  <a:lnTo>
                    <a:pt x="252" y="309"/>
                  </a:lnTo>
                  <a:lnTo>
                    <a:pt x="252" y="318"/>
                  </a:lnTo>
                  <a:lnTo>
                    <a:pt x="252" y="352"/>
                  </a:lnTo>
                  <a:lnTo>
                    <a:pt x="252" y="362"/>
                  </a:lnTo>
                  <a:lnTo>
                    <a:pt x="250" y="372"/>
                  </a:lnTo>
                  <a:lnTo>
                    <a:pt x="250" y="378"/>
                  </a:lnTo>
                  <a:lnTo>
                    <a:pt x="250" y="381"/>
                  </a:lnTo>
                  <a:lnTo>
                    <a:pt x="250" y="384"/>
                  </a:lnTo>
                  <a:lnTo>
                    <a:pt x="249" y="388"/>
                  </a:lnTo>
                  <a:lnTo>
                    <a:pt x="249" y="389"/>
                  </a:lnTo>
                  <a:lnTo>
                    <a:pt x="247" y="392"/>
                  </a:lnTo>
                  <a:lnTo>
                    <a:pt x="247" y="394"/>
                  </a:lnTo>
                  <a:lnTo>
                    <a:pt x="246" y="395"/>
                  </a:lnTo>
                  <a:lnTo>
                    <a:pt x="244" y="397"/>
                  </a:lnTo>
                  <a:lnTo>
                    <a:pt x="243" y="397"/>
                  </a:lnTo>
                  <a:lnTo>
                    <a:pt x="242" y="397"/>
                  </a:lnTo>
                  <a:lnTo>
                    <a:pt x="231" y="398"/>
                  </a:lnTo>
                  <a:lnTo>
                    <a:pt x="230" y="400"/>
                  </a:lnTo>
                  <a:lnTo>
                    <a:pt x="228" y="400"/>
                  </a:lnTo>
                  <a:lnTo>
                    <a:pt x="227" y="401"/>
                  </a:lnTo>
                  <a:lnTo>
                    <a:pt x="226" y="402"/>
                  </a:lnTo>
                  <a:lnTo>
                    <a:pt x="218" y="408"/>
                  </a:lnTo>
                  <a:lnTo>
                    <a:pt x="214" y="411"/>
                  </a:lnTo>
                  <a:lnTo>
                    <a:pt x="212" y="413"/>
                  </a:lnTo>
                  <a:lnTo>
                    <a:pt x="212" y="414"/>
                  </a:lnTo>
                  <a:lnTo>
                    <a:pt x="211" y="414"/>
                  </a:lnTo>
                  <a:lnTo>
                    <a:pt x="210" y="414"/>
                  </a:lnTo>
                  <a:lnTo>
                    <a:pt x="208" y="416"/>
                  </a:lnTo>
                  <a:lnTo>
                    <a:pt x="205" y="416"/>
                  </a:lnTo>
                  <a:lnTo>
                    <a:pt x="205" y="416"/>
                  </a:lnTo>
                  <a:lnTo>
                    <a:pt x="202" y="416"/>
                  </a:lnTo>
                  <a:lnTo>
                    <a:pt x="199" y="414"/>
                  </a:lnTo>
                  <a:lnTo>
                    <a:pt x="198" y="414"/>
                  </a:lnTo>
                  <a:lnTo>
                    <a:pt x="192" y="411"/>
                  </a:lnTo>
                  <a:lnTo>
                    <a:pt x="189" y="411"/>
                  </a:lnTo>
                  <a:lnTo>
                    <a:pt x="186" y="411"/>
                  </a:lnTo>
                  <a:lnTo>
                    <a:pt x="185" y="411"/>
                  </a:lnTo>
                  <a:lnTo>
                    <a:pt x="182" y="411"/>
                  </a:lnTo>
                  <a:lnTo>
                    <a:pt x="180" y="411"/>
                  </a:lnTo>
                  <a:lnTo>
                    <a:pt x="172" y="413"/>
                  </a:lnTo>
                  <a:lnTo>
                    <a:pt x="169" y="414"/>
                  </a:lnTo>
                  <a:lnTo>
                    <a:pt x="167" y="414"/>
                  </a:lnTo>
                  <a:lnTo>
                    <a:pt x="166" y="416"/>
                  </a:lnTo>
                  <a:lnTo>
                    <a:pt x="164" y="416"/>
                  </a:lnTo>
                  <a:lnTo>
                    <a:pt x="163" y="417"/>
                  </a:lnTo>
                  <a:lnTo>
                    <a:pt x="160" y="418"/>
                  </a:lnTo>
                  <a:lnTo>
                    <a:pt x="159" y="421"/>
                  </a:lnTo>
                  <a:lnTo>
                    <a:pt x="156" y="424"/>
                  </a:lnTo>
                  <a:lnTo>
                    <a:pt x="154" y="426"/>
                  </a:lnTo>
                  <a:lnTo>
                    <a:pt x="153" y="427"/>
                  </a:lnTo>
                  <a:lnTo>
                    <a:pt x="151" y="430"/>
                  </a:lnTo>
                  <a:lnTo>
                    <a:pt x="150" y="434"/>
                  </a:lnTo>
                  <a:lnTo>
                    <a:pt x="148" y="436"/>
                  </a:lnTo>
                  <a:lnTo>
                    <a:pt x="148" y="439"/>
                  </a:lnTo>
                  <a:lnTo>
                    <a:pt x="147" y="440"/>
                  </a:lnTo>
                  <a:lnTo>
                    <a:pt x="147" y="442"/>
                  </a:lnTo>
                  <a:lnTo>
                    <a:pt x="147" y="445"/>
                  </a:lnTo>
                  <a:lnTo>
                    <a:pt x="147" y="448"/>
                  </a:lnTo>
                  <a:lnTo>
                    <a:pt x="147" y="449"/>
                  </a:lnTo>
                  <a:lnTo>
                    <a:pt x="147" y="452"/>
                  </a:lnTo>
                  <a:lnTo>
                    <a:pt x="148" y="455"/>
                  </a:lnTo>
                  <a:lnTo>
                    <a:pt x="148" y="461"/>
                  </a:lnTo>
                  <a:lnTo>
                    <a:pt x="150" y="462"/>
                  </a:lnTo>
                  <a:lnTo>
                    <a:pt x="150" y="465"/>
                  </a:lnTo>
                  <a:lnTo>
                    <a:pt x="150" y="466"/>
                  </a:lnTo>
                  <a:lnTo>
                    <a:pt x="150" y="468"/>
                  </a:lnTo>
                  <a:lnTo>
                    <a:pt x="148" y="469"/>
                  </a:lnTo>
                  <a:lnTo>
                    <a:pt x="148" y="471"/>
                  </a:lnTo>
                  <a:lnTo>
                    <a:pt x="147" y="471"/>
                  </a:lnTo>
                  <a:lnTo>
                    <a:pt x="146" y="472"/>
                  </a:lnTo>
                  <a:lnTo>
                    <a:pt x="143" y="474"/>
                  </a:lnTo>
                  <a:lnTo>
                    <a:pt x="140" y="474"/>
                  </a:lnTo>
                  <a:lnTo>
                    <a:pt x="137" y="474"/>
                  </a:lnTo>
                  <a:lnTo>
                    <a:pt x="135" y="474"/>
                  </a:lnTo>
                  <a:lnTo>
                    <a:pt x="130" y="474"/>
                  </a:lnTo>
                  <a:lnTo>
                    <a:pt x="122" y="474"/>
                  </a:lnTo>
                  <a:lnTo>
                    <a:pt x="118" y="474"/>
                  </a:lnTo>
                  <a:lnTo>
                    <a:pt x="112" y="472"/>
                  </a:lnTo>
                  <a:lnTo>
                    <a:pt x="108" y="472"/>
                  </a:lnTo>
                  <a:lnTo>
                    <a:pt x="105" y="471"/>
                  </a:lnTo>
                  <a:lnTo>
                    <a:pt x="102" y="471"/>
                  </a:lnTo>
                  <a:lnTo>
                    <a:pt x="100" y="469"/>
                  </a:lnTo>
                  <a:lnTo>
                    <a:pt x="98" y="468"/>
                  </a:lnTo>
                  <a:lnTo>
                    <a:pt x="92" y="464"/>
                  </a:lnTo>
                  <a:lnTo>
                    <a:pt x="89" y="461"/>
                  </a:lnTo>
                  <a:lnTo>
                    <a:pt x="84" y="459"/>
                  </a:lnTo>
                  <a:lnTo>
                    <a:pt x="80" y="456"/>
                  </a:lnTo>
                  <a:lnTo>
                    <a:pt x="74" y="455"/>
                  </a:lnTo>
                  <a:lnTo>
                    <a:pt x="64" y="450"/>
                  </a:lnTo>
                  <a:lnTo>
                    <a:pt x="52" y="446"/>
                  </a:lnTo>
                  <a:lnTo>
                    <a:pt x="47" y="445"/>
                  </a:lnTo>
                  <a:lnTo>
                    <a:pt x="38" y="442"/>
                  </a:lnTo>
                  <a:lnTo>
                    <a:pt x="33" y="442"/>
                  </a:lnTo>
                  <a:lnTo>
                    <a:pt x="31" y="440"/>
                  </a:lnTo>
                  <a:lnTo>
                    <a:pt x="31" y="440"/>
                  </a:lnTo>
                  <a:lnTo>
                    <a:pt x="31" y="439"/>
                  </a:lnTo>
                  <a:lnTo>
                    <a:pt x="29" y="439"/>
                  </a:lnTo>
                  <a:lnTo>
                    <a:pt x="28" y="437"/>
                  </a:lnTo>
                  <a:lnTo>
                    <a:pt x="26" y="436"/>
                  </a:lnTo>
                  <a:lnTo>
                    <a:pt x="25" y="434"/>
                  </a:lnTo>
                  <a:lnTo>
                    <a:pt x="23" y="433"/>
                  </a:lnTo>
                  <a:lnTo>
                    <a:pt x="23" y="430"/>
                  </a:lnTo>
                  <a:lnTo>
                    <a:pt x="23" y="429"/>
                  </a:lnTo>
                  <a:lnTo>
                    <a:pt x="22" y="427"/>
                  </a:lnTo>
                  <a:lnTo>
                    <a:pt x="22" y="426"/>
                  </a:lnTo>
                  <a:lnTo>
                    <a:pt x="22" y="424"/>
                  </a:lnTo>
                  <a:lnTo>
                    <a:pt x="23" y="421"/>
                  </a:lnTo>
                  <a:lnTo>
                    <a:pt x="23" y="420"/>
                  </a:lnTo>
                  <a:lnTo>
                    <a:pt x="25" y="417"/>
                  </a:lnTo>
                  <a:lnTo>
                    <a:pt x="25" y="414"/>
                  </a:lnTo>
                  <a:lnTo>
                    <a:pt x="28" y="410"/>
                  </a:lnTo>
                  <a:lnTo>
                    <a:pt x="31" y="401"/>
                  </a:lnTo>
                  <a:lnTo>
                    <a:pt x="32" y="398"/>
                  </a:lnTo>
                  <a:lnTo>
                    <a:pt x="32" y="395"/>
                  </a:lnTo>
                  <a:lnTo>
                    <a:pt x="33" y="394"/>
                  </a:lnTo>
                  <a:lnTo>
                    <a:pt x="33" y="391"/>
                  </a:lnTo>
                  <a:lnTo>
                    <a:pt x="33" y="389"/>
                  </a:lnTo>
                  <a:lnTo>
                    <a:pt x="35" y="386"/>
                  </a:lnTo>
                  <a:lnTo>
                    <a:pt x="35" y="385"/>
                  </a:lnTo>
                  <a:lnTo>
                    <a:pt x="33" y="384"/>
                  </a:lnTo>
                  <a:lnTo>
                    <a:pt x="33" y="382"/>
                  </a:lnTo>
                  <a:lnTo>
                    <a:pt x="33" y="379"/>
                  </a:lnTo>
                  <a:lnTo>
                    <a:pt x="33" y="378"/>
                  </a:lnTo>
                  <a:lnTo>
                    <a:pt x="31" y="365"/>
                  </a:lnTo>
                  <a:lnTo>
                    <a:pt x="29" y="362"/>
                  </a:lnTo>
                  <a:lnTo>
                    <a:pt x="29" y="359"/>
                  </a:lnTo>
                  <a:lnTo>
                    <a:pt x="28" y="356"/>
                  </a:lnTo>
                  <a:lnTo>
                    <a:pt x="26" y="353"/>
                  </a:lnTo>
                  <a:lnTo>
                    <a:pt x="25" y="352"/>
                  </a:lnTo>
                  <a:lnTo>
                    <a:pt x="23" y="350"/>
                  </a:lnTo>
                  <a:lnTo>
                    <a:pt x="22" y="347"/>
                  </a:lnTo>
                  <a:lnTo>
                    <a:pt x="20" y="346"/>
                  </a:lnTo>
                  <a:lnTo>
                    <a:pt x="19" y="344"/>
                  </a:lnTo>
                  <a:lnTo>
                    <a:pt x="17" y="343"/>
                  </a:lnTo>
                  <a:lnTo>
                    <a:pt x="16" y="341"/>
                  </a:lnTo>
                  <a:lnTo>
                    <a:pt x="12" y="338"/>
                  </a:lnTo>
                  <a:lnTo>
                    <a:pt x="10" y="337"/>
                  </a:lnTo>
                  <a:lnTo>
                    <a:pt x="6" y="336"/>
                  </a:lnTo>
                  <a:lnTo>
                    <a:pt x="3" y="331"/>
                  </a:lnTo>
                  <a:lnTo>
                    <a:pt x="1" y="330"/>
                  </a:lnTo>
                  <a:lnTo>
                    <a:pt x="1" y="328"/>
                  </a:lnTo>
                  <a:lnTo>
                    <a:pt x="0" y="328"/>
                  </a:lnTo>
                  <a:lnTo>
                    <a:pt x="0" y="327"/>
                  </a:lnTo>
                  <a:lnTo>
                    <a:pt x="0" y="325"/>
                  </a:lnTo>
                  <a:lnTo>
                    <a:pt x="0" y="324"/>
                  </a:lnTo>
                  <a:lnTo>
                    <a:pt x="0" y="321"/>
                  </a:lnTo>
                  <a:lnTo>
                    <a:pt x="1" y="318"/>
                  </a:lnTo>
                  <a:lnTo>
                    <a:pt x="1" y="315"/>
                  </a:lnTo>
                  <a:lnTo>
                    <a:pt x="1" y="312"/>
                  </a:lnTo>
                  <a:lnTo>
                    <a:pt x="1" y="306"/>
                  </a:lnTo>
                  <a:lnTo>
                    <a:pt x="3" y="305"/>
                  </a:lnTo>
                  <a:lnTo>
                    <a:pt x="3" y="302"/>
                  </a:lnTo>
                  <a:lnTo>
                    <a:pt x="3" y="302"/>
                  </a:lnTo>
                  <a:lnTo>
                    <a:pt x="4" y="301"/>
                  </a:lnTo>
                  <a:lnTo>
                    <a:pt x="6" y="298"/>
                  </a:lnTo>
                  <a:lnTo>
                    <a:pt x="7" y="296"/>
                  </a:lnTo>
                  <a:lnTo>
                    <a:pt x="9" y="295"/>
                  </a:lnTo>
                  <a:lnTo>
                    <a:pt x="10" y="293"/>
                  </a:lnTo>
                  <a:lnTo>
                    <a:pt x="13" y="292"/>
                  </a:lnTo>
                  <a:lnTo>
                    <a:pt x="15" y="290"/>
                  </a:lnTo>
                  <a:lnTo>
                    <a:pt x="17" y="290"/>
                  </a:lnTo>
                  <a:lnTo>
                    <a:pt x="22" y="288"/>
                  </a:lnTo>
                  <a:lnTo>
                    <a:pt x="23" y="288"/>
                  </a:lnTo>
                  <a:lnTo>
                    <a:pt x="26" y="286"/>
                  </a:lnTo>
                  <a:lnTo>
                    <a:pt x="28" y="285"/>
                  </a:lnTo>
                  <a:lnTo>
                    <a:pt x="29" y="283"/>
                  </a:lnTo>
                  <a:lnTo>
                    <a:pt x="32" y="280"/>
                  </a:lnTo>
                  <a:lnTo>
                    <a:pt x="33" y="277"/>
                  </a:lnTo>
                  <a:lnTo>
                    <a:pt x="35" y="276"/>
                  </a:lnTo>
                  <a:lnTo>
                    <a:pt x="36" y="274"/>
                  </a:lnTo>
                  <a:lnTo>
                    <a:pt x="38" y="273"/>
                  </a:lnTo>
                  <a:lnTo>
                    <a:pt x="39" y="272"/>
                  </a:lnTo>
                  <a:lnTo>
                    <a:pt x="41" y="269"/>
                  </a:lnTo>
                  <a:lnTo>
                    <a:pt x="41" y="267"/>
                  </a:lnTo>
                  <a:lnTo>
                    <a:pt x="42" y="264"/>
                  </a:lnTo>
                  <a:lnTo>
                    <a:pt x="42" y="261"/>
                  </a:lnTo>
                  <a:lnTo>
                    <a:pt x="42" y="258"/>
                  </a:lnTo>
                  <a:lnTo>
                    <a:pt x="44" y="254"/>
                  </a:lnTo>
                  <a:lnTo>
                    <a:pt x="44" y="247"/>
                  </a:lnTo>
                  <a:lnTo>
                    <a:pt x="44" y="235"/>
                  </a:lnTo>
                  <a:lnTo>
                    <a:pt x="45" y="222"/>
                  </a:lnTo>
                  <a:lnTo>
                    <a:pt x="45" y="187"/>
                  </a:lnTo>
                  <a:lnTo>
                    <a:pt x="47" y="98"/>
                  </a:lnTo>
                  <a:lnTo>
                    <a:pt x="47" y="75"/>
                  </a:lnTo>
                  <a:lnTo>
                    <a:pt x="47" y="48"/>
                  </a:lnTo>
                  <a:lnTo>
                    <a:pt x="48" y="34"/>
                  </a:lnTo>
                  <a:lnTo>
                    <a:pt x="48" y="24"/>
                  </a:lnTo>
                  <a:lnTo>
                    <a:pt x="48" y="23"/>
                  </a:lnTo>
                  <a:lnTo>
                    <a:pt x="49" y="18"/>
                  </a:lnTo>
                  <a:lnTo>
                    <a:pt x="49" y="16"/>
                  </a:lnTo>
                  <a:lnTo>
                    <a:pt x="49" y="13"/>
                  </a:lnTo>
                  <a:lnTo>
                    <a:pt x="51" y="11"/>
                  </a:lnTo>
                  <a:lnTo>
                    <a:pt x="51" y="8"/>
                  </a:lnTo>
                  <a:lnTo>
                    <a:pt x="52" y="5"/>
                  </a:lnTo>
                  <a:lnTo>
                    <a:pt x="54" y="5"/>
                  </a:lnTo>
                  <a:lnTo>
                    <a:pt x="55" y="4"/>
                  </a:lnTo>
                  <a:lnTo>
                    <a:pt x="57" y="2"/>
                  </a:lnTo>
                  <a:lnTo>
                    <a:pt x="58" y="2"/>
                  </a:lnTo>
                  <a:lnTo>
                    <a:pt x="61" y="1"/>
                  </a:lnTo>
                  <a:lnTo>
                    <a:pt x="65" y="1"/>
                  </a:lnTo>
                  <a:lnTo>
                    <a:pt x="67" y="0"/>
                  </a:lnTo>
                  <a:lnTo>
                    <a:pt x="70" y="0"/>
                  </a:lnTo>
                  <a:lnTo>
                    <a:pt x="74" y="0"/>
                  </a:lnTo>
                  <a:lnTo>
                    <a:pt x="83" y="0"/>
                  </a:lnTo>
                  <a:lnTo>
                    <a:pt x="116" y="1"/>
                  </a:lnTo>
                  <a:lnTo>
                    <a:pt x="138" y="2"/>
                  </a:lnTo>
                  <a:lnTo>
                    <a:pt x="157" y="2"/>
                  </a:lnTo>
                  <a:lnTo>
                    <a:pt x="185" y="2"/>
                  </a:lnTo>
                  <a:lnTo>
                    <a:pt x="205" y="2"/>
                  </a:lnTo>
                  <a:lnTo>
                    <a:pt x="249" y="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1346201" y="4094162"/>
              <a:ext cx="852488" cy="376238"/>
            </a:xfrm>
            <a:custGeom>
              <a:avLst/>
              <a:gdLst>
                <a:gd name="T0" fmla="*/ 537 w 537"/>
                <a:gd name="T1" fmla="*/ 90 h 237"/>
                <a:gd name="T2" fmla="*/ 537 w 537"/>
                <a:gd name="T3" fmla="*/ 113 h 237"/>
                <a:gd name="T4" fmla="*/ 535 w 537"/>
                <a:gd name="T5" fmla="*/ 127 h 237"/>
                <a:gd name="T6" fmla="*/ 531 w 537"/>
                <a:gd name="T7" fmla="*/ 134 h 237"/>
                <a:gd name="T8" fmla="*/ 522 w 537"/>
                <a:gd name="T9" fmla="*/ 137 h 237"/>
                <a:gd name="T10" fmla="*/ 467 w 537"/>
                <a:gd name="T11" fmla="*/ 137 h 237"/>
                <a:gd name="T12" fmla="*/ 359 w 537"/>
                <a:gd name="T13" fmla="*/ 137 h 237"/>
                <a:gd name="T14" fmla="*/ 345 w 537"/>
                <a:gd name="T15" fmla="*/ 138 h 237"/>
                <a:gd name="T16" fmla="*/ 340 w 537"/>
                <a:gd name="T17" fmla="*/ 143 h 237"/>
                <a:gd name="T18" fmla="*/ 336 w 537"/>
                <a:gd name="T19" fmla="*/ 156 h 237"/>
                <a:gd name="T20" fmla="*/ 336 w 537"/>
                <a:gd name="T21" fmla="*/ 193 h 237"/>
                <a:gd name="T22" fmla="*/ 336 w 537"/>
                <a:gd name="T23" fmla="*/ 217 h 237"/>
                <a:gd name="T24" fmla="*/ 335 w 537"/>
                <a:gd name="T25" fmla="*/ 225 h 237"/>
                <a:gd name="T26" fmla="*/ 329 w 537"/>
                <a:gd name="T27" fmla="*/ 233 h 237"/>
                <a:gd name="T28" fmla="*/ 324 w 537"/>
                <a:gd name="T29" fmla="*/ 236 h 237"/>
                <a:gd name="T30" fmla="*/ 311 w 537"/>
                <a:gd name="T31" fmla="*/ 237 h 237"/>
                <a:gd name="T32" fmla="*/ 183 w 537"/>
                <a:gd name="T33" fmla="*/ 234 h 237"/>
                <a:gd name="T34" fmla="*/ 61 w 537"/>
                <a:gd name="T35" fmla="*/ 234 h 237"/>
                <a:gd name="T36" fmla="*/ 41 w 537"/>
                <a:gd name="T37" fmla="*/ 231 h 237"/>
                <a:gd name="T38" fmla="*/ 33 w 537"/>
                <a:gd name="T39" fmla="*/ 227 h 237"/>
                <a:gd name="T40" fmla="*/ 26 w 537"/>
                <a:gd name="T41" fmla="*/ 220 h 237"/>
                <a:gd name="T42" fmla="*/ 25 w 537"/>
                <a:gd name="T43" fmla="*/ 212 h 237"/>
                <a:gd name="T44" fmla="*/ 25 w 537"/>
                <a:gd name="T45" fmla="*/ 204 h 237"/>
                <a:gd name="T46" fmla="*/ 26 w 537"/>
                <a:gd name="T47" fmla="*/ 188 h 237"/>
                <a:gd name="T48" fmla="*/ 26 w 537"/>
                <a:gd name="T49" fmla="*/ 173 h 237"/>
                <a:gd name="T50" fmla="*/ 25 w 537"/>
                <a:gd name="T51" fmla="*/ 161 h 237"/>
                <a:gd name="T52" fmla="*/ 19 w 537"/>
                <a:gd name="T53" fmla="*/ 143 h 237"/>
                <a:gd name="T54" fmla="*/ 19 w 537"/>
                <a:gd name="T55" fmla="*/ 124 h 237"/>
                <a:gd name="T56" fmla="*/ 17 w 537"/>
                <a:gd name="T57" fmla="*/ 113 h 237"/>
                <a:gd name="T58" fmla="*/ 13 w 537"/>
                <a:gd name="T59" fmla="*/ 102 h 237"/>
                <a:gd name="T60" fmla="*/ 4 w 537"/>
                <a:gd name="T61" fmla="*/ 83 h 237"/>
                <a:gd name="T62" fmla="*/ 1 w 537"/>
                <a:gd name="T63" fmla="*/ 63 h 237"/>
                <a:gd name="T64" fmla="*/ 0 w 537"/>
                <a:gd name="T65" fmla="*/ 45 h 237"/>
                <a:gd name="T66" fmla="*/ 1 w 537"/>
                <a:gd name="T67" fmla="*/ 25 h 237"/>
                <a:gd name="T68" fmla="*/ 4 w 537"/>
                <a:gd name="T69" fmla="*/ 13 h 237"/>
                <a:gd name="T70" fmla="*/ 9 w 537"/>
                <a:gd name="T71" fmla="*/ 9 h 237"/>
                <a:gd name="T72" fmla="*/ 16 w 537"/>
                <a:gd name="T73" fmla="*/ 3 h 237"/>
                <a:gd name="T74" fmla="*/ 26 w 537"/>
                <a:gd name="T75" fmla="*/ 0 h 237"/>
                <a:gd name="T76" fmla="*/ 108 w 537"/>
                <a:gd name="T77" fmla="*/ 1 h 237"/>
                <a:gd name="T78" fmla="*/ 294 w 537"/>
                <a:gd name="T79" fmla="*/ 3 h 237"/>
                <a:gd name="T80" fmla="*/ 377 w 537"/>
                <a:gd name="T81" fmla="*/ 3 h 237"/>
                <a:gd name="T82" fmla="*/ 412 w 537"/>
                <a:gd name="T83" fmla="*/ 4 h 237"/>
                <a:gd name="T84" fmla="*/ 482 w 537"/>
                <a:gd name="T85" fmla="*/ 3 h 237"/>
                <a:gd name="T86" fmla="*/ 524 w 537"/>
                <a:gd name="T87" fmla="*/ 1 h 237"/>
                <a:gd name="T88" fmla="*/ 533 w 537"/>
                <a:gd name="T89" fmla="*/ 6 h 237"/>
                <a:gd name="T90" fmla="*/ 537 w 537"/>
                <a:gd name="T91" fmla="*/ 13 h 237"/>
                <a:gd name="T92" fmla="*/ 537 w 537"/>
                <a:gd name="T93" fmla="*/ 32 h 237"/>
                <a:gd name="T94" fmla="*/ 537 w 537"/>
                <a:gd name="T95" fmla="*/ 7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37" h="237">
                  <a:moveTo>
                    <a:pt x="537" y="70"/>
                  </a:moveTo>
                  <a:lnTo>
                    <a:pt x="537" y="71"/>
                  </a:lnTo>
                  <a:lnTo>
                    <a:pt x="537" y="73"/>
                  </a:lnTo>
                  <a:lnTo>
                    <a:pt x="537" y="90"/>
                  </a:lnTo>
                  <a:lnTo>
                    <a:pt x="537" y="95"/>
                  </a:lnTo>
                  <a:lnTo>
                    <a:pt x="537" y="103"/>
                  </a:lnTo>
                  <a:lnTo>
                    <a:pt x="537" y="108"/>
                  </a:lnTo>
                  <a:lnTo>
                    <a:pt x="537" y="113"/>
                  </a:lnTo>
                  <a:lnTo>
                    <a:pt x="537" y="118"/>
                  </a:lnTo>
                  <a:lnTo>
                    <a:pt x="537" y="121"/>
                  </a:lnTo>
                  <a:lnTo>
                    <a:pt x="537" y="124"/>
                  </a:lnTo>
                  <a:lnTo>
                    <a:pt x="535" y="127"/>
                  </a:lnTo>
                  <a:lnTo>
                    <a:pt x="535" y="129"/>
                  </a:lnTo>
                  <a:lnTo>
                    <a:pt x="534" y="131"/>
                  </a:lnTo>
                  <a:lnTo>
                    <a:pt x="533" y="132"/>
                  </a:lnTo>
                  <a:lnTo>
                    <a:pt x="531" y="134"/>
                  </a:lnTo>
                  <a:lnTo>
                    <a:pt x="530" y="134"/>
                  </a:lnTo>
                  <a:lnTo>
                    <a:pt x="528" y="135"/>
                  </a:lnTo>
                  <a:lnTo>
                    <a:pt x="525" y="137"/>
                  </a:lnTo>
                  <a:lnTo>
                    <a:pt x="522" y="137"/>
                  </a:lnTo>
                  <a:lnTo>
                    <a:pt x="519" y="137"/>
                  </a:lnTo>
                  <a:lnTo>
                    <a:pt x="515" y="137"/>
                  </a:lnTo>
                  <a:lnTo>
                    <a:pt x="509" y="138"/>
                  </a:lnTo>
                  <a:lnTo>
                    <a:pt x="467" y="137"/>
                  </a:lnTo>
                  <a:lnTo>
                    <a:pt x="413" y="137"/>
                  </a:lnTo>
                  <a:lnTo>
                    <a:pt x="396" y="137"/>
                  </a:lnTo>
                  <a:lnTo>
                    <a:pt x="371" y="137"/>
                  </a:lnTo>
                  <a:lnTo>
                    <a:pt x="359" y="137"/>
                  </a:lnTo>
                  <a:lnTo>
                    <a:pt x="356" y="137"/>
                  </a:lnTo>
                  <a:lnTo>
                    <a:pt x="351" y="137"/>
                  </a:lnTo>
                  <a:lnTo>
                    <a:pt x="348" y="138"/>
                  </a:lnTo>
                  <a:lnTo>
                    <a:pt x="345" y="138"/>
                  </a:lnTo>
                  <a:lnTo>
                    <a:pt x="343" y="138"/>
                  </a:lnTo>
                  <a:lnTo>
                    <a:pt x="342" y="140"/>
                  </a:lnTo>
                  <a:lnTo>
                    <a:pt x="340" y="141"/>
                  </a:lnTo>
                  <a:lnTo>
                    <a:pt x="340" y="143"/>
                  </a:lnTo>
                  <a:lnTo>
                    <a:pt x="339" y="144"/>
                  </a:lnTo>
                  <a:lnTo>
                    <a:pt x="338" y="148"/>
                  </a:lnTo>
                  <a:lnTo>
                    <a:pt x="336" y="153"/>
                  </a:lnTo>
                  <a:lnTo>
                    <a:pt x="336" y="156"/>
                  </a:lnTo>
                  <a:lnTo>
                    <a:pt x="336" y="161"/>
                  </a:lnTo>
                  <a:lnTo>
                    <a:pt x="336" y="170"/>
                  </a:lnTo>
                  <a:lnTo>
                    <a:pt x="336" y="177"/>
                  </a:lnTo>
                  <a:lnTo>
                    <a:pt x="336" y="193"/>
                  </a:lnTo>
                  <a:lnTo>
                    <a:pt x="336" y="205"/>
                  </a:lnTo>
                  <a:lnTo>
                    <a:pt x="336" y="209"/>
                  </a:lnTo>
                  <a:lnTo>
                    <a:pt x="336" y="212"/>
                  </a:lnTo>
                  <a:lnTo>
                    <a:pt x="336" y="217"/>
                  </a:lnTo>
                  <a:lnTo>
                    <a:pt x="336" y="220"/>
                  </a:lnTo>
                  <a:lnTo>
                    <a:pt x="336" y="221"/>
                  </a:lnTo>
                  <a:lnTo>
                    <a:pt x="335" y="223"/>
                  </a:lnTo>
                  <a:lnTo>
                    <a:pt x="335" y="225"/>
                  </a:lnTo>
                  <a:lnTo>
                    <a:pt x="333" y="230"/>
                  </a:lnTo>
                  <a:lnTo>
                    <a:pt x="332" y="230"/>
                  </a:lnTo>
                  <a:lnTo>
                    <a:pt x="330" y="233"/>
                  </a:lnTo>
                  <a:lnTo>
                    <a:pt x="329" y="233"/>
                  </a:lnTo>
                  <a:lnTo>
                    <a:pt x="329" y="234"/>
                  </a:lnTo>
                  <a:lnTo>
                    <a:pt x="326" y="234"/>
                  </a:lnTo>
                  <a:lnTo>
                    <a:pt x="326" y="236"/>
                  </a:lnTo>
                  <a:lnTo>
                    <a:pt x="324" y="236"/>
                  </a:lnTo>
                  <a:lnTo>
                    <a:pt x="322" y="236"/>
                  </a:lnTo>
                  <a:lnTo>
                    <a:pt x="320" y="236"/>
                  </a:lnTo>
                  <a:lnTo>
                    <a:pt x="316" y="237"/>
                  </a:lnTo>
                  <a:lnTo>
                    <a:pt x="311" y="237"/>
                  </a:lnTo>
                  <a:lnTo>
                    <a:pt x="292" y="236"/>
                  </a:lnTo>
                  <a:lnTo>
                    <a:pt x="274" y="236"/>
                  </a:lnTo>
                  <a:lnTo>
                    <a:pt x="246" y="236"/>
                  </a:lnTo>
                  <a:lnTo>
                    <a:pt x="183" y="234"/>
                  </a:lnTo>
                  <a:lnTo>
                    <a:pt x="167" y="234"/>
                  </a:lnTo>
                  <a:lnTo>
                    <a:pt x="108" y="234"/>
                  </a:lnTo>
                  <a:lnTo>
                    <a:pt x="67" y="234"/>
                  </a:lnTo>
                  <a:lnTo>
                    <a:pt x="61" y="234"/>
                  </a:lnTo>
                  <a:lnTo>
                    <a:pt x="55" y="234"/>
                  </a:lnTo>
                  <a:lnTo>
                    <a:pt x="49" y="233"/>
                  </a:lnTo>
                  <a:lnTo>
                    <a:pt x="44" y="233"/>
                  </a:lnTo>
                  <a:lnTo>
                    <a:pt x="41" y="231"/>
                  </a:lnTo>
                  <a:lnTo>
                    <a:pt x="39" y="231"/>
                  </a:lnTo>
                  <a:lnTo>
                    <a:pt x="36" y="230"/>
                  </a:lnTo>
                  <a:lnTo>
                    <a:pt x="35" y="228"/>
                  </a:lnTo>
                  <a:lnTo>
                    <a:pt x="33" y="227"/>
                  </a:lnTo>
                  <a:lnTo>
                    <a:pt x="31" y="225"/>
                  </a:lnTo>
                  <a:lnTo>
                    <a:pt x="28" y="223"/>
                  </a:lnTo>
                  <a:lnTo>
                    <a:pt x="28" y="223"/>
                  </a:lnTo>
                  <a:lnTo>
                    <a:pt x="26" y="220"/>
                  </a:lnTo>
                  <a:lnTo>
                    <a:pt x="26" y="218"/>
                  </a:lnTo>
                  <a:lnTo>
                    <a:pt x="26" y="215"/>
                  </a:lnTo>
                  <a:lnTo>
                    <a:pt x="25" y="214"/>
                  </a:lnTo>
                  <a:lnTo>
                    <a:pt x="25" y="212"/>
                  </a:lnTo>
                  <a:lnTo>
                    <a:pt x="25" y="209"/>
                  </a:lnTo>
                  <a:lnTo>
                    <a:pt x="25" y="208"/>
                  </a:lnTo>
                  <a:lnTo>
                    <a:pt x="25" y="205"/>
                  </a:lnTo>
                  <a:lnTo>
                    <a:pt x="25" y="204"/>
                  </a:lnTo>
                  <a:lnTo>
                    <a:pt x="25" y="201"/>
                  </a:lnTo>
                  <a:lnTo>
                    <a:pt x="26" y="192"/>
                  </a:lnTo>
                  <a:lnTo>
                    <a:pt x="26" y="189"/>
                  </a:lnTo>
                  <a:lnTo>
                    <a:pt x="26" y="188"/>
                  </a:lnTo>
                  <a:lnTo>
                    <a:pt x="26" y="185"/>
                  </a:lnTo>
                  <a:lnTo>
                    <a:pt x="26" y="180"/>
                  </a:lnTo>
                  <a:lnTo>
                    <a:pt x="26" y="176"/>
                  </a:lnTo>
                  <a:lnTo>
                    <a:pt x="26" y="173"/>
                  </a:lnTo>
                  <a:lnTo>
                    <a:pt x="26" y="169"/>
                  </a:lnTo>
                  <a:lnTo>
                    <a:pt x="26" y="167"/>
                  </a:lnTo>
                  <a:lnTo>
                    <a:pt x="26" y="164"/>
                  </a:lnTo>
                  <a:lnTo>
                    <a:pt x="25" y="161"/>
                  </a:lnTo>
                  <a:lnTo>
                    <a:pt x="22" y="153"/>
                  </a:lnTo>
                  <a:lnTo>
                    <a:pt x="20" y="148"/>
                  </a:lnTo>
                  <a:lnTo>
                    <a:pt x="20" y="145"/>
                  </a:lnTo>
                  <a:lnTo>
                    <a:pt x="19" y="143"/>
                  </a:lnTo>
                  <a:lnTo>
                    <a:pt x="19" y="138"/>
                  </a:lnTo>
                  <a:lnTo>
                    <a:pt x="19" y="135"/>
                  </a:lnTo>
                  <a:lnTo>
                    <a:pt x="19" y="131"/>
                  </a:lnTo>
                  <a:lnTo>
                    <a:pt x="19" y="124"/>
                  </a:lnTo>
                  <a:lnTo>
                    <a:pt x="19" y="119"/>
                  </a:lnTo>
                  <a:lnTo>
                    <a:pt x="19" y="116"/>
                  </a:lnTo>
                  <a:lnTo>
                    <a:pt x="17" y="115"/>
                  </a:lnTo>
                  <a:lnTo>
                    <a:pt x="17" y="113"/>
                  </a:lnTo>
                  <a:lnTo>
                    <a:pt x="17" y="111"/>
                  </a:lnTo>
                  <a:lnTo>
                    <a:pt x="16" y="108"/>
                  </a:lnTo>
                  <a:lnTo>
                    <a:pt x="15" y="105"/>
                  </a:lnTo>
                  <a:lnTo>
                    <a:pt x="13" y="102"/>
                  </a:lnTo>
                  <a:lnTo>
                    <a:pt x="9" y="92"/>
                  </a:lnTo>
                  <a:lnTo>
                    <a:pt x="7" y="90"/>
                  </a:lnTo>
                  <a:lnTo>
                    <a:pt x="6" y="86"/>
                  </a:lnTo>
                  <a:lnTo>
                    <a:pt x="4" y="83"/>
                  </a:lnTo>
                  <a:lnTo>
                    <a:pt x="4" y="81"/>
                  </a:lnTo>
                  <a:lnTo>
                    <a:pt x="3" y="79"/>
                  </a:lnTo>
                  <a:lnTo>
                    <a:pt x="3" y="76"/>
                  </a:lnTo>
                  <a:lnTo>
                    <a:pt x="1" y="63"/>
                  </a:lnTo>
                  <a:lnTo>
                    <a:pt x="1" y="54"/>
                  </a:lnTo>
                  <a:lnTo>
                    <a:pt x="0" y="49"/>
                  </a:lnTo>
                  <a:lnTo>
                    <a:pt x="0" y="48"/>
                  </a:lnTo>
                  <a:lnTo>
                    <a:pt x="0" y="45"/>
                  </a:lnTo>
                  <a:lnTo>
                    <a:pt x="0" y="39"/>
                  </a:lnTo>
                  <a:lnTo>
                    <a:pt x="0" y="35"/>
                  </a:lnTo>
                  <a:lnTo>
                    <a:pt x="1" y="29"/>
                  </a:lnTo>
                  <a:lnTo>
                    <a:pt x="1" y="25"/>
                  </a:lnTo>
                  <a:lnTo>
                    <a:pt x="1" y="22"/>
                  </a:lnTo>
                  <a:lnTo>
                    <a:pt x="3" y="19"/>
                  </a:lnTo>
                  <a:lnTo>
                    <a:pt x="3" y="16"/>
                  </a:lnTo>
                  <a:lnTo>
                    <a:pt x="4" y="13"/>
                  </a:lnTo>
                  <a:lnTo>
                    <a:pt x="4" y="13"/>
                  </a:lnTo>
                  <a:lnTo>
                    <a:pt x="6" y="12"/>
                  </a:lnTo>
                  <a:lnTo>
                    <a:pt x="6" y="10"/>
                  </a:lnTo>
                  <a:lnTo>
                    <a:pt x="9" y="9"/>
                  </a:lnTo>
                  <a:lnTo>
                    <a:pt x="10" y="6"/>
                  </a:lnTo>
                  <a:lnTo>
                    <a:pt x="12" y="4"/>
                  </a:lnTo>
                  <a:lnTo>
                    <a:pt x="13" y="3"/>
                  </a:lnTo>
                  <a:lnTo>
                    <a:pt x="16" y="3"/>
                  </a:lnTo>
                  <a:lnTo>
                    <a:pt x="17" y="1"/>
                  </a:lnTo>
                  <a:lnTo>
                    <a:pt x="20" y="1"/>
                  </a:lnTo>
                  <a:lnTo>
                    <a:pt x="23" y="0"/>
                  </a:lnTo>
                  <a:lnTo>
                    <a:pt x="26" y="0"/>
                  </a:lnTo>
                  <a:lnTo>
                    <a:pt x="32" y="0"/>
                  </a:lnTo>
                  <a:lnTo>
                    <a:pt x="41" y="0"/>
                  </a:lnTo>
                  <a:lnTo>
                    <a:pt x="87" y="1"/>
                  </a:lnTo>
                  <a:lnTo>
                    <a:pt x="108" y="1"/>
                  </a:lnTo>
                  <a:lnTo>
                    <a:pt x="141" y="3"/>
                  </a:lnTo>
                  <a:lnTo>
                    <a:pt x="226" y="3"/>
                  </a:lnTo>
                  <a:lnTo>
                    <a:pt x="265" y="3"/>
                  </a:lnTo>
                  <a:lnTo>
                    <a:pt x="294" y="3"/>
                  </a:lnTo>
                  <a:lnTo>
                    <a:pt x="355" y="3"/>
                  </a:lnTo>
                  <a:lnTo>
                    <a:pt x="365" y="3"/>
                  </a:lnTo>
                  <a:lnTo>
                    <a:pt x="374" y="3"/>
                  </a:lnTo>
                  <a:lnTo>
                    <a:pt x="377" y="3"/>
                  </a:lnTo>
                  <a:lnTo>
                    <a:pt x="381" y="3"/>
                  </a:lnTo>
                  <a:lnTo>
                    <a:pt x="390" y="4"/>
                  </a:lnTo>
                  <a:lnTo>
                    <a:pt x="400" y="4"/>
                  </a:lnTo>
                  <a:lnTo>
                    <a:pt x="412" y="4"/>
                  </a:lnTo>
                  <a:lnTo>
                    <a:pt x="432" y="4"/>
                  </a:lnTo>
                  <a:lnTo>
                    <a:pt x="454" y="4"/>
                  </a:lnTo>
                  <a:lnTo>
                    <a:pt x="470" y="4"/>
                  </a:lnTo>
                  <a:lnTo>
                    <a:pt x="482" y="3"/>
                  </a:lnTo>
                  <a:lnTo>
                    <a:pt x="511" y="1"/>
                  </a:lnTo>
                  <a:lnTo>
                    <a:pt x="515" y="1"/>
                  </a:lnTo>
                  <a:lnTo>
                    <a:pt x="519" y="1"/>
                  </a:lnTo>
                  <a:lnTo>
                    <a:pt x="524" y="1"/>
                  </a:lnTo>
                  <a:lnTo>
                    <a:pt x="527" y="3"/>
                  </a:lnTo>
                  <a:lnTo>
                    <a:pt x="528" y="3"/>
                  </a:lnTo>
                  <a:lnTo>
                    <a:pt x="531" y="4"/>
                  </a:lnTo>
                  <a:lnTo>
                    <a:pt x="533" y="6"/>
                  </a:lnTo>
                  <a:lnTo>
                    <a:pt x="534" y="7"/>
                  </a:lnTo>
                  <a:lnTo>
                    <a:pt x="534" y="9"/>
                  </a:lnTo>
                  <a:lnTo>
                    <a:pt x="535" y="12"/>
                  </a:lnTo>
                  <a:lnTo>
                    <a:pt x="537" y="13"/>
                  </a:lnTo>
                  <a:lnTo>
                    <a:pt x="537" y="17"/>
                  </a:lnTo>
                  <a:lnTo>
                    <a:pt x="537" y="22"/>
                  </a:lnTo>
                  <a:lnTo>
                    <a:pt x="537" y="26"/>
                  </a:lnTo>
                  <a:lnTo>
                    <a:pt x="537" y="32"/>
                  </a:lnTo>
                  <a:lnTo>
                    <a:pt x="537" y="44"/>
                  </a:lnTo>
                  <a:lnTo>
                    <a:pt x="537" y="52"/>
                  </a:lnTo>
                  <a:lnTo>
                    <a:pt x="537" y="68"/>
                  </a:lnTo>
                  <a:lnTo>
                    <a:pt x="537" y="70"/>
                  </a:lnTo>
                  <a:lnTo>
                    <a:pt x="537" y="7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p:nvSpPr>
          <p:spPr bwMode="auto">
            <a:xfrm>
              <a:off x="2195514" y="2927350"/>
              <a:ext cx="522287" cy="536574"/>
            </a:xfrm>
            <a:custGeom>
              <a:avLst/>
              <a:gdLst>
                <a:gd name="T0" fmla="*/ 259 w 329"/>
                <a:gd name="T1" fmla="*/ 80 h 338"/>
                <a:gd name="T2" fmla="*/ 259 w 329"/>
                <a:gd name="T3" fmla="*/ 101 h 338"/>
                <a:gd name="T4" fmla="*/ 261 w 329"/>
                <a:gd name="T5" fmla="*/ 111 h 338"/>
                <a:gd name="T6" fmla="*/ 261 w 329"/>
                <a:gd name="T7" fmla="*/ 118 h 338"/>
                <a:gd name="T8" fmla="*/ 262 w 329"/>
                <a:gd name="T9" fmla="*/ 124 h 338"/>
                <a:gd name="T10" fmla="*/ 264 w 329"/>
                <a:gd name="T11" fmla="*/ 128 h 338"/>
                <a:gd name="T12" fmla="*/ 267 w 329"/>
                <a:gd name="T13" fmla="*/ 131 h 338"/>
                <a:gd name="T14" fmla="*/ 270 w 329"/>
                <a:gd name="T15" fmla="*/ 133 h 338"/>
                <a:gd name="T16" fmla="*/ 275 w 329"/>
                <a:gd name="T17" fmla="*/ 134 h 338"/>
                <a:gd name="T18" fmla="*/ 284 w 329"/>
                <a:gd name="T19" fmla="*/ 136 h 338"/>
                <a:gd name="T20" fmla="*/ 302 w 329"/>
                <a:gd name="T21" fmla="*/ 136 h 338"/>
                <a:gd name="T22" fmla="*/ 312 w 329"/>
                <a:gd name="T23" fmla="*/ 136 h 338"/>
                <a:gd name="T24" fmla="*/ 316 w 329"/>
                <a:gd name="T25" fmla="*/ 137 h 338"/>
                <a:gd name="T26" fmla="*/ 321 w 329"/>
                <a:gd name="T27" fmla="*/ 139 h 338"/>
                <a:gd name="T28" fmla="*/ 323 w 329"/>
                <a:gd name="T29" fmla="*/ 142 h 338"/>
                <a:gd name="T30" fmla="*/ 325 w 329"/>
                <a:gd name="T31" fmla="*/ 146 h 338"/>
                <a:gd name="T32" fmla="*/ 326 w 329"/>
                <a:gd name="T33" fmla="*/ 150 h 338"/>
                <a:gd name="T34" fmla="*/ 328 w 329"/>
                <a:gd name="T35" fmla="*/ 156 h 338"/>
                <a:gd name="T36" fmla="*/ 328 w 329"/>
                <a:gd name="T37" fmla="*/ 166 h 338"/>
                <a:gd name="T38" fmla="*/ 329 w 329"/>
                <a:gd name="T39" fmla="*/ 288 h 338"/>
                <a:gd name="T40" fmla="*/ 329 w 329"/>
                <a:gd name="T41" fmla="*/ 309 h 338"/>
                <a:gd name="T42" fmla="*/ 329 w 329"/>
                <a:gd name="T43" fmla="*/ 319 h 338"/>
                <a:gd name="T44" fmla="*/ 328 w 329"/>
                <a:gd name="T45" fmla="*/ 326 h 338"/>
                <a:gd name="T46" fmla="*/ 326 w 329"/>
                <a:gd name="T47" fmla="*/ 329 h 338"/>
                <a:gd name="T48" fmla="*/ 325 w 329"/>
                <a:gd name="T49" fmla="*/ 332 h 338"/>
                <a:gd name="T50" fmla="*/ 321 w 329"/>
                <a:gd name="T51" fmla="*/ 335 h 338"/>
                <a:gd name="T52" fmla="*/ 315 w 329"/>
                <a:gd name="T53" fmla="*/ 336 h 338"/>
                <a:gd name="T54" fmla="*/ 306 w 329"/>
                <a:gd name="T55" fmla="*/ 338 h 338"/>
                <a:gd name="T56" fmla="*/ 294 w 329"/>
                <a:gd name="T57" fmla="*/ 338 h 338"/>
                <a:gd name="T58" fmla="*/ 258 w 329"/>
                <a:gd name="T59" fmla="*/ 336 h 338"/>
                <a:gd name="T60" fmla="*/ 209 w 329"/>
                <a:gd name="T61" fmla="*/ 336 h 338"/>
                <a:gd name="T62" fmla="*/ 105 w 329"/>
                <a:gd name="T63" fmla="*/ 336 h 338"/>
                <a:gd name="T64" fmla="*/ 57 w 329"/>
                <a:gd name="T65" fmla="*/ 338 h 338"/>
                <a:gd name="T66" fmla="*/ 30 w 329"/>
                <a:gd name="T67" fmla="*/ 338 h 338"/>
                <a:gd name="T68" fmla="*/ 19 w 329"/>
                <a:gd name="T69" fmla="*/ 338 h 338"/>
                <a:gd name="T70" fmla="*/ 15 w 329"/>
                <a:gd name="T71" fmla="*/ 336 h 338"/>
                <a:gd name="T72" fmla="*/ 9 w 329"/>
                <a:gd name="T73" fmla="*/ 335 h 338"/>
                <a:gd name="T74" fmla="*/ 5 w 329"/>
                <a:gd name="T75" fmla="*/ 332 h 338"/>
                <a:gd name="T76" fmla="*/ 3 w 329"/>
                <a:gd name="T77" fmla="*/ 331 h 338"/>
                <a:gd name="T78" fmla="*/ 2 w 329"/>
                <a:gd name="T79" fmla="*/ 328 h 338"/>
                <a:gd name="T80" fmla="*/ 0 w 329"/>
                <a:gd name="T81" fmla="*/ 322 h 338"/>
                <a:gd name="T82" fmla="*/ 0 w 329"/>
                <a:gd name="T83" fmla="*/ 315 h 338"/>
                <a:gd name="T84" fmla="*/ 0 w 329"/>
                <a:gd name="T85" fmla="*/ 304 h 338"/>
                <a:gd name="T86" fmla="*/ 0 w 329"/>
                <a:gd name="T87" fmla="*/ 240 h 338"/>
                <a:gd name="T88" fmla="*/ 2 w 329"/>
                <a:gd name="T89" fmla="*/ 195 h 338"/>
                <a:gd name="T90" fmla="*/ 2 w 329"/>
                <a:gd name="T91" fmla="*/ 124 h 338"/>
                <a:gd name="T92" fmla="*/ 2 w 329"/>
                <a:gd name="T93" fmla="*/ 86 h 338"/>
                <a:gd name="T94" fmla="*/ 2 w 329"/>
                <a:gd name="T95" fmla="*/ 40 h 338"/>
                <a:gd name="T96" fmla="*/ 2 w 329"/>
                <a:gd name="T97" fmla="*/ 27 h 338"/>
                <a:gd name="T98" fmla="*/ 3 w 329"/>
                <a:gd name="T99" fmla="*/ 16 h 338"/>
                <a:gd name="T100" fmla="*/ 3 w 329"/>
                <a:gd name="T101" fmla="*/ 12 h 338"/>
                <a:gd name="T102" fmla="*/ 6 w 329"/>
                <a:gd name="T103" fmla="*/ 8 h 338"/>
                <a:gd name="T104" fmla="*/ 9 w 329"/>
                <a:gd name="T105" fmla="*/ 5 h 338"/>
                <a:gd name="T106" fmla="*/ 14 w 329"/>
                <a:gd name="T107" fmla="*/ 3 h 338"/>
                <a:gd name="T108" fmla="*/ 15 w 329"/>
                <a:gd name="T109" fmla="*/ 2 h 338"/>
                <a:gd name="T110" fmla="*/ 22 w 329"/>
                <a:gd name="T111" fmla="*/ 0 h 338"/>
                <a:gd name="T112" fmla="*/ 38 w 329"/>
                <a:gd name="T113" fmla="*/ 0 h 338"/>
                <a:gd name="T114" fmla="*/ 107 w 329"/>
                <a:gd name="T115" fmla="*/ 2 h 338"/>
                <a:gd name="T116" fmla="*/ 225 w 329"/>
                <a:gd name="T117" fmla="*/ 2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9" h="338">
                  <a:moveTo>
                    <a:pt x="261" y="2"/>
                  </a:moveTo>
                  <a:lnTo>
                    <a:pt x="259" y="80"/>
                  </a:lnTo>
                  <a:lnTo>
                    <a:pt x="259" y="91"/>
                  </a:lnTo>
                  <a:lnTo>
                    <a:pt x="259" y="101"/>
                  </a:lnTo>
                  <a:lnTo>
                    <a:pt x="261" y="107"/>
                  </a:lnTo>
                  <a:lnTo>
                    <a:pt x="261" y="111"/>
                  </a:lnTo>
                  <a:lnTo>
                    <a:pt x="261" y="115"/>
                  </a:lnTo>
                  <a:lnTo>
                    <a:pt x="261" y="118"/>
                  </a:lnTo>
                  <a:lnTo>
                    <a:pt x="262" y="121"/>
                  </a:lnTo>
                  <a:lnTo>
                    <a:pt x="262" y="124"/>
                  </a:lnTo>
                  <a:lnTo>
                    <a:pt x="264" y="127"/>
                  </a:lnTo>
                  <a:lnTo>
                    <a:pt x="264" y="128"/>
                  </a:lnTo>
                  <a:lnTo>
                    <a:pt x="265" y="130"/>
                  </a:lnTo>
                  <a:lnTo>
                    <a:pt x="267" y="131"/>
                  </a:lnTo>
                  <a:lnTo>
                    <a:pt x="268" y="131"/>
                  </a:lnTo>
                  <a:lnTo>
                    <a:pt x="270" y="133"/>
                  </a:lnTo>
                  <a:lnTo>
                    <a:pt x="273" y="133"/>
                  </a:lnTo>
                  <a:lnTo>
                    <a:pt x="275" y="134"/>
                  </a:lnTo>
                  <a:lnTo>
                    <a:pt x="278" y="134"/>
                  </a:lnTo>
                  <a:lnTo>
                    <a:pt x="284" y="136"/>
                  </a:lnTo>
                  <a:lnTo>
                    <a:pt x="290" y="136"/>
                  </a:lnTo>
                  <a:lnTo>
                    <a:pt x="302" y="136"/>
                  </a:lnTo>
                  <a:lnTo>
                    <a:pt x="307" y="136"/>
                  </a:lnTo>
                  <a:lnTo>
                    <a:pt x="312" y="136"/>
                  </a:lnTo>
                  <a:lnTo>
                    <a:pt x="315" y="136"/>
                  </a:lnTo>
                  <a:lnTo>
                    <a:pt x="316" y="137"/>
                  </a:lnTo>
                  <a:lnTo>
                    <a:pt x="318" y="137"/>
                  </a:lnTo>
                  <a:lnTo>
                    <a:pt x="321" y="139"/>
                  </a:lnTo>
                  <a:lnTo>
                    <a:pt x="322" y="140"/>
                  </a:lnTo>
                  <a:lnTo>
                    <a:pt x="323" y="142"/>
                  </a:lnTo>
                  <a:lnTo>
                    <a:pt x="323" y="143"/>
                  </a:lnTo>
                  <a:lnTo>
                    <a:pt x="325" y="146"/>
                  </a:lnTo>
                  <a:lnTo>
                    <a:pt x="325" y="147"/>
                  </a:lnTo>
                  <a:lnTo>
                    <a:pt x="326" y="150"/>
                  </a:lnTo>
                  <a:lnTo>
                    <a:pt x="326" y="153"/>
                  </a:lnTo>
                  <a:lnTo>
                    <a:pt x="328" y="156"/>
                  </a:lnTo>
                  <a:lnTo>
                    <a:pt x="328" y="160"/>
                  </a:lnTo>
                  <a:lnTo>
                    <a:pt x="328" y="166"/>
                  </a:lnTo>
                  <a:lnTo>
                    <a:pt x="328" y="175"/>
                  </a:lnTo>
                  <a:lnTo>
                    <a:pt x="329" y="288"/>
                  </a:lnTo>
                  <a:lnTo>
                    <a:pt x="329" y="303"/>
                  </a:lnTo>
                  <a:lnTo>
                    <a:pt x="329" y="309"/>
                  </a:lnTo>
                  <a:lnTo>
                    <a:pt x="329" y="313"/>
                  </a:lnTo>
                  <a:lnTo>
                    <a:pt x="329" y="319"/>
                  </a:lnTo>
                  <a:lnTo>
                    <a:pt x="328" y="323"/>
                  </a:lnTo>
                  <a:lnTo>
                    <a:pt x="328" y="326"/>
                  </a:lnTo>
                  <a:lnTo>
                    <a:pt x="328" y="328"/>
                  </a:lnTo>
                  <a:lnTo>
                    <a:pt x="326" y="329"/>
                  </a:lnTo>
                  <a:lnTo>
                    <a:pt x="326" y="331"/>
                  </a:lnTo>
                  <a:lnTo>
                    <a:pt x="325" y="332"/>
                  </a:lnTo>
                  <a:lnTo>
                    <a:pt x="323" y="334"/>
                  </a:lnTo>
                  <a:lnTo>
                    <a:pt x="321" y="335"/>
                  </a:lnTo>
                  <a:lnTo>
                    <a:pt x="318" y="336"/>
                  </a:lnTo>
                  <a:lnTo>
                    <a:pt x="315" y="336"/>
                  </a:lnTo>
                  <a:lnTo>
                    <a:pt x="312" y="338"/>
                  </a:lnTo>
                  <a:lnTo>
                    <a:pt x="306" y="338"/>
                  </a:lnTo>
                  <a:lnTo>
                    <a:pt x="300" y="338"/>
                  </a:lnTo>
                  <a:lnTo>
                    <a:pt x="294" y="338"/>
                  </a:lnTo>
                  <a:lnTo>
                    <a:pt x="270" y="338"/>
                  </a:lnTo>
                  <a:lnTo>
                    <a:pt x="258" y="336"/>
                  </a:lnTo>
                  <a:lnTo>
                    <a:pt x="227" y="336"/>
                  </a:lnTo>
                  <a:lnTo>
                    <a:pt x="209" y="336"/>
                  </a:lnTo>
                  <a:lnTo>
                    <a:pt x="168" y="336"/>
                  </a:lnTo>
                  <a:lnTo>
                    <a:pt x="105" y="336"/>
                  </a:lnTo>
                  <a:lnTo>
                    <a:pt x="85" y="336"/>
                  </a:lnTo>
                  <a:lnTo>
                    <a:pt x="57" y="338"/>
                  </a:lnTo>
                  <a:lnTo>
                    <a:pt x="37" y="338"/>
                  </a:lnTo>
                  <a:lnTo>
                    <a:pt x="30" y="338"/>
                  </a:lnTo>
                  <a:lnTo>
                    <a:pt x="24" y="338"/>
                  </a:lnTo>
                  <a:lnTo>
                    <a:pt x="19" y="338"/>
                  </a:lnTo>
                  <a:lnTo>
                    <a:pt x="16" y="338"/>
                  </a:lnTo>
                  <a:lnTo>
                    <a:pt x="15" y="336"/>
                  </a:lnTo>
                  <a:lnTo>
                    <a:pt x="12" y="336"/>
                  </a:lnTo>
                  <a:lnTo>
                    <a:pt x="9" y="335"/>
                  </a:lnTo>
                  <a:lnTo>
                    <a:pt x="6" y="334"/>
                  </a:lnTo>
                  <a:lnTo>
                    <a:pt x="5" y="332"/>
                  </a:lnTo>
                  <a:lnTo>
                    <a:pt x="5" y="331"/>
                  </a:lnTo>
                  <a:lnTo>
                    <a:pt x="3" y="331"/>
                  </a:lnTo>
                  <a:lnTo>
                    <a:pt x="3" y="329"/>
                  </a:lnTo>
                  <a:lnTo>
                    <a:pt x="2" y="328"/>
                  </a:lnTo>
                  <a:lnTo>
                    <a:pt x="2" y="326"/>
                  </a:lnTo>
                  <a:lnTo>
                    <a:pt x="0" y="322"/>
                  </a:lnTo>
                  <a:lnTo>
                    <a:pt x="0" y="320"/>
                  </a:lnTo>
                  <a:lnTo>
                    <a:pt x="0" y="315"/>
                  </a:lnTo>
                  <a:lnTo>
                    <a:pt x="0" y="310"/>
                  </a:lnTo>
                  <a:lnTo>
                    <a:pt x="0" y="304"/>
                  </a:lnTo>
                  <a:lnTo>
                    <a:pt x="0" y="291"/>
                  </a:lnTo>
                  <a:lnTo>
                    <a:pt x="0" y="240"/>
                  </a:lnTo>
                  <a:lnTo>
                    <a:pt x="2" y="222"/>
                  </a:lnTo>
                  <a:lnTo>
                    <a:pt x="2" y="195"/>
                  </a:lnTo>
                  <a:lnTo>
                    <a:pt x="2" y="175"/>
                  </a:lnTo>
                  <a:lnTo>
                    <a:pt x="2" y="124"/>
                  </a:lnTo>
                  <a:lnTo>
                    <a:pt x="2" y="108"/>
                  </a:lnTo>
                  <a:lnTo>
                    <a:pt x="2" y="86"/>
                  </a:lnTo>
                  <a:lnTo>
                    <a:pt x="2" y="51"/>
                  </a:lnTo>
                  <a:lnTo>
                    <a:pt x="2" y="40"/>
                  </a:lnTo>
                  <a:lnTo>
                    <a:pt x="2" y="32"/>
                  </a:lnTo>
                  <a:lnTo>
                    <a:pt x="2" y="27"/>
                  </a:lnTo>
                  <a:lnTo>
                    <a:pt x="2" y="21"/>
                  </a:lnTo>
                  <a:lnTo>
                    <a:pt x="3" y="16"/>
                  </a:lnTo>
                  <a:lnTo>
                    <a:pt x="3" y="15"/>
                  </a:lnTo>
                  <a:lnTo>
                    <a:pt x="3" y="12"/>
                  </a:lnTo>
                  <a:lnTo>
                    <a:pt x="5" y="11"/>
                  </a:lnTo>
                  <a:lnTo>
                    <a:pt x="6" y="8"/>
                  </a:lnTo>
                  <a:lnTo>
                    <a:pt x="8" y="6"/>
                  </a:lnTo>
                  <a:lnTo>
                    <a:pt x="9" y="5"/>
                  </a:lnTo>
                  <a:lnTo>
                    <a:pt x="11" y="3"/>
                  </a:lnTo>
                  <a:lnTo>
                    <a:pt x="14" y="3"/>
                  </a:lnTo>
                  <a:lnTo>
                    <a:pt x="15" y="2"/>
                  </a:lnTo>
                  <a:lnTo>
                    <a:pt x="15" y="2"/>
                  </a:lnTo>
                  <a:lnTo>
                    <a:pt x="19" y="2"/>
                  </a:lnTo>
                  <a:lnTo>
                    <a:pt x="22" y="0"/>
                  </a:lnTo>
                  <a:lnTo>
                    <a:pt x="28" y="0"/>
                  </a:lnTo>
                  <a:lnTo>
                    <a:pt x="38" y="0"/>
                  </a:lnTo>
                  <a:lnTo>
                    <a:pt x="76" y="2"/>
                  </a:lnTo>
                  <a:lnTo>
                    <a:pt x="107" y="2"/>
                  </a:lnTo>
                  <a:lnTo>
                    <a:pt x="149" y="2"/>
                  </a:lnTo>
                  <a:lnTo>
                    <a:pt x="225" y="2"/>
                  </a:lnTo>
                  <a:lnTo>
                    <a:pt x="261" y="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1144589" y="1752599"/>
              <a:ext cx="746125" cy="431800"/>
            </a:xfrm>
            <a:custGeom>
              <a:avLst/>
              <a:gdLst>
                <a:gd name="T0" fmla="*/ 470 w 470"/>
                <a:gd name="T1" fmla="*/ 41 h 272"/>
                <a:gd name="T2" fmla="*/ 470 w 470"/>
                <a:gd name="T3" fmla="*/ 76 h 272"/>
                <a:gd name="T4" fmla="*/ 470 w 470"/>
                <a:gd name="T5" fmla="*/ 127 h 272"/>
                <a:gd name="T6" fmla="*/ 470 w 470"/>
                <a:gd name="T7" fmla="*/ 166 h 272"/>
                <a:gd name="T8" fmla="*/ 470 w 470"/>
                <a:gd name="T9" fmla="*/ 178 h 272"/>
                <a:gd name="T10" fmla="*/ 469 w 470"/>
                <a:gd name="T11" fmla="*/ 185 h 272"/>
                <a:gd name="T12" fmla="*/ 467 w 470"/>
                <a:gd name="T13" fmla="*/ 194 h 272"/>
                <a:gd name="T14" fmla="*/ 467 w 470"/>
                <a:gd name="T15" fmla="*/ 198 h 272"/>
                <a:gd name="T16" fmla="*/ 466 w 470"/>
                <a:gd name="T17" fmla="*/ 201 h 272"/>
                <a:gd name="T18" fmla="*/ 463 w 470"/>
                <a:gd name="T19" fmla="*/ 204 h 272"/>
                <a:gd name="T20" fmla="*/ 456 w 470"/>
                <a:gd name="T21" fmla="*/ 207 h 272"/>
                <a:gd name="T22" fmla="*/ 450 w 470"/>
                <a:gd name="T23" fmla="*/ 207 h 272"/>
                <a:gd name="T24" fmla="*/ 440 w 470"/>
                <a:gd name="T25" fmla="*/ 207 h 272"/>
                <a:gd name="T26" fmla="*/ 370 w 470"/>
                <a:gd name="T27" fmla="*/ 205 h 272"/>
                <a:gd name="T28" fmla="*/ 355 w 470"/>
                <a:gd name="T29" fmla="*/ 204 h 272"/>
                <a:gd name="T30" fmla="*/ 350 w 470"/>
                <a:gd name="T31" fmla="*/ 205 h 272"/>
                <a:gd name="T32" fmla="*/ 347 w 470"/>
                <a:gd name="T33" fmla="*/ 207 h 272"/>
                <a:gd name="T34" fmla="*/ 344 w 470"/>
                <a:gd name="T35" fmla="*/ 208 h 272"/>
                <a:gd name="T36" fmla="*/ 341 w 470"/>
                <a:gd name="T37" fmla="*/ 210 h 272"/>
                <a:gd name="T38" fmla="*/ 339 w 470"/>
                <a:gd name="T39" fmla="*/ 212 h 272"/>
                <a:gd name="T40" fmla="*/ 337 w 470"/>
                <a:gd name="T41" fmla="*/ 217 h 272"/>
                <a:gd name="T42" fmla="*/ 337 w 470"/>
                <a:gd name="T43" fmla="*/ 223 h 272"/>
                <a:gd name="T44" fmla="*/ 335 w 470"/>
                <a:gd name="T45" fmla="*/ 231 h 272"/>
                <a:gd name="T46" fmla="*/ 334 w 470"/>
                <a:gd name="T47" fmla="*/ 250 h 272"/>
                <a:gd name="T48" fmla="*/ 334 w 470"/>
                <a:gd name="T49" fmla="*/ 256 h 272"/>
                <a:gd name="T50" fmla="*/ 332 w 470"/>
                <a:gd name="T51" fmla="*/ 262 h 272"/>
                <a:gd name="T52" fmla="*/ 331 w 470"/>
                <a:gd name="T53" fmla="*/ 265 h 272"/>
                <a:gd name="T54" fmla="*/ 329 w 470"/>
                <a:gd name="T55" fmla="*/ 266 h 272"/>
                <a:gd name="T56" fmla="*/ 328 w 470"/>
                <a:gd name="T57" fmla="*/ 268 h 272"/>
                <a:gd name="T58" fmla="*/ 323 w 470"/>
                <a:gd name="T59" fmla="*/ 269 h 272"/>
                <a:gd name="T60" fmla="*/ 318 w 470"/>
                <a:gd name="T61" fmla="*/ 271 h 272"/>
                <a:gd name="T62" fmla="*/ 310 w 470"/>
                <a:gd name="T63" fmla="*/ 272 h 272"/>
                <a:gd name="T64" fmla="*/ 262 w 470"/>
                <a:gd name="T65" fmla="*/ 271 h 272"/>
                <a:gd name="T66" fmla="*/ 178 w 470"/>
                <a:gd name="T67" fmla="*/ 269 h 272"/>
                <a:gd name="T68" fmla="*/ 59 w 470"/>
                <a:gd name="T69" fmla="*/ 268 h 272"/>
                <a:gd name="T70" fmla="*/ 30 w 470"/>
                <a:gd name="T71" fmla="*/ 268 h 272"/>
                <a:gd name="T72" fmla="*/ 19 w 470"/>
                <a:gd name="T73" fmla="*/ 268 h 272"/>
                <a:gd name="T74" fmla="*/ 13 w 470"/>
                <a:gd name="T75" fmla="*/ 268 h 272"/>
                <a:gd name="T76" fmla="*/ 8 w 470"/>
                <a:gd name="T77" fmla="*/ 265 h 272"/>
                <a:gd name="T78" fmla="*/ 5 w 470"/>
                <a:gd name="T79" fmla="*/ 262 h 272"/>
                <a:gd name="T80" fmla="*/ 3 w 470"/>
                <a:gd name="T81" fmla="*/ 259 h 272"/>
                <a:gd name="T82" fmla="*/ 2 w 470"/>
                <a:gd name="T83" fmla="*/ 252 h 272"/>
                <a:gd name="T84" fmla="*/ 0 w 470"/>
                <a:gd name="T85" fmla="*/ 244 h 272"/>
                <a:gd name="T86" fmla="*/ 0 w 470"/>
                <a:gd name="T87" fmla="*/ 227 h 272"/>
                <a:gd name="T88" fmla="*/ 2 w 470"/>
                <a:gd name="T89" fmla="*/ 180 h 272"/>
                <a:gd name="T90" fmla="*/ 5 w 470"/>
                <a:gd name="T91" fmla="*/ 100 h 272"/>
                <a:gd name="T92" fmla="*/ 5 w 470"/>
                <a:gd name="T93" fmla="*/ 42 h 272"/>
                <a:gd name="T94" fmla="*/ 5 w 470"/>
                <a:gd name="T95" fmla="*/ 31 h 272"/>
                <a:gd name="T96" fmla="*/ 6 w 470"/>
                <a:gd name="T97" fmla="*/ 19 h 272"/>
                <a:gd name="T98" fmla="*/ 8 w 470"/>
                <a:gd name="T99" fmla="*/ 13 h 272"/>
                <a:gd name="T100" fmla="*/ 9 w 470"/>
                <a:gd name="T101" fmla="*/ 9 h 272"/>
                <a:gd name="T102" fmla="*/ 11 w 470"/>
                <a:gd name="T103" fmla="*/ 6 h 272"/>
                <a:gd name="T104" fmla="*/ 13 w 470"/>
                <a:gd name="T105" fmla="*/ 3 h 272"/>
                <a:gd name="T106" fmla="*/ 15 w 470"/>
                <a:gd name="T107" fmla="*/ 2 h 272"/>
                <a:gd name="T108" fmla="*/ 19 w 470"/>
                <a:gd name="T109" fmla="*/ 2 h 272"/>
                <a:gd name="T110" fmla="*/ 27 w 470"/>
                <a:gd name="T111" fmla="*/ 0 h 272"/>
                <a:gd name="T112" fmla="*/ 59 w 470"/>
                <a:gd name="T113" fmla="*/ 2 h 272"/>
                <a:gd name="T114" fmla="*/ 110 w 470"/>
                <a:gd name="T115" fmla="*/ 2 h 272"/>
                <a:gd name="T116" fmla="*/ 153 w 470"/>
                <a:gd name="T117" fmla="*/ 2 h 272"/>
                <a:gd name="T118" fmla="*/ 208 w 470"/>
                <a:gd name="T119" fmla="*/ 3 h 272"/>
                <a:gd name="T120" fmla="*/ 277 w 470"/>
                <a:gd name="T121" fmla="*/ 4 h 272"/>
                <a:gd name="T122" fmla="*/ 338 w 470"/>
                <a:gd name="T123" fmla="*/ 4 h 272"/>
                <a:gd name="T124" fmla="*/ 433 w 470"/>
                <a:gd name="T125" fmla="*/ 6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70" h="272">
                  <a:moveTo>
                    <a:pt x="470" y="6"/>
                  </a:moveTo>
                  <a:lnTo>
                    <a:pt x="470" y="41"/>
                  </a:lnTo>
                  <a:lnTo>
                    <a:pt x="470" y="63"/>
                  </a:lnTo>
                  <a:lnTo>
                    <a:pt x="470" y="76"/>
                  </a:lnTo>
                  <a:lnTo>
                    <a:pt x="470" y="95"/>
                  </a:lnTo>
                  <a:lnTo>
                    <a:pt x="470" y="127"/>
                  </a:lnTo>
                  <a:lnTo>
                    <a:pt x="470" y="147"/>
                  </a:lnTo>
                  <a:lnTo>
                    <a:pt x="470" y="166"/>
                  </a:lnTo>
                  <a:lnTo>
                    <a:pt x="470" y="173"/>
                  </a:lnTo>
                  <a:lnTo>
                    <a:pt x="470" y="178"/>
                  </a:lnTo>
                  <a:lnTo>
                    <a:pt x="469" y="182"/>
                  </a:lnTo>
                  <a:lnTo>
                    <a:pt x="469" y="185"/>
                  </a:lnTo>
                  <a:lnTo>
                    <a:pt x="469" y="191"/>
                  </a:lnTo>
                  <a:lnTo>
                    <a:pt x="467" y="194"/>
                  </a:lnTo>
                  <a:lnTo>
                    <a:pt x="467" y="196"/>
                  </a:lnTo>
                  <a:lnTo>
                    <a:pt x="467" y="198"/>
                  </a:lnTo>
                  <a:lnTo>
                    <a:pt x="467" y="199"/>
                  </a:lnTo>
                  <a:lnTo>
                    <a:pt x="466" y="201"/>
                  </a:lnTo>
                  <a:lnTo>
                    <a:pt x="465" y="202"/>
                  </a:lnTo>
                  <a:lnTo>
                    <a:pt x="463" y="204"/>
                  </a:lnTo>
                  <a:lnTo>
                    <a:pt x="459" y="205"/>
                  </a:lnTo>
                  <a:lnTo>
                    <a:pt x="456" y="207"/>
                  </a:lnTo>
                  <a:lnTo>
                    <a:pt x="453" y="207"/>
                  </a:lnTo>
                  <a:lnTo>
                    <a:pt x="450" y="207"/>
                  </a:lnTo>
                  <a:lnTo>
                    <a:pt x="446" y="207"/>
                  </a:lnTo>
                  <a:lnTo>
                    <a:pt x="440" y="207"/>
                  </a:lnTo>
                  <a:lnTo>
                    <a:pt x="433" y="207"/>
                  </a:lnTo>
                  <a:lnTo>
                    <a:pt x="370" y="205"/>
                  </a:lnTo>
                  <a:lnTo>
                    <a:pt x="363" y="204"/>
                  </a:lnTo>
                  <a:lnTo>
                    <a:pt x="355" y="204"/>
                  </a:lnTo>
                  <a:lnTo>
                    <a:pt x="353" y="205"/>
                  </a:lnTo>
                  <a:lnTo>
                    <a:pt x="350" y="205"/>
                  </a:lnTo>
                  <a:lnTo>
                    <a:pt x="348" y="205"/>
                  </a:lnTo>
                  <a:lnTo>
                    <a:pt x="347" y="207"/>
                  </a:lnTo>
                  <a:lnTo>
                    <a:pt x="344" y="207"/>
                  </a:lnTo>
                  <a:lnTo>
                    <a:pt x="344" y="208"/>
                  </a:lnTo>
                  <a:lnTo>
                    <a:pt x="342" y="208"/>
                  </a:lnTo>
                  <a:lnTo>
                    <a:pt x="341" y="210"/>
                  </a:lnTo>
                  <a:lnTo>
                    <a:pt x="339" y="211"/>
                  </a:lnTo>
                  <a:lnTo>
                    <a:pt x="339" y="212"/>
                  </a:lnTo>
                  <a:lnTo>
                    <a:pt x="338" y="215"/>
                  </a:lnTo>
                  <a:lnTo>
                    <a:pt x="337" y="217"/>
                  </a:lnTo>
                  <a:lnTo>
                    <a:pt x="337" y="220"/>
                  </a:lnTo>
                  <a:lnTo>
                    <a:pt x="337" y="223"/>
                  </a:lnTo>
                  <a:lnTo>
                    <a:pt x="337" y="226"/>
                  </a:lnTo>
                  <a:lnTo>
                    <a:pt x="335" y="231"/>
                  </a:lnTo>
                  <a:lnTo>
                    <a:pt x="335" y="247"/>
                  </a:lnTo>
                  <a:lnTo>
                    <a:pt x="334" y="250"/>
                  </a:lnTo>
                  <a:lnTo>
                    <a:pt x="334" y="253"/>
                  </a:lnTo>
                  <a:lnTo>
                    <a:pt x="334" y="256"/>
                  </a:lnTo>
                  <a:lnTo>
                    <a:pt x="334" y="259"/>
                  </a:lnTo>
                  <a:lnTo>
                    <a:pt x="332" y="262"/>
                  </a:lnTo>
                  <a:lnTo>
                    <a:pt x="332" y="263"/>
                  </a:lnTo>
                  <a:lnTo>
                    <a:pt x="331" y="265"/>
                  </a:lnTo>
                  <a:lnTo>
                    <a:pt x="331" y="266"/>
                  </a:lnTo>
                  <a:lnTo>
                    <a:pt x="329" y="266"/>
                  </a:lnTo>
                  <a:lnTo>
                    <a:pt x="328" y="268"/>
                  </a:lnTo>
                  <a:lnTo>
                    <a:pt x="328" y="268"/>
                  </a:lnTo>
                  <a:lnTo>
                    <a:pt x="326" y="269"/>
                  </a:lnTo>
                  <a:lnTo>
                    <a:pt x="323" y="269"/>
                  </a:lnTo>
                  <a:lnTo>
                    <a:pt x="322" y="271"/>
                  </a:lnTo>
                  <a:lnTo>
                    <a:pt x="318" y="271"/>
                  </a:lnTo>
                  <a:lnTo>
                    <a:pt x="315" y="272"/>
                  </a:lnTo>
                  <a:lnTo>
                    <a:pt x="310" y="272"/>
                  </a:lnTo>
                  <a:lnTo>
                    <a:pt x="302" y="272"/>
                  </a:lnTo>
                  <a:lnTo>
                    <a:pt x="262" y="271"/>
                  </a:lnTo>
                  <a:lnTo>
                    <a:pt x="249" y="271"/>
                  </a:lnTo>
                  <a:lnTo>
                    <a:pt x="178" y="269"/>
                  </a:lnTo>
                  <a:lnTo>
                    <a:pt x="70" y="268"/>
                  </a:lnTo>
                  <a:lnTo>
                    <a:pt x="59" y="268"/>
                  </a:lnTo>
                  <a:lnTo>
                    <a:pt x="37" y="268"/>
                  </a:lnTo>
                  <a:lnTo>
                    <a:pt x="30" y="268"/>
                  </a:lnTo>
                  <a:lnTo>
                    <a:pt x="24" y="268"/>
                  </a:lnTo>
                  <a:lnTo>
                    <a:pt x="19" y="268"/>
                  </a:lnTo>
                  <a:lnTo>
                    <a:pt x="13" y="268"/>
                  </a:lnTo>
                  <a:lnTo>
                    <a:pt x="13" y="268"/>
                  </a:lnTo>
                  <a:lnTo>
                    <a:pt x="11" y="266"/>
                  </a:lnTo>
                  <a:lnTo>
                    <a:pt x="8" y="265"/>
                  </a:lnTo>
                  <a:lnTo>
                    <a:pt x="6" y="263"/>
                  </a:lnTo>
                  <a:lnTo>
                    <a:pt x="5" y="262"/>
                  </a:lnTo>
                  <a:lnTo>
                    <a:pt x="3" y="260"/>
                  </a:lnTo>
                  <a:lnTo>
                    <a:pt x="3" y="259"/>
                  </a:lnTo>
                  <a:lnTo>
                    <a:pt x="2" y="255"/>
                  </a:lnTo>
                  <a:lnTo>
                    <a:pt x="2" y="252"/>
                  </a:lnTo>
                  <a:lnTo>
                    <a:pt x="2" y="249"/>
                  </a:lnTo>
                  <a:lnTo>
                    <a:pt x="0" y="244"/>
                  </a:lnTo>
                  <a:lnTo>
                    <a:pt x="0" y="237"/>
                  </a:lnTo>
                  <a:lnTo>
                    <a:pt x="0" y="227"/>
                  </a:lnTo>
                  <a:lnTo>
                    <a:pt x="0" y="211"/>
                  </a:lnTo>
                  <a:lnTo>
                    <a:pt x="2" y="180"/>
                  </a:lnTo>
                  <a:lnTo>
                    <a:pt x="3" y="140"/>
                  </a:lnTo>
                  <a:lnTo>
                    <a:pt x="5" y="100"/>
                  </a:lnTo>
                  <a:lnTo>
                    <a:pt x="5" y="77"/>
                  </a:lnTo>
                  <a:lnTo>
                    <a:pt x="5" y="42"/>
                  </a:lnTo>
                  <a:lnTo>
                    <a:pt x="5" y="35"/>
                  </a:lnTo>
                  <a:lnTo>
                    <a:pt x="5" y="31"/>
                  </a:lnTo>
                  <a:lnTo>
                    <a:pt x="6" y="23"/>
                  </a:lnTo>
                  <a:lnTo>
                    <a:pt x="6" y="19"/>
                  </a:lnTo>
                  <a:lnTo>
                    <a:pt x="8" y="15"/>
                  </a:lnTo>
                  <a:lnTo>
                    <a:pt x="8" y="13"/>
                  </a:lnTo>
                  <a:lnTo>
                    <a:pt x="8" y="12"/>
                  </a:lnTo>
                  <a:lnTo>
                    <a:pt x="9" y="9"/>
                  </a:lnTo>
                  <a:lnTo>
                    <a:pt x="9" y="7"/>
                  </a:lnTo>
                  <a:lnTo>
                    <a:pt x="11" y="6"/>
                  </a:lnTo>
                  <a:lnTo>
                    <a:pt x="12" y="4"/>
                  </a:lnTo>
                  <a:lnTo>
                    <a:pt x="13" y="3"/>
                  </a:lnTo>
                  <a:lnTo>
                    <a:pt x="13" y="3"/>
                  </a:lnTo>
                  <a:lnTo>
                    <a:pt x="15" y="2"/>
                  </a:lnTo>
                  <a:lnTo>
                    <a:pt x="16" y="2"/>
                  </a:lnTo>
                  <a:lnTo>
                    <a:pt x="19" y="2"/>
                  </a:lnTo>
                  <a:lnTo>
                    <a:pt x="22" y="0"/>
                  </a:lnTo>
                  <a:lnTo>
                    <a:pt x="27" y="0"/>
                  </a:lnTo>
                  <a:lnTo>
                    <a:pt x="32" y="0"/>
                  </a:lnTo>
                  <a:lnTo>
                    <a:pt x="59" y="2"/>
                  </a:lnTo>
                  <a:lnTo>
                    <a:pt x="69" y="2"/>
                  </a:lnTo>
                  <a:lnTo>
                    <a:pt x="110" y="2"/>
                  </a:lnTo>
                  <a:lnTo>
                    <a:pt x="139" y="2"/>
                  </a:lnTo>
                  <a:lnTo>
                    <a:pt x="153" y="2"/>
                  </a:lnTo>
                  <a:lnTo>
                    <a:pt x="192" y="3"/>
                  </a:lnTo>
                  <a:lnTo>
                    <a:pt x="208" y="3"/>
                  </a:lnTo>
                  <a:lnTo>
                    <a:pt x="242" y="3"/>
                  </a:lnTo>
                  <a:lnTo>
                    <a:pt x="277" y="4"/>
                  </a:lnTo>
                  <a:lnTo>
                    <a:pt x="316" y="4"/>
                  </a:lnTo>
                  <a:lnTo>
                    <a:pt x="338" y="4"/>
                  </a:lnTo>
                  <a:lnTo>
                    <a:pt x="382" y="6"/>
                  </a:lnTo>
                  <a:lnTo>
                    <a:pt x="433" y="6"/>
                  </a:lnTo>
                  <a:lnTo>
                    <a:pt x="470" y="6"/>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1"/>
            <p:cNvSpPr>
              <a:spLocks/>
            </p:cNvSpPr>
            <p:nvPr/>
          </p:nvSpPr>
          <p:spPr bwMode="auto">
            <a:xfrm>
              <a:off x="3781425" y="4733925"/>
              <a:ext cx="428625" cy="436563"/>
            </a:xfrm>
            <a:custGeom>
              <a:avLst/>
              <a:gdLst>
                <a:gd name="T0" fmla="*/ 91 w 270"/>
                <a:gd name="T1" fmla="*/ 3 h 275"/>
                <a:gd name="T2" fmla="*/ 120 w 270"/>
                <a:gd name="T3" fmla="*/ 3 h 275"/>
                <a:gd name="T4" fmla="*/ 205 w 270"/>
                <a:gd name="T5" fmla="*/ 0 h 275"/>
                <a:gd name="T6" fmla="*/ 244 w 270"/>
                <a:gd name="T7" fmla="*/ 0 h 275"/>
                <a:gd name="T8" fmla="*/ 251 w 270"/>
                <a:gd name="T9" fmla="*/ 0 h 275"/>
                <a:gd name="T10" fmla="*/ 257 w 270"/>
                <a:gd name="T11" fmla="*/ 1 h 275"/>
                <a:gd name="T12" fmla="*/ 260 w 270"/>
                <a:gd name="T13" fmla="*/ 3 h 275"/>
                <a:gd name="T14" fmla="*/ 263 w 270"/>
                <a:gd name="T15" fmla="*/ 4 h 275"/>
                <a:gd name="T16" fmla="*/ 264 w 270"/>
                <a:gd name="T17" fmla="*/ 7 h 275"/>
                <a:gd name="T18" fmla="*/ 266 w 270"/>
                <a:gd name="T19" fmla="*/ 10 h 275"/>
                <a:gd name="T20" fmla="*/ 267 w 270"/>
                <a:gd name="T21" fmla="*/ 14 h 275"/>
                <a:gd name="T22" fmla="*/ 269 w 270"/>
                <a:gd name="T23" fmla="*/ 22 h 275"/>
                <a:gd name="T24" fmla="*/ 269 w 270"/>
                <a:gd name="T25" fmla="*/ 32 h 275"/>
                <a:gd name="T26" fmla="*/ 269 w 270"/>
                <a:gd name="T27" fmla="*/ 46 h 275"/>
                <a:gd name="T28" fmla="*/ 269 w 270"/>
                <a:gd name="T29" fmla="*/ 89 h 275"/>
                <a:gd name="T30" fmla="*/ 269 w 270"/>
                <a:gd name="T31" fmla="*/ 170 h 275"/>
                <a:gd name="T32" fmla="*/ 270 w 270"/>
                <a:gd name="T33" fmla="*/ 228 h 275"/>
                <a:gd name="T34" fmla="*/ 270 w 270"/>
                <a:gd name="T35" fmla="*/ 244 h 275"/>
                <a:gd name="T36" fmla="*/ 270 w 270"/>
                <a:gd name="T37" fmla="*/ 252 h 275"/>
                <a:gd name="T38" fmla="*/ 269 w 270"/>
                <a:gd name="T39" fmla="*/ 257 h 275"/>
                <a:gd name="T40" fmla="*/ 267 w 270"/>
                <a:gd name="T41" fmla="*/ 262 h 275"/>
                <a:gd name="T42" fmla="*/ 264 w 270"/>
                <a:gd name="T43" fmla="*/ 266 h 275"/>
                <a:gd name="T44" fmla="*/ 260 w 270"/>
                <a:gd name="T45" fmla="*/ 268 h 275"/>
                <a:gd name="T46" fmla="*/ 256 w 270"/>
                <a:gd name="T47" fmla="*/ 269 h 275"/>
                <a:gd name="T48" fmla="*/ 248 w 270"/>
                <a:gd name="T49" fmla="*/ 270 h 275"/>
                <a:gd name="T50" fmla="*/ 240 w 270"/>
                <a:gd name="T51" fmla="*/ 270 h 275"/>
                <a:gd name="T52" fmla="*/ 170 w 270"/>
                <a:gd name="T53" fmla="*/ 272 h 275"/>
                <a:gd name="T54" fmla="*/ 115 w 270"/>
                <a:gd name="T55" fmla="*/ 272 h 275"/>
                <a:gd name="T56" fmla="*/ 77 w 270"/>
                <a:gd name="T57" fmla="*/ 272 h 275"/>
                <a:gd name="T58" fmla="*/ 30 w 270"/>
                <a:gd name="T59" fmla="*/ 275 h 275"/>
                <a:gd name="T60" fmla="*/ 23 w 270"/>
                <a:gd name="T61" fmla="*/ 273 h 275"/>
                <a:gd name="T62" fmla="*/ 16 w 270"/>
                <a:gd name="T63" fmla="*/ 273 h 275"/>
                <a:gd name="T64" fmla="*/ 11 w 270"/>
                <a:gd name="T65" fmla="*/ 272 h 275"/>
                <a:gd name="T66" fmla="*/ 7 w 270"/>
                <a:gd name="T67" fmla="*/ 269 h 275"/>
                <a:gd name="T68" fmla="*/ 5 w 270"/>
                <a:gd name="T69" fmla="*/ 266 h 275"/>
                <a:gd name="T70" fmla="*/ 4 w 270"/>
                <a:gd name="T71" fmla="*/ 262 h 275"/>
                <a:gd name="T72" fmla="*/ 3 w 270"/>
                <a:gd name="T73" fmla="*/ 254 h 275"/>
                <a:gd name="T74" fmla="*/ 1 w 270"/>
                <a:gd name="T75" fmla="*/ 247 h 275"/>
                <a:gd name="T76" fmla="*/ 1 w 270"/>
                <a:gd name="T77" fmla="*/ 233 h 275"/>
                <a:gd name="T78" fmla="*/ 1 w 270"/>
                <a:gd name="T79" fmla="*/ 176 h 275"/>
                <a:gd name="T80" fmla="*/ 0 w 270"/>
                <a:gd name="T81" fmla="*/ 105 h 275"/>
                <a:gd name="T82" fmla="*/ 0 w 270"/>
                <a:gd name="T83" fmla="*/ 48 h 275"/>
                <a:gd name="T84" fmla="*/ 0 w 270"/>
                <a:gd name="T85" fmla="*/ 29 h 275"/>
                <a:gd name="T86" fmla="*/ 1 w 270"/>
                <a:gd name="T87" fmla="*/ 19 h 275"/>
                <a:gd name="T88" fmla="*/ 3 w 270"/>
                <a:gd name="T89" fmla="*/ 14 h 275"/>
                <a:gd name="T90" fmla="*/ 4 w 270"/>
                <a:gd name="T91" fmla="*/ 9 h 275"/>
                <a:gd name="T92" fmla="*/ 7 w 270"/>
                <a:gd name="T93" fmla="*/ 6 h 275"/>
                <a:gd name="T94" fmla="*/ 10 w 270"/>
                <a:gd name="T95" fmla="*/ 4 h 275"/>
                <a:gd name="T96" fmla="*/ 16 w 270"/>
                <a:gd name="T97" fmla="*/ 1 h 275"/>
                <a:gd name="T98" fmla="*/ 21 w 270"/>
                <a:gd name="T99" fmla="*/ 1 h 275"/>
                <a:gd name="T100" fmla="*/ 29 w 270"/>
                <a:gd name="T101" fmla="*/ 0 h 275"/>
                <a:gd name="T102" fmla="*/ 39 w 270"/>
                <a:gd name="T103" fmla="*/ 0 h 275"/>
                <a:gd name="T104" fmla="*/ 65 w 270"/>
                <a:gd name="T105" fmla="*/ 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70" h="275">
                  <a:moveTo>
                    <a:pt x="68" y="1"/>
                  </a:moveTo>
                  <a:lnTo>
                    <a:pt x="91" y="3"/>
                  </a:lnTo>
                  <a:lnTo>
                    <a:pt x="110" y="3"/>
                  </a:lnTo>
                  <a:lnTo>
                    <a:pt x="120" y="3"/>
                  </a:lnTo>
                  <a:lnTo>
                    <a:pt x="161" y="1"/>
                  </a:lnTo>
                  <a:lnTo>
                    <a:pt x="205" y="0"/>
                  </a:lnTo>
                  <a:lnTo>
                    <a:pt x="237" y="0"/>
                  </a:lnTo>
                  <a:lnTo>
                    <a:pt x="244" y="0"/>
                  </a:lnTo>
                  <a:lnTo>
                    <a:pt x="248" y="0"/>
                  </a:lnTo>
                  <a:lnTo>
                    <a:pt x="251" y="0"/>
                  </a:lnTo>
                  <a:lnTo>
                    <a:pt x="254" y="0"/>
                  </a:lnTo>
                  <a:lnTo>
                    <a:pt x="257" y="1"/>
                  </a:lnTo>
                  <a:lnTo>
                    <a:pt x="259" y="1"/>
                  </a:lnTo>
                  <a:lnTo>
                    <a:pt x="260" y="3"/>
                  </a:lnTo>
                  <a:lnTo>
                    <a:pt x="262" y="3"/>
                  </a:lnTo>
                  <a:lnTo>
                    <a:pt x="263" y="4"/>
                  </a:lnTo>
                  <a:lnTo>
                    <a:pt x="264" y="6"/>
                  </a:lnTo>
                  <a:lnTo>
                    <a:pt x="264" y="7"/>
                  </a:lnTo>
                  <a:lnTo>
                    <a:pt x="266" y="7"/>
                  </a:lnTo>
                  <a:lnTo>
                    <a:pt x="266" y="10"/>
                  </a:lnTo>
                  <a:lnTo>
                    <a:pt x="267" y="13"/>
                  </a:lnTo>
                  <a:lnTo>
                    <a:pt x="267" y="14"/>
                  </a:lnTo>
                  <a:lnTo>
                    <a:pt x="267" y="16"/>
                  </a:lnTo>
                  <a:lnTo>
                    <a:pt x="269" y="22"/>
                  </a:lnTo>
                  <a:lnTo>
                    <a:pt x="269" y="26"/>
                  </a:lnTo>
                  <a:lnTo>
                    <a:pt x="269" y="32"/>
                  </a:lnTo>
                  <a:lnTo>
                    <a:pt x="269" y="38"/>
                  </a:lnTo>
                  <a:lnTo>
                    <a:pt x="269" y="46"/>
                  </a:lnTo>
                  <a:lnTo>
                    <a:pt x="269" y="73"/>
                  </a:lnTo>
                  <a:lnTo>
                    <a:pt x="269" y="89"/>
                  </a:lnTo>
                  <a:lnTo>
                    <a:pt x="269" y="132"/>
                  </a:lnTo>
                  <a:lnTo>
                    <a:pt x="269" y="170"/>
                  </a:lnTo>
                  <a:lnTo>
                    <a:pt x="270" y="193"/>
                  </a:lnTo>
                  <a:lnTo>
                    <a:pt x="270" y="228"/>
                  </a:lnTo>
                  <a:lnTo>
                    <a:pt x="270" y="238"/>
                  </a:lnTo>
                  <a:lnTo>
                    <a:pt x="270" y="244"/>
                  </a:lnTo>
                  <a:lnTo>
                    <a:pt x="270" y="249"/>
                  </a:lnTo>
                  <a:lnTo>
                    <a:pt x="270" y="252"/>
                  </a:lnTo>
                  <a:lnTo>
                    <a:pt x="270" y="254"/>
                  </a:lnTo>
                  <a:lnTo>
                    <a:pt x="269" y="257"/>
                  </a:lnTo>
                  <a:lnTo>
                    <a:pt x="269" y="259"/>
                  </a:lnTo>
                  <a:lnTo>
                    <a:pt x="267" y="262"/>
                  </a:lnTo>
                  <a:lnTo>
                    <a:pt x="266" y="263"/>
                  </a:lnTo>
                  <a:lnTo>
                    <a:pt x="264" y="266"/>
                  </a:lnTo>
                  <a:lnTo>
                    <a:pt x="263" y="268"/>
                  </a:lnTo>
                  <a:lnTo>
                    <a:pt x="260" y="268"/>
                  </a:lnTo>
                  <a:lnTo>
                    <a:pt x="259" y="269"/>
                  </a:lnTo>
                  <a:lnTo>
                    <a:pt x="256" y="269"/>
                  </a:lnTo>
                  <a:lnTo>
                    <a:pt x="253" y="269"/>
                  </a:lnTo>
                  <a:lnTo>
                    <a:pt x="248" y="270"/>
                  </a:lnTo>
                  <a:lnTo>
                    <a:pt x="244" y="270"/>
                  </a:lnTo>
                  <a:lnTo>
                    <a:pt x="240" y="270"/>
                  </a:lnTo>
                  <a:lnTo>
                    <a:pt x="205" y="272"/>
                  </a:lnTo>
                  <a:lnTo>
                    <a:pt x="170" y="272"/>
                  </a:lnTo>
                  <a:lnTo>
                    <a:pt x="139" y="272"/>
                  </a:lnTo>
                  <a:lnTo>
                    <a:pt x="115" y="272"/>
                  </a:lnTo>
                  <a:lnTo>
                    <a:pt x="100" y="272"/>
                  </a:lnTo>
                  <a:lnTo>
                    <a:pt x="77" y="272"/>
                  </a:lnTo>
                  <a:lnTo>
                    <a:pt x="37" y="273"/>
                  </a:lnTo>
                  <a:lnTo>
                    <a:pt x="30" y="275"/>
                  </a:lnTo>
                  <a:lnTo>
                    <a:pt x="27" y="275"/>
                  </a:lnTo>
                  <a:lnTo>
                    <a:pt x="23" y="273"/>
                  </a:lnTo>
                  <a:lnTo>
                    <a:pt x="19" y="273"/>
                  </a:lnTo>
                  <a:lnTo>
                    <a:pt x="16" y="273"/>
                  </a:lnTo>
                  <a:lnTo>
                    <a:pt x="13" y="272"/>
                  </a:lnTo>
                  <a:lnTo>
                    <a:pt x="11" y="272"/>
                  </a:lnTo>
                  <a:lnTo>
                    <a:pt x="8" y="270"/>
                  </a:lnTo>
                  <a:lnTo>
                    <a:pt x="7" y="269"/>
                  </a:lnTo>
                  <a:lnTo>
                    <a:pt x="5" y="268"/>
                  </a:lnTo>
                  <a:lnTo>
                    <a:pt x="5" y="266"/>
                  </a:lnTo>
                  <a:lnTo>
                    <a:pt x="4" y="265"/>
                  </a:lnTo>
                  <a:lnTo>
                    <a:pt x="4" y="262"/>
                  </a:lnTo>
                  <a:lnTo>
                    <a:pt x="3" y="257"/>
                  </a:lnTo>
                  <a:lnTo>
                    <a:pt x="3" y="254"/>
                  </a:lnTo>
                  <a:lnTo>
                    <a:pt x="3" y="250"/>
                  </a:lnTo>
                  <a:lnTo>
                    <a:pt x="1" y="247"/>
                  </a:lnTo>
                  <a:lnTo>
                    <a:pt x="1" y="240"/>
                  </a:lnTo>
                  <a:lnTo>
                    <a:pt x="1" y="233"/>
                  </a:lnTo>
                  <a:lnTo>
                    <a:pt x="1" y="220"/>
                  </a:lnTo>
                  <a:lnTo>
                    <a:pt x="1" y="176"/>
                  </a:lnTo>
                  <a:lnTo>
                    <a:pt x="0" y="145"/>
                  </a:lnTo>
                  <a:lnTo>
                    <a:pt x="0" y="105"/>
                  </a:lnTo>
                  <a:lnTo>
                    <a:pt x="0" y="65"/>
                  </a:lnTo>
                  <a:lnTo>
                    <a:pt x="0" y="48"/>
                  </a:lnTo>
                  <a:lnTo>
                    <a:pt x="0" y="36"/>
                  </a:lnTo>
                  <a:lnTo>
                    <a:pt x="0" y="29"/>
                  </a:lnTo>
                  <a:lnTo>
                    <a:pt x="1" y="22"/>
                  </a:lnTo>
                  <a:lnTo>
                    <a:pt x="1" y="19"/>
                  </a:lnTo>
                  <a:lnTo>
                    <a:pt x="3" y="16"/>
                  </a:lnTo>
                  <a:lnTo>
                    <a:pt x="3" y="14"/>
                  </a:lnTo>
                  <a:lnTo>
                    <a:pt x="3" y="12"/>
                  </a:lnTo>
                  <a:lnTo>
                    <a:pt x="4" y="9"/>
                  </a:lnTo>
                  <a:lnTo>
                    <a:pt x="5" y="7"/>
                  </a:lnTo>
                  <a:lnTo>
                    <a:pt x="7" y="6"/>
                  </a:lnTo>
                  <a:lnTo>
                    <a:pt x="8" y="4"/>
                  </a:lnTo>
                  <a:lnTo>
                    <a:pt x="10" y="4"/>
                  </a:lnTo>
                  <a:lnTo>
                    <a:pt x="13" y="3"/>
                  </a:lnTo>
                  <a:lnTo>
                    <a:pt x="16" y="1"/>
                  </a:lnTo>
                  <a:lnTo>
                    <a:pt x="19" y="1"/>
                  </a:lnTo>
                  <a:lnTo>
                    <a:pt x="21" y="1"/>
                  </a:lnTo>
                  <a:lnTo>
                    <a:pt x="24" y="0"/>
                  </a:lnTo>
                  <a:lnTo>
                    <a:pt x="29" y="0"/>
                  </a:lnTo>
                  <a:lnTo>
                    <a:pt x="32" y="0"/>
                  </a:lnTo>
                  <a:lnTo>
                    <a:pt x="39" y="0"/>
                  </a:lnTo>
                  <a:lnTo>
                    <a:pt x="46" y="1"/>
                  </a:lnTo>
                  <a:lnTo>
                    <a:pt x="65" y="1"/>
                  </a:lnTo>
                  <a:lnTo>
                    <a:pt x="68" y="1"/>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2"/>
            <p:cNvSpPr>
              <a:spLocks/>
            </p:cNvSpPr>
            <p:nvPr/>
          </p:nvSpPr>
          <p:spPr bwMode="auto">
            <a:xfrm>
              <a:off x="1154114" y="1120774"/>
              <a:ext cx="741364" cy="642938"/>
            </a:xfrm>
            <a:custGeom>
              <a:avLst/>
              <a:gdLst>
                <a:gd name="T0" fmla="*/ 335 w 467"/>
                <a:gd name="T1" fmla="*/ 94 h 405"/>
                <a:gd name="T2" fmla="*/ 335 w 467"/>
                <a:gd name="T3" fmla="*/ 117 h 405"/>
                <a:gd name="T4" fmla="*/ 336 w 467"/>
                <a:gd name="T5" fmla="*/ 128 h 405"/>
                <a:gd name="T6" fmla="*/ 338 w 467"/>
                <a:gd name="T7" fmla="*/ 133 h 405"/>
                <a:gd name="T8" fmla="*/ 342 w 467"/>
                <a:gd name="T9" fmla="*/ 138 h 405"/>
                <a:gd name="T10" fmla="*/ 351 w 467"/>
                <a:gd name="T11" fmla="*/ 141 h 405"/>
                <a:gd name="T12" fmla="*/ 358 w 467"/>
                <a:gd name="T13" fmla="*/ 141 h 405"/>
                <a:gd name="T14" fmla="*/ 438 w 467"/>
                <a:gd name="T15" fmla="*/ 141 h 405"/>
                <a:gd name="T16" fmla="*/ 453 w 467"/>
                <a:gd name="T17" fmla="*/ 141 h 405"/>
                <a:gd name="T18" fmla="*/ 460 w 467"/>
                <a:gd name="T19" fmla="*/ 144 h 405"/>
                <a:gd name="T20" fmla="*/ 463 w 467"/>
                <a:gd name="T21" fmla="*/ 145 h 405"/>
                <a:gd name="T22" fmla="*/ 466 w 467"/>
                <a:gd name="T23" fmla="*/ 151 h 405"/>
                <a:gd name="T24" fmla="*/ 467 w 467"/>
                <a:gd name="T25" fmla="*/ 158 h 405"/>
                <a:gd name="T26" fmla="*/ 467 w 467"/>
                <a:gd name="T27" fmla="*/ 177 h 405"/>
                <a:gd name="T28" fmla="*/ 467 w 467"/>
                <a:gd name="T29" fmla="*/ 235 h 405"/>
                <a:gd name="T30" fmla="*/ 466 w 467"/>
                <a:gd name="T31" fmla="*/ 353 h 405"/>
                <a:gd name="T32" fmla="*/ 466 w 467"/>
                <a:gd name="T33" fmla="*/ 379 h 405"/>
                <a:gd name="T34" fmla="*/ 464 w 467"/>
                <a:gd name="T35" fmla="*/ 391 h 405"/>
                <a:gd name="T36" fmla="*/ 461 w 467"/>
                <a:gd name="T37" fmla="*/ 398 h 405"/>
                <a:gd name="T38" fmla="*/ 457 w 467"/>
                <a:gd name="T39" fmla="*/ 402 h 405"/>
                <a:gd name="T40" fmla="*/ 448 w 467"/>
                <a:gd name="T41" fmla="*/ 404 h 405"/>
                <a:gd name="T42" fmla="*/ 434 w 467"/>
                <a:gd name="T43" fmla="*/ 405 h 405"/>
                <a:gd name="T44" fmla="*/ 301 w 467"/>
                <a:gd name="T45" fmla="*/ 402 h 405"/>
                <a:gd name="T46" fmla="*/ 202 w 467"/>
                <a:gd name="T47" fmla="*/ 401 h 405"/>
                <a:gd name="T48" fmla="*/ 96 w 467"/>
                <a:gd name="T49" fmla="*/ 400 h 405"/>
                <a:gd name="T50" fmla="*/ 26 w 467"/>
                <a:gd name="T51" fmla="*/ 400 h 405"/>
                <a:gd name="T52" fmla="*/ 13 w 467"/>
                <a:gd name="T53" fmla="*/ 398 h 405"/>
                <a:gd name="T54" fmla="*/ 7 w 467"/>
                <a:gd name="T55" fmla="*/ 397 h 405"/>
                <a:gd name="T56" fmla="*/ 5 w 467"/>
                <a:gd name="T57" fmla="*/ 394 h 405"/>
                <a:gd name="T58" fmla="*/ 2 w 467"/>
                <a:gd name="T59" fmla="*/ 388 h 405"/>
                <a:gd name="T60" fmla="*/ 0 w 467"/>
                <a:gd name="T61" fmla="*/ 381 h 405"/>
                <a:gd name="T62" fmla="*/ 0 w 467"/>
                <a:gd name="T63" fmla="*/ 369 h 405"/>
                <a:gd name="T64" fmla="*/ 2 w 467"/>
                <a:gd name="T65" fmla="*/ 299 h 405"/>
                <a:gd name="T66" fmla="*/ 3 w 467"/>
                <a:gd name="T67" fmla="*/ 194 h 405"/>
                <a:gd name="T68" fmla="*/ 3 w 467"/>
                <a:gd name="T69" fmla="*/ 145 h 405"/>
                <a:gd name="T70" fmla="*/ 3 w 467"/>
                <a:gd name="T71" fmla="*/ 136 h 405"/>
                <a:gd name="T72" fmla="*/ 0 w 467"/>
                <a:gd name="T73" fmla="*/ 122 h 405"/>
                <a:gd name="T74" fmla="*/ 0 w 467"/>
                <a:gd name="T75" fmla="*/ 104 h 405"/>
                <a:gd name="T76" fmla="*/ 0 w 467"/>
                <a:gd name="T77" fmla="*/ 40 h 405"/>
                <a:gd name="T78" fmla="*/ 2 w 467"/>
                <a:gd name="T79" fmla="*/ 17 h 405"/>
                <a:gd name="T80" fmla="*/ 5 w 467"/>
                <a:gd name="T81" fmla="*/ 7 h 405"/>
                <a:gd name="T82" fmla="*/ 7 w 467"/>
                <a:gd name="T83" fmla="*/ 2 h 405"/>
                <a:gd name="T84" fmla="*/ 13 w 467"/>
                <a:gd name="T85" fmla="*/ 0 h 405"/>
                <a:gd name="T86" fmla="*/ 24 w 467"/>
                <a:gd name="T87" fmla="*/ 0 h 405"/>
                <a:gd name="T88" fmla="*/ 66 w 467"/>
                <a:gd name="T89" fmla="*/ 1 h 405"/>
                <a:gd name="T90" fmla="*/ 147 w 467"/>
                <a:gd name="T91" fmla="*/ 1 h 405"/>
                <a:gd name="T92" fmla="*/ 201 w 467"/>
                <a:gd name="T93" fmla="*/ 2 h 405"/>
                <a:gd name="T94" fmla="*/ 280 w 467"/>
                <a:gd name="T95" fmla="*/ 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7" h="405">
                  <a:moveTo>
                    <a:pt x="336" y="5"/>
                  </a:moveTo>
                  <a:lnTo>
                    <a:pt x="336" y="58"/>
                  </a:lnTo>
                  <a:lnTo>
                    <a:pt x="335" y="94"/>
                  </a:lnTo>
                  <a:lnTo>
                    <a:pt x="335" y="107"/>
                  </a:lnTo>
                  <a:lnTo>
                    <a:pt x="335" y="114"/>
                  </a:lnTo>
                  <a:lnTo>
                    <a:pt x="335" y="117"/>
                  </a:lnTo>
                  <a:lnTo>
                    <a:pt x="335" y="123"/>
                  </a:lnTo>
                  <a:lnTo>
                    <a:pt x="336" y="125"/>
                  </a:lnTo>
                  <a:lnTo>
                    <a:pt x="336" y="128"/>
                  </a:lnTo>
                  <a:lnTo>
                    <a:pt x="336" y="129"/>
                  </a:lnTo>
                  <a:lnTo>
                    <a:pt x="338" y="132"/>
                  </a:lnTo>
                  <a:lnTo>
                    <a:pt x="338" y="133"/>
                  </a:lnTo>
                  <a:lnTo>
                    <a:pt x="339" y="135"/>
                  </a:lnTo>
                  <a:lnTo>
                    <a:pt x="341" y="136"/>
                  </a:lnTo>
                  <a:lnTo>
                    <a:pt x="342" y="138"/>
                  </a:lnTo>
                  <a:lnTo>
                    <a:pt x="345" y="139"/>
                  </a:lnTo>
                  <a:lnTo>
                    <a:pt x="347" y="139"/>
                  </a:lnTo>
                  <a:lnTo>
                    <a:pt x="351" y="141"/>
                  </a:lnTo>
                  <a:lnTo>
                    <a:pt x="352" y="141"/>
                  </a:lnTo>
                  <a:lnTo>
                    <a:pt x="355" y="141"/>
                  </a:lnTo>
                  <a:lnTo>
                    <a:pt x="358" y="141"/>
                  </a:lnTo>
                  <a:lnTo>
                    <a:pt x="365" y="142"/>
                  </a:lnTo>
                  <a:lnTo>
                    <a:pt x="373" y="142"/>
                  </a:lnTo>
                  <a:lnTo>
                    <a:pt x="438" y="141"/>
                  </a:lnTo>
                  <a:lnTo>
                    <a:pt x="445" y="141"/>
                  </a:lnTo>
                  <a:lnTo>
                    <a:pt x="450" y="141"/>
                  </a:lnTo>
                  <a:lnTo>
                    <a:pt x="453" y="141"/>
                  </a:lnTo>
                  <a:lnTo>
                    <a:pt x="456" y="142"/>
                  </a:lnTo>
                  <a:lnTo>
                    <a:pt x="459" y="142"/>
                  </a:lnTo>
                  <a:lnTo>
                    <a:pt x="460" y="144"/>
                  </a:lnTo>
                  <a:lnTo>
                    <a:pt x="461" y="144"/>
                  </a:lnTo>
                  <a:lnTo>
                    <a:pt x="461" y="144"/>
                  </a:lnTo>
                  <a:lnTo>
                    <a:pt x="463" y="145"/>
                  </a:lnTo>
                  <a:lnTo>
                    <a:pt x="464" y="145"/>
                  </a:lnTo>
                  <a:lnTo>
                    <a:pt x="466" y="148"/>
                  </a:lnTo>
                  <a:lnTo>
                    <a:pt x="466" y="151"/>
                  </a:lnTo>
                  <a:lnTo>
                    <a:pt x="466" y="152"/>
                  </a:lnTo>
                  <a:lnTo>
                    <a:pt x="467" y="157"/>
                  </a:lnTo>
                  <a:lnTo>
                    <a:pt x="467" y="158"/>
                  </a:lnTo>
                  <a:lnTo>
                    <a:pt x="467" y="162"/>
                  </a:lnTo>
                  <a:lnTo>
                    <a:pt x="467" y="167"/>
                  </a:lnTo>
                  <a:lnTo>
                    <a:pt x="467" y="177"/>
                  </a:lnTo>
                  <a:lnTo>
                    <a:pt x="467" y="192"/>
                  </a:lnTo>
                  <a:lnTo>
                    <a:pt x="467" y="209"/>
                  </a:lnTo>
                  <a:lnTo>
                    <a:pt x="467" y="235"/>
                  </a:lnTo>
                  <a:lnTo>
                    <a:pt x="466" y="267"/>
                  </a:lnTo>
                  <a:lnTo>
                    <a:pt x="466" y="302"/>
                  </a:lnTo>
                  <a:lnTo>
                    <a:pt x="466" y="353"/>
                  </a:lnTo>
                  <a:lnTo>
                    <a:pt x="466" y="365"/>
                  </a:lnTo>
                  <a:lnTo>
                    <a:pt x="466" y="372"/>
                  </a:lnTo>
                  <a:lnTo>
                    <a:pt x="466" y="379"/>
                  </a:lnTo>
                  <a:lnTo>
                    <a:pt x="464" y="385"/>
                  </a:lnTo>
                  <a:lnTo>
                    <a:pt x="464" y="388"/>
                  </a:lnTo>
                  <a:lnTo>
                    <a:pt x="464" y="391"/>
                  </a:lnTo>
                  <a:lnTo>
                    <a:pt x="463" y="394"/>
                  </a:lnTo>
                  <a:lnTo>
                    <a:pt x="463" y="395"/>
                  </a:lnTo>
                  <a:lnTo>
                    <a:pt x="461" y="398"/>
                  </a:lnTo>
                  <a:lnTo>
                    <a:pt x="460" y="401"/>
                  </a:lnTo>
                  <a:lnTo>
                    <a:pt x="459" y="401"/>
                  </a:lnTo>
                  <a:lnTo>
                    <a:pt x="457" y="402"/>
                  </a:lnTo>
                  <a:lnTo>
                    <a:pt x="454" y="404"/>
                  </a:lnTo>
                  <a:lnTo>
                    <a:pt x="451" y="404"/>
                  </a:lnTo>
                  <a:lnTo>
                    <a:pt x="448" y="404"/>
                  </a:lnTo>
                  <a:lnTo>
                    <a:pt x="444" y="405"/>
                  </a:lnTo>
                  <a:lnTo>
                    <a:pt x="440" y="405"/>
                  </a:lnTo>
                  <a:lnTo>
                    <a:pt x="434" y="405"/>
                  </a:lnTo>
                  <a:lnTo>
                    <a:pt x="405" y="404"/>
                  </a:lnTo>
                  <a:lnTo>
                    <a:pt x="317" y="402"/>
                  </a:lnTo>
                  <a:lnTo>
                    <a:pt x="301" y="402"/>
                  </a:lnTo>
                  <a:lnTo>
                    <a:pt x="271" y="402"/>
                  </a:lnTo>
                  <a:lnTo>
                    <a:pt x="236" y="401"/>
                  </a:lnTo>
                  <a:lnTo>
                    <a:pt x="202" y="401"/>
                  </a:lnTo>
                  <a:lnTo>
                    <a:pt x="138" y="400"/>
                  </a:lnTo>
                  <a:lnTo>
                    <a:pt x="117" y="400"/>
                  </a:lnTo>
                  <a:lnTo>
                    <a:pt x="96" y="400"/>
                  </a:lnTo>
                  <a:lnTo>
                    <a:pt x="48" y="400"/>
                  </a:lnTo>
                  <a:lnTo>
                    <a:pt x="34" y="400"/>
                  </a:lnTo>
                  <a:lnTo>
                    <a:pt x="26" y="400"/>
                  </a:lnTo>
                  <a:lnTo>
                    <a:pt x="21" y="400"/>
                  </a:lnTo>
                  <a:lnTo>
                    <a:pt x="16" y="398"/>
                  </a:lnTo>
                  <a:lnTo>
                    <a:pt x="13" y="398"/>
                  </a:lnTo>
                  <a:lnTo>
                    <a:pt x="10" y="398"/>
                  </a:lnTo>
                  <a:lnTo>
                    <a:pt x="9" y="397"/>
                  </a:lnTo>
                  <a:lnTo>
                    <a:pt x="7" y="397"/>
                  </a:lnTo>
                  <a:lnTo>
                    <a:pt x="7" y="395"/>
                  </a:lnTo>
                  <a:lnTo>
                    <a:pt x="6" y="394"/>
                  </a:lnTo>
                  <a:lnTo>
                    <a:pt x="5" y="394"/>
                  </a:lnTo>
                  <a:lnTo>
                    <a:pt x="5" y="392"/>
                  </a:lnTo>
                  <a:lnTo>
                    <a:pt x="3" y="391"/>
                  </a:lnTo>
                  <a:lnTo>
                    <a:pt x="2" y="388"/>
                  </a:lnTo>
                  <a:lnTo>
                    <a:pt x="2" y="386"/>
                  </a:lnTo>
                  <a:lnTo>
                    <a:pt x="2" y="384"/>
                  </a:lnTo>
                  <a:lnTo>
                    <a:pt x="0" y="381"/>
                  </a:lnTo>
                  <a:lnTo>
                    <a:pt x="0" y="378"/>
                  </a:lnTo>
                  <a:lnTo>
                    <a:pt x="0" y="373"/>
                  </a:lnTo>
                  <a:lnTo>
                    <a:pt x="0" y="369"/>
                  </a:lnTo>
                  <a:lnTo>
                    <a:pt x="0" y="360"/>
                  </a:lnTo>
                  <a:lnTo>
                    <a:pt x="0" y="350"/>
                  </a:lnTo>
                  <a:lnTo>
                    <a:pt x="2" y="299"/>
                  </a:lnTo>
                  <a:lnTo>
                    <a:pt x="3" y="273"/>
                  </a:lnTo>
                  <a:lnTo>
                    <a:pt x="3" y="260"/>
                  </a:lnTo>
                  <a:lnTo>
                    <a:pt x="3" y="194"/>
                  </a:lnTo>
                  <a:lnTo>
                    <a:pt x="3" y="170"/>
                  </a:lnTo>
                  <a:lnTo>
                    <a:pt x="3" y="154"/>
                  </a:lnTo>
                  <a:lnTo>
                    <a:pt x="3" y="145"/>
                  </a:lnTo>
                  <a:lnTo>
                    <a:pt x="3" y="142"/>
                  </a:lnTo>
                  <a:lnTo>
                    <a:pt x="3" y="139"/>
                  </a:lnTo>
                  <a:lnTo>
                    <a:pt x="3" y="136"/>
                  </a:lnTo>
                  <a:lnTo>
                    <a:pt x="2" y="130"/>
                  </a:lnTo>
                  <a:lnTo>
                    <a:pt x="0" y="126"/>
                  </a:lnTo>
                  <a:lnTo>
                    <a:pt x="0" y="122"/>
                  </a:lnTo>
                  <a:lnTo>
                    <a:pt x="0" y="119"/>
                  </a:lnTo>
                  <a:lnTo>
                    <a:pt x="0" y="112"/>
                  </a:lnTo>
                  <a:lnTo>
                    <a:pt x="0" y="104"/>
                  </a:lnTo>
                  <a:lnTo>
                    <a:pt x="0" y="100"/>
                  </a:lnTo>
                  <a:lnTo>
                    <a:pt x="0" y="72"/>
                  </a:lnTo>
                  <a:lnTo>
                    <a:pt x="0" y="40"/>
                  </a:lnTo>
                  <a:lnTo>
                    <a:pt x="2" y="30"/>
                  </a:lnTo>
                  <a:lnTo>
                    <a:pt x="2" y="23"/>
                  </a:lnTo>
                  <a:lnTo>
                    <a:pt x="2" y="17"/>
                  </a:lnTo>
                  <a:lnTo>
                    <a:pt x="3" y="14"/>
                  </a:lnTo>
                  <a:lnTo>
                    <a:pt x="3" y="11"/>
                  </a:lnTo>
                  <a:lnTo>
                    <a:pt x="5" y="7"/>
                  </a:lnTo>
                  <a:lnTo>
                    <a:pt x="6" y="4"/>
                  </a:lnTo>
                  <a:lnTo>
                    <a:pt x="6" y="4"/>
                  </a:lnTo>
                  <a:lnTo>
                    <a:pt x="7" y="2"/>
                  </a:lnTo>
                  <a:lnTo>
                    <a:pt x="9" y="2"/>
                  </a:lnTo>
                  <a:lnTo>
                    <a:pt x="10" y="1"/>
                  </a:lnTo>
                  <a:lnTo>
                    <a:pt x="13" y="0"/>
                  </a:lnTo>
                  <a:lnTo>
                    <a:pt x="15" y="0"/>
                  </a:lnTo>
                  <a:lnTo>
                    <a:pt x="18" y="0"/>
                  </a:lnTo>
                  <a:lnTo>
                    <a:pt x="24" y="0"/>
                  </a:lnTo>
                  <a:lnTo>
                    <a:pt x="29" y="0"/>
                  </a:lnTo>
                  <a:lnTo>
                    <a:pt x="37" y="0"/>
                  </a:lnTo>
                  <a:lnTo>
                    <a:pt x="66" y="1"/>
                  </a:lnTo>
                  <a:lnTo>
                    <a:pt x="102" y="1"/>
                  </a:lnTo>
                  <a:lnTo>
                    <a:pt x="127" y="1"/>
                  </a:lnTo>
                  <a:lnTo>
                    <a:pt x="147" y="1"/>
                  </a:lnTo>
                  <a:lnTo>
                    <a:pt x="159" y="1"/>
                  </a:lnTo>
                  <a:lnTo>
                    <a:pt x="181" y="2"/>
                  </a:lnTo>
                  <a:lnTo>
                    <a:pt x="201" y="2"/>
                  </a:lnTo>
                  <a:lnTo>
                    <a:pt x="230" y="4"/>
                  </a:lnTo>
                  <a:lnTo>
                    <a:pt x="246" y="4"/>
                  </a:lnTo>
                  <a:lnTo>
                    <a:pt x="280" y="4"/>
                  </a:lnTo>
                  <a:lnTo>
                    <a:pt x="320" y="5"/>
                  </a:lnTo>
                  <a:lnTo>
                    <a:pt x="336" y="5"/>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3"/>
            <p:cNvSpPr>
              <a:spLocks/>
            </p:cNvSpPr>
            <p:nvPr/>
          </p:nvSpPr>
          <p:spPr bwMode="auto">
            <a:xfrm>
              <a:off x="3884614" y="4303713"/>
              <a:ext cx="334963" cy="434976"/>
            </a:xfrm>
            <a:custGeom>
              <a:avLst/>
              <a:gdLst>
                <a:gd name="T0" fmla="*/ 172 w 211"/>
                <a:gd name="T1" fmla="*/ 0 h 274"/>
                <a:gd name="T2" fmla="*/ 189 w 211"/>
                <a:gd name="T3" fmla="*/ 0 h 274"/>
                <a:gd name="T4" fmla="*/ 198 w 211"/>
                <a:gd name="T5" fmla="*/ 2 h 274"/>
                <a:gd name="T6" fmla="*/ 205 w 211"/>
                <a:gd name="T7" fmla="*/ 5 h 274"/>
                <a:gd name="T8" fmla="*/ 208 w 211"/>
                <a:gd name="T9" fmla="*/ 9 h 274"/>
                <a:gd name="T10" fmla="*/ 210 w 211"/>
                <a:gd name="T11" fmla="*/ 15 h 274"/>
                <a:gd name="T12" fmla="*/ 210 w 211"/>
                <a:gd name="T13" fmla="*/ 24 h 274"/>
                <a:gd name="T14" fmla="*/ 211 w 211"/>
                <a:gd name="T15" fmla="*/ 57 h 274"/>
                <a:gd name="T16" fmla="*/ 211 w 211"/>
                <a:gd name="T17" fmla="*/ 114 h 274"/>
                <a:gd name="T18" fmla="*/ 210 w 211"/>
                <a:gd name="T19" fmla="*/ 125 h 274"/>
                <a:gd name="T20" fmla="*/ 210 w 211"/>
                <a:gd name="T21" fmla="*/ 130 h 274"/>
                <a:gd name="T22" fmla="*/ 205 w 211"/>
                <a:gd name="T23" fmla="*/ 140 h 274"/>
                <a:gd name="T24" fmla="*/ 204 w 211"/>
                <a:gd name="T25" fmla="*/ 146 h 274"/>
                <a:gd name="T26" fmla="*/ 202 w 211"/>
                <a:gd name="T27" fmla="*/ 156 h 274"/>
                <a:gd name="T28" fmla="*/ 201 w 211"/>
                <a:gd name="T29" fmla="*/ 169 h 274"/>
                <a:gd name="T30" fmla="*/ 202 w 211"/>
                <a:gd name="T31" fmla="*/ 232 h 274"/>
                <a:gd name="T32" fmla="*/ 202 w 211"/>
                <a:gd name="T33" fmla="*/ 252 h 274"/>
                <a:gd name="T34" fmla="*/ 201 w 211"/>
                <a:gd name="T35" fmla="*/ 259 h 274"/>
                <a:gd name="T36" fmla="*/ 199 w 211"/>
                <a:gd name="T37" fmla="*/ 265 h 274"/>
                <a:gd name="T38" fmla="*/ 197 w 211"/>
                <a:gd name="T39" fmla="*/ 268 h 274"/>
                <a:gd name="T40" fmla="*/ 191 w 211"/>
                <a:gd name="T41" fmla="*/ 269 h 274"/>
                <a:gd name="T42" fmla="*/ 179 w 211"/>
                <a:gd name="T43" fmla="*/ 272 h 274"/>
                <a:gd name="T44" fmla="*/ 125 w 211"/>
                <a:gd name="T45" fmla="*/ 272 h 274"/>
                <a:gd name="T46" fmla="*/ 42 w 211"/>
                <a:gd name="T47" fmla="*/ 274 h 274"/>
                <a:gd name="T48" fmla="*/ 26 w 211"/>
                <a:gd name="T49" fmla="*/ 274 h 274"/>
                <a:gd name="T50" fmla="*/ 16 w 211"/>
                <a:gd name="T51" fmla="*/ 272 h 274"/>
                <a:gd name="T52" fmla="*/ 10 w 211"/>
                <a:gd name="T53" fmla="*/ 271 h 274"/>
                <a:gd name="T54" fmla="*/ 6 w 211"/>
                <a:gd name="T55" fmla="*/ 265 h 274"/>
                <a:gd name="T56" fmla="*/ 3 w 211"/>
                <a:gd name="T57" fmla="*/ 259 h 274"/>
                <a:gd name="T58" fmla="*/ 2 w 211"/>
                <a:gd name="T59" fmla="*/ 248 h 274"/>
                <a:gd name="T60" fmla="*/ 0 w 211"/>
                <a:gd name="T61" fmla="*/ 226 h 274"/>
                <a:gd name="T62" fmla="*/ 0 w 211"/>
                <a:gd name="T63" fmla="*/ 181 h 274"/>
                <a:gd name="T64" fmla="*/ 0 w 211"/>
                <a:gd name="T65" fmla="*/ 160 h 274"/>
                <a:gd name="T66" fmla="*/ 2 w 211"/>
                <a:gd name="T67" fmla="*/ 146 h 274"/>
                <a:gd name="T68" fmla="*/ 6 w 211"/>
                <a:gd name="T69" fmla="*/ 133 h 274"/>
                <a:gd name="T70" fmla="*/ 7 w 211"/>
                <a:gd name="T71" fmla="*/ 125 h 274"/>
                <a:gd name="T72" fmla="*/ 9 w 211"/>
                <a:gd name="T73" fmla="*/ 114 h 274"/>
                <a:gd name="T74" fmla="*/ 9 w 211"/>
                <a:gd name="T75" fmla="*/ 79 h 274"/>
                <a:gd name="T76" fmla="*/ 7 w 211"/>
                <a:gd name="T77" fmla="*/ 31 h 274"/>
                <a:gd name="T78" fmla="*/ 9 w 211"/>
                <a:gd name="T79" fmla="*/ 21 h 274"/>
                <a:gd name="T80" fmla="*/ 10 w 211"/>
                <a:gd name="T81" fmla="*/ 15 h 274"/>
                <a:gd name="T82" fmla="*/ 12 w 211"/>
                <a:gd name="T83" fmla="*/ 11 h 274"/>
                <a:gd name="T84" fmla="*/ 18 w 211"/>
                <a:gd name="T85" fmla="*/ 6 h 274"/>
                <a:gd name="T86" fmla="*/ 25 w 211"/>
                <a:gd name="T87" fmla="*/ 5 h 274"/>
                <a:gd name="T88" fmla="*/ 41 w 211"/>
                <a:gd name="T89" fmla="*/ 3 h 274"/>
                <a:gd name="T90" fmla="*/ 141 w 211"/>
                <a:gd name="T91" fmla="*/ 2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1" h="274">
                  <a:moveTo>
                    <a:pt x="141" y="2"/>
                  </a:moveTo>
                  <a:lnTo>
                    <a:pt x="144" y="2"/>
                  </a:lnTo>
                  <a:lnTo>
                    <a:pt x="172" y="0"/>
                  </a:lnTo>
                  <a:lnTo>
                    <a:pt x="182" y="0"/>
                  </a:lnTo>
                  <a:lnTo>
                    <a:pt x="186" y="0"/>
                  </a:lnTo>
                  <a:lnTo>
                    <a:pt x="189" y="0"/>
                  </a:lnTo>
                  <a:lnTo>
                    <a:pt x="194" y="0"/>
                  </a:lnTo>
                  <a:lnTo>
                    <a:pt x="195" y="2"/>
                  </a:lnTo>
                  <a:lnTo>
                    <a:pt x="198" y="2"/>
                  </a:lnTo>
                  <a:lnTo>
                    <a:pt x="201" y="3"/>
                  </a:lnTo>
                  <a:lnTo>
                    <a:pt x="202" y="3"/>
                  </a:lnTo>
                  <a:lnTo>
                    <a:pt x="205" y="5"/>
                  </a:lnTo>
                  <a:lnTo>
                    <a:pt x="207" y="6"/>
                  </a:lnTo>
                  <a:lnTo>
                    <a:pt x="207" y="8"/>
                  </a:lnTo>
                  <a:lnTo>
                    <a:pt x="208" y="9"/>
                  </a:lnTo>
                  <a:lnTo>
                    <a:pt x="208" y="11"/>
                  </a:lnTo>
                  <a:lnTo>
                    <a:pt x="210" y="13"/>
                  </a:lnTo>
                  <a:lnTo>
                    <a:pt x="210" y="15"/>
                  </a:lnTo>
                  <a:lnTo>
                    <a:pt x="210" y="19"/>
                  </a:lnTo>
                  <a:lnTo>
                    <a:pt x="210" y="21"/>
                  </a:lnTo>
                  <a:lnTo>
                    <a:pt x="210" y="24"/>
                  </a:lnTo>
                  <a:lnTo>
                    <a:pt x="210" y="29"/>
                  </a:lnTo>
                  <a:lnTo>
                    <a:pt x="210" y="38"/>
                  </a:lnTo>
                  <a:lnTo>
                    <a:pt x="211" y="57"/>
                  </a:lnTo>
                  <a:lnTo>
                    <a:pt x="211" y="91"/>
                  </a:lnTo>
                  <a:lnTo>
                    <a:pt x="211" y="105"/>
                  </a:lnTo>
                  <a:lnTo>
                    <a:pt x="211" y="114"/>
                  </a:lnTo>
                  <a:lnTo>
                    <a:pt x="211" y="117"/>
                  </a:lnTo>
                  <a:lnTo>
                    <a:pt x="210" y="121"/>
                  </a:lnTo>
                  <a:lnTo>
                    <a:pt x="210" y="125"/>
                  </a:lnTo>
                  <a:lnTo>
                    <a:pt x="210" y="125"/>
                  </a:lnTo>
                  <a:lnTo>
                    <a:pt x="210" y="127"/>
                  </a:lnTo>
                  <a:lnTo>
                    <a:pt x="210" y="130"/>
                  </a:lnTo>
                  <a:lnTo>
                    <a:pt x="210" y="131"/>
                  </a:lnTo>
                  <a:lnTo>
                    <a:pt x="208" y="134"/>
                  </a:lnTo>
                  <a:lnTo>
                    <a:pt x="205" y="140"/>
                  </a:lnTo>
                  <a:lnTo>
                    <a:pt x="204" y="141"/>
                  </a:lnTo>
                  <a:lnTo>
                    <a:pt x="204" y="143"/>
                  </a:lnTo>
                  <a:lnTo>
                    <a:pt x="204" y="146"/>
                  </a:lnTo>
                  <a:lnTo>
                    <a:pt x="202" y="149"/>
                  </a:lnTo>
                  <a:lnTo>
                    <a:pt x="202" y="152"/>
                  </a:lnTo>
                  <a:lnTo>
                    <a:pt x="202" y="156"/>
                  </a:lnTo>
                  <a:lnTo>
                    <a:pt x="201" y="159"/>
                  </a:lnTo>
                  <a:lnTo>
                    <a:pt x="201" y="162"/>
                  </a:lnTo>
                  <a:lnTo>
                    <a:pt x="201" y="169"/>
                  </a:lnTo>
                  <a:lnTo>
                    <a:pt x="201" y="175"/>
                  </a:lnTo>
                  <a:lnTo>
                    <a:pt x="201" y="192"/>
                  </a:lnTo>
                  <a:lnTo>
                    <a:pt x="202" y="232"/>
                  </a:lnTo>
                  <a:lnTo>
                    <a:pt x="202" y="240"/>
                  </a:lnTo>
                  <a:lnTo>
                    <a:pt x="202" y="246"/>
                  </a:lnTo>
                  <a:lnTo>
                    <a:pt x="202" y="252"/>
                  </a:lnTo>
                  <a:lnTo>
                    <a:pt x="202" y="255"/>
                  </a:lnTo>
                  <a:lnTo>
                    <a:pt x="202" y="258"/>
                  </a:lnTo>
                  <a:lnTo>
                    <a:pt x="201" y="259"/>
                  </a:lnTo>
                  <a:lnTo>
                    <a:pt x="201" y="262"/>
                  </a:lnTo>
                  <a:lnTo>
                    <a:pt x="201" y="264"/>
                  </a:lnTo>
                  <a:lnTo>
                    <a:pt x="199" y="265"/>
                  </a:lnTo>
                  <a:lnTo>
                    <a:pt x="199" y="265"/>
                  </a:lnTo>
                  <a:lnTo>
                    <a:pt x="198" y="265"/>
                  </a:lnTo>
                  <a:lnTo>
                    <a:pt x="197" y="268"/>
                  </a:lnTo>
                  <a:lnTo>
                    <a:pt x="195" y="268"/>
                  </a:lnTo>
                  <a:lnTo>
                    <a:pt x="194" y="269"/>
                  </a:lnTo>
                  <a:lnTo>
                    <a:pt x="191" y="269"/>
                  </a:lnTo>
                  <a:lnTo>
                    <a:pt x="188" y="271"/>
                  </a:lnTo>
                  <a:lnTo>
                    <a:pt x="183" y="272"/>
                  </a:lnTo>
                  <a:lnTo>
                    <a:pt x="179" y="272"/>
                  </a:lnTo>
                  <a:lnTo>
                    <a:pt x="173" y="272"/>
                  </a:lnTo>
                  <a:lnTo>
                    <a:pt x="163" y="272"/>
                  </a:lnTo>
                  <a:lnTo>
                    <a:pt x="125" y="272"/>
                  </a:lnTo>
                  <a:lnTo>
                    <a:pt x="105" y="272"/>
                  </a:lnTo>
                  <a:lnTo>
                    <a:pt x="82" y="272"/>
                  </a:lnTo>
                  <a:lnTo>
                    <a:pt x="42" y="274"/>
                  </a:lnTo>
                  <a:lnTo>
                    <a:pt x="35" y="274"/>
                  </a:lnTo>
                  <a:lnTo>
                    <a:pt x="31" y="274"/>
                  </a:lnTo>
                  <a:lnTo>
                    <a:pt x="26" y="274"/>
                  </a:lnTo>
                  <a:lnTo>
                    <a:pt x="22" y="274"/>
                  </a:lnTo>
                  <a:lnTo>
                    <a:pt x="19" y="274"/>
                  </a:lnTo>
                  <a:lnTo>
                    <a:pt x="16" y="272"/>
                  </a:lnTo>
                  <a:lnTo>
                    <a:pt x="15" y="272"/>
                  </a:lnTo>
                  <a:lnTo>
                    <a:pt x="12" y="271"/>
                  </a:lnTo>
                  <a:lnTo>
                    <a:pt x="10" y="271"/>
                  </a:lnTo>
                  <a:lnTo>
                    <a:pt x="7" y="269"/>
                  </a:lnTo>
                  <a:lnTo>
                    <a:pt x="6" y="268"/>
                  </a:lnTo>
                  <a:lnTo>
                    <a:pt x="6" y="265"/>
                  </a:lnTo>
                  <a:lnTo>
                    <a:pt x="4" y="265"/>
                  </a:lnTo>
                  <a:lnTo>
                    <a:pt x="3" y="262"/>
                  </a:lnTo>
                  <a:lnTo>
                    <a:pt x="3" y="259"/>
                  </a:lnTo>
                  <a:lnTo>
                    <a:pt x="2" y="256"/>
                  </a:lnTo>
                  <a:lnTo>
                    <a:pt x="2" y="252"/>
                  </a:lnTo>
                  <a:lnTo>
                    <a:pt x="2" y="248"/>
                  </a:lnTo>
                  <a:lnTo>
                    <a:pt x="2" y="243"/>
                  </a:lnTo>
                  <a:lnTo>
                    <a:pt x="0" y="235"/>
                  </a:lnTo>
                  <a:lnTo>
                    <a:pt x="0" y="226"/>
                  </a:lnTo>
                  <a:lnTo>
                    <a:pt x="0" y="217"/>
                  </a:lnTo>
                  <a:lnTo>
                    <a:pt x="0" y="194"/>
                  </a:lnTo>
                  <a:lnTo>
                    <a:pt x="0" y="181"/>
                  </a:lnTo>
                  <a:lnTo>
                    <a:pt x="0" y="173"/>
                  </a:lnTo>
                  <a:lnTo>
                    <a:pt x="0" y="165"/>
                  </a:lnTo>
                  <a:lnTo>
                    <a:pt x="0" y="160"/>
                  </a:lnTo>
                  <a:lnTo>
                    <a:pt x="0" y="157"/>
                  </a:lnTo>
                  <a:lnTo>
                    <a:pt x="2" y="152"/>
                  </a:lnTo>
                  <a:lnTo>
                    <a:pt x="2" y="146"/>
                  </a:lnTo>
                  <a:lnTo>
                    <a:pt x="3" y="143"/>
                  </a:lnTo>
                  <a:lnTo>
                    <a:pt x="3" y="141"/>
                  </a:lnTo>
                  <a:lnTo>
                    <a:pt x="6" y="133"/>
                  </a:lnTo>
                  <a:lnTo>
                    <a:pt x="6" y="130"/>
                  </a:lnTo>
                  <a:lnTo>
                    <a:pt x="7" y="128"/>
                  </a:lnTo>
                  <a:lnTo>
                    <a:pt x="7" y="125"/>
                  </a:lnTo>
                  <a:lnTo>
                    <a:pt x="7" y="123"/>
                  </a:lnTo>
                  <a:lnTo>
                    <a:pt x="9" y="120"/>
                  </a:lnTo>
                  <a:lnTo>
                    <a:pt x="9" y="114"/>
                  </a:lnTo>
                  <a:lnTo>
                    <a:pt x="9" y="108"/>
                  </a:lnTo>
                  <a:lnTo>
                    <a:pt x="9" y="96"/>
                  </a:lnTo>
                  <a:lnTo>
                    <a:pt x="9" y="79"/>
                  </a:lnTo>
                  <a:lnTo>
                    <a:pt x="7" y="45"/>
                  </a:lnTo>
                  <a:lnTo>
                    <a:pt x="7" y="38"/>
                  </a:lnTo>
                  <a:lnTo>
                    <a:pt x="7" y="31"/>
                  </a:lnTo>
                  <a:lnTo>
                    <a:pt x="7" y="27"/>
                  </a:lnTo>
                  <a:lnTo>
                    <a:pt x="7" y="24"/>
                  </a:lnTo>
                  <a:lnTo>
                    <a:pt x="9" y="21"/>
                  </a:lnTo>
                  <a:lnTo>
                    <a:pt x="9" y="19"/>
                  </a:lnTo>
                  <a:lnTo>
                    <a:pt x="9" y="18"/>
                  </a:lnTo>
                  <a:lnTo>
                    <a:pt x="10" y="15"/>
                  </a:lnTo>
                  <a:lnTo>
                    <a:pt x="10" y="13"/>
                  </a:lnTo>
                  <a:lnTo>
                    <a:pt x="10" y="12"/>
                  </a:lnTo>
                  <a:lnTo>
                    <a:pt x="12" y="11"/>
                  </a:lnTo>
                  <a:lnTo>
                    <a:pt x="13" y="9"/>
                  </a:lnTo>
                  <a:lnTo>
                    <a:pt x="15" y="8"/>
                  </a:lnTo>
                  <a:lnTo>
                    <a:pt x="18" y="6"/>
                  </a:lnTo>
                  <a:lnTo>
                    <a:pt x="19" y="6"/>
                  </a:lnTo>
                  <a:lnTo>
                    <a:pt x="22" y="5"/>
                  </a:lnTo>
                  <a:lnTo>
                    <a:pt x="25" y="5"/>
                  </a:lnTo>
                  <a:lnTo>
                    <a:pt x="29" y="3"/>
                  </a:lnTo>
                  <a:lnTo>
                    <a:pt x="35" y="3"/>
                  </a:lnTo>
                  <a:lnTo>
                    <a:pt x="41" y="3"/>
                  </a:lnTo>
                  <a:lnTo>
                    <a:pt x="70" y="3"/>
                  </a:lnTo>
                  <a:lnTo>
                    <a:pt x="86" y="3"/>
                  </a:lnTo>
                  <a:lnTo>
                    <a:pt x="141" y="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4"/>
            <p:cNvSpPr>
              <a:spLocks/>
            </p:cNvSpPr>
            <p:nvPr/>
          </p:nvSpPr>
          <p:spPr bwMode="auto">
            <a:xfrm>
              <a:off x="609601" y="2265363"/>
              <a:ext cx="436562" cy="650874"/>
            </a:xfrm>
            <a:custGeom>
              <a:avLst/>
              <a:gdLst>
                <a:gd name="T0" fmla="*/ 268 w 275"/>
                <a:gd name="T1" fmla="*/ 25 h 410"/>
                <a:gd name="T2" fmla="*/ 268 w 275"/>
                <a:gd name="T3" fmla="*/ 49 h 410"/>
                <a:gd name="T4" fmla="*/ 268 w 275"/>
                <a:gd name="T5" fmla="*/ 57 h 410"/>
                <a:gd name="T6" fmla="*/ 269 w 275"/>
                <a:gd name="T7" fmla="*/ 61 h 410"/>
                <a:gd name="T8" fmla="*/ 269 w 275"/>
                <a:gd name="T9" fmla="*/ 67 h 410"/>
                <a:gd name="T10" fmla="*/ 272 w 275"/>
                <a:gd name="T11" fmla="*/ 79 h 410"/>
                <a:gd name="T12" fmla="*/ 273 w 275"/>
                <a:gd name="T13" fmla="*/ 84 h 410"/>
                <a:gd name="T14" fmla="*/ 275 w 275"/>
                <a:gd name="T15" fmla="*/ 96 h 410"/>
                <a:gd name="T16" fmla="*/ 275 w 275"/>
                <a:gd name="T17" fmla="*/ 113 h 410"/>
                <a:gd name="T18" fmla="*/ 272 w 275"/>
                <a:gd name="T19" fmla="*/ 205 h 410"/>
                <a:gd name="T20" fmla="*/ 272 w 275"/>
                <a:gd name="T21" fmla="*/ 272 h 410"/>
                <a:gd name="T22" fmla="*/ 270 w 275"/>
                <a:gd name="T23" fmla="*/ 333 h 410"/>
                <a:gd name="T24" fmla="*/ 270 w 275"/>
                <a:gd name="T25" fmla="*/ 372 h 410"/>
                <a:gd name="T26" fmla="*/ 269 w 275"/>
                <a:gd name="T27" fmla="*/ 384 h 410"/>
                <a:gd name="T28" fmla="*/ 269 w 275"/>
                <a:gd name="T29" fmla="*/ 394 h 410"/>
                <a:gd name="T30" fmla="*/ 268 w 275"/>
                <a:gd name="T31" fmla="*/ 400 h 410"/>
                <a:gd name="T32" fmla="*/ 265 w 275"/>
                <a:gd name="T33" fmla="*/ 404 h 410"/>
                <a:gd name="T34" fmla="*/ 262 w 275"/>
                <a:gd name="T35" fmla="*/ 407 h 410"/>
                <a:gd name="T36" fmla="*/ 259 w 275"/>
                <a:gd name="T37" fmla="*/ 409 h 410"/>
                <a:gd name="T38" fmla="*/ 253 w 275"/>
                <a:gd name="T39" fmla="*/ 410 h 410"/>
                <a:gd name="T40" fmla="*/ 244 w 275"/>
                <a:gd name="T41" fmla="*/ 410 h 410"/>
                <a:gd name="T42" fmla="*/ 195 w 275"/>
                <a:gd name="T43" fmla="*/ 409 h 410"/>
                <a:gd name="T44" fmla="*/ 75 w 275"/>
                <a:gd name="T45" fmla="*/ 406 h 410"/>
                <a:gd name="T46" fmla="*/ 29 w 275"/>
                <a:gd name="T47" fmla="*/ 406 h 410"/>
                <a:gd name="T48" fmla="*/ 19 w 275"/>
                <a:gd name="T49" fmla="*/ 404 h 410"/>
                <a:gd name="T50" fmla="*/ 13 w 275"/>
                <a:gd name="T51" fmla="*/ 403 h 410"/>
                <a:gd name="T52" fmla="*/ 9 w 275"/>
                <a:gd name="T53" fmla="*/ 401 h 410"/>
                <a:gd name="T54" fmla="*/ 7 w 275"/>
                <a:gd name="T55" fmla="*/ 399 h 410"/>
                <a:gd name="T56" fmla="*/ 6 w 275"/>
                <a:gd name="T57" fmla="*/ 399 h 410"/>
                <a:gd name="T58" fmla="*/ 3 w 275"/>
                <a:gd name="T59" fmla="*/ 391 h 410"/>
                <a:gd name="T60" fmla="*/ 3 w 275"/>
                <a:gd name="T61" fmla="*/ 384 h 410"/>
                <a:gd name="T62" fmla="*/ 1 w 275"/>
                <a:gd name="T63" fmla="*/ 371 h 410"/>
                <a:gd name="T64" fmla="*/ 3 w 275"/>
                <a:gd name="T65" fmla="*/ 343 h 410"/>
                <a:gd name="T66" fmla="*/ 4 w 275"/>
                <a:gd name="T67" fmla="*/ 259 h 410"/>
                <a:gd name="T68" fmla="*/ 7 w 275"/>
                <a:gd name="T69" fmla="*/ 204 h 410"/>
                <a:gd name="T70" fmla="*/ 9 w 275"/>
                <a:gd name="T71" fmla="*/ 112 h 410"/>
                <a:gd name="T72" fmla="*/ 9 w 275"/>
                <a:gd name="T73" fmla="*/ 92 h 410"/>
                <a:gd name="T74" fmla="*/ 9 w 275"/>
                <a:gd name="T75" fmla="*/ 83 h 410"/>
                <a:gd name="T76" fmla="*/ 7 w 275"/>
                <a:gd name="T77" fmla="*/ 77 h 410"/>
                <a:gd name="T78" fmla="*/ 6 w 275"/>
                <a:gd name="T79" fmla="*/ 71 h 410"/>
                <a:gd name="T80" fmla="*/ 3 w 275"/>
                <a:gd name="T81" fmla="*/ 64 h 410"/>
                <a:gd name="T82" fmla="*/ 1 w 275"/>
                <a:gd name="T83" fmla="*/ 58 h 410"/>
                <a:gd name="T84" fmla="*/ 1 w 275"/>
                <a:gd name="T85" fmla="*/ 49 h 410"/>
                <a:gd name="T86" fmla="*/ 0 w 275"/>
                <a:gd name="T87" fmla="*/ 42 h 410"/>
                <a:gd name="T88" fmla="*/ 0 w 275"/>
                <a:gd name="T89" fmla="*/ 33 h 410"/>
                <a:gd name="T90" fmla="*/ 1 w 275"/>
                <a:gd name="T91" fmla="*/ 22 h 410"/>
                <a:gd name="T92" fmla="*/ 1 w 275"/>
                <a:gd name="T93" fmla="*/ 15 h 410"/>
                <a:gd name="T94" fmla="*/ 1 w 275"/>
                <a:gd name="T95" fmla="*/ 10 h 410"/>
                <a:gd name="T96" fmla="*/ 4 w 275"/>
                <a:gd name="T97" fmla="*/ 6 h 410"/>
                <a:gd name="T98" fmla="*/ 9 w 275"/>
                <a:gd name="T99" fmla="*/ 3 h 410"/>
                <a:gd name="T100" fmla="*/ 11 w 275"/>
                <a:gd name="T101" fmla="*/ 1 h 410"/>
                <a:gd name="T102" fmla="*/ 19 w 275"/>
                <a:gd name="T103" fmla="*/ 0 h 410"/>
                <a:gd name="T104" fmla="*/ 26 w 275"/>
                <a:gd name="T105" fmla="*/ 0 h 410"/>
                <a:gd name="T106" fmla="*/ 68 w 275"/>
                <a:gd name="T107" fmla="*/ 1 h 410"/>
                <a:gd name="T108" fmla="*/ 183 w 275"/>
                <a:gd name="T109" fmla="*/ 6 h 410"/>
                <a:gd name="T110" fmla="*/ 269 w 275"/>
                <a:gd name="T111" fmla="*/ 7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75" h="410">
                  <a:moveTo>
                    <a:pt x="269" y="7"/>
                  </a:moveTo>
                  <a:lnTo>
                    <a:pt x="268" y="25"/>
                  </a:lnTo>
                  <a:lnTo>
                    <a:pt x="268" y="38"/>
                  </a:lnTo>
                  <a:lnTo>
                    <a:pt x="268" y="49"/>
                  </a:lnTo>
                  <a:lnTo>
                    <a:pt x="268" y="52"/>
                  </a:lnTo>
                  <a:lnTo>
                    <a:pt x="268" y="57"/>
                  </a:lnTo>
                  <a:lnTo>
                    <a:pt x="268" y="60"/>
                  </a:lnTo>
                  <a:lnTo>
                    <a:pt x="269" y="61"/>
                  </a:lnTo>
                  <a:lnTo>
                    <a:pt x="269" y="64"/>
                  </a:lnTo>
                  <a:lnTo>
                    <a:pt x="269" y="67"/>
                  </a:lnTo>
                  <a:lnTo>
                    <a:pt x="270" y="70"/>
                  </a:lnTo>
                  <a:lnTo>
                    <a:pt x="272" y="79"/>
                  </a:lnTo>
                  <a:lnTo>
                    <a:pt x="273" y="81"/>
                  </a:lnTo>
                  <a:lnTo>
                    <a:pt x="273" y="84"/>
                  </a:lnTo>
                  <a:lnTo>
                    <a:pt x="273" y="89"/>
                  </a:lnTo>
                  <a:lnTo>
                    <a:pt x="275" y="96"/>
                  </a:lnTo>
                  <a:lnTo>
                    <a:pt x="275" y="105"/>
                  </a:lnTo>
                  <a:lnTo>
                    <a:pt x="275" y="113"/>
                  </a:lnTo>
                  <a:lnTo>
                    <a:pt x="273" y="160"/>
                  </a:lnTo>
                  <a:lnTo>
                    <a:pt x="272" y="205"/>
                  </a:lnTo>
                  <a:lnTo>
                    <a:pt x="272" y="233"/>
                  </a:lnTo>
                  <a:lnTo>
                    <a:pt x="272" y="272"/>
                  </a:lnTo>
                  <a:lnTo>
                    <a:pt x="270" y="294"/>
                  </a:lnTo>
                  <a:lnTo>
                    <a:pt x="270" y="333"/>
                  </a:lnTo>
                  <a:lnTo>
                    <a:pt x="270" y="359"/>
                  </a:lnTo>
                  <a:lnTo>
                    <a:pt x="270" y="372"/>
                  </a:lnTo>
                  <a:lnTo>
                    <a:pt x="270" y="377"/>
                  </a:lnTo>
                  <a:lnTo>
                    <a:pt x="269" y="384"/>
                  </a:lnTo>
                  <a:lnTo>
                    <a:pt x="269" y="390"/>
                  </a:lnTo>
                  <a:lnTo>
                    <a:pt x="269" y="394"/>
                  </a:lnTo>
                  <a:lnTo>
                    <a:pt x="268" y="399"/>
                  </a:lnTo>
                  <a:lnTo>
                    <a:pt x="268" y="400"/>
                  </a:lnTo>
                  <a:lnTo>
                    <a:pt x="266" y="401"/>
                  </a:lnTo>
                  <a:lnTo>
                    <a:pt x="265" y="404"/>
                  </a:lnTo>
                  <a:lnTo>
                    <a:pt x="263" y="406"/>
                  </a:lnTo>
                  <a:lnTo>
                    <a:pt x="262" y="407"/>
                  </a:lnTo>
                  <a:lnTo>
                    <a:pt x="260" y="407"/>
                  </a:lnTo>
                  <a:lnTo>
                    <a:pt x="259" y="409"/>
                  </a:lnTo>
                  <a:lnTo>
                    <a:pt x="256" y="409"/>
                  </a:lnTo>
                  <a:lnTo>
                    <a:pt x="253" y="410"/>
                  </a:lnTo>
                  <a:lnTo>
                    <a:pt x="249" y="410"/>
                  </a:lnTo>
                  <a:lnTo>
                    <a:pt x="244" y="410"/>
                  </a:lnTo>
                  <a:lnTo>
                    <a:pt x="238" y="410"/>
                  </a:lnTo>
                  <a:lnTo>
                    <a:pt x="195" y="409"/>
                  </a:lnTo>
                  <a:lnTo>
                    <a:pt x="137" y="407"/>
                  </a:lnTo>
                  <a:lnTo>
                    <a:pt x="75" y="406"/>
                  </a:lnTo>
                  <a:lnTo>
                    <a:pt x="38" y="406"/>
                  </a:lnTo>
                  <a:lnTo>
                    <a:pt x="29" y="406"/>
                  </a:lnTo>
                  <a:lnTo>
                    <a:pt x="22" y="404"/>
                  </a:lnTo>
                  <a:lnTo>
                    <a:pt x="19" y="404"/>
                  </a:lnTo>
                  <a:lnTo>
                    <a:pt x="16" y="404"/>
                  </a:lnTo>
                  <a:lnTo>
                    <a:pt x="13" y="403"/>
                  </a:lnTo>
                  <a:lnTo>
                    <a:pt x="11" y="403"/>
                  </a:lnTo>
                  <a:lnTo>
                    <a:pt x="9" y="401"/>
                  </a:lnTo>
                  <a:lnTo>
                    <a:pt x="7" y="400"/>
                  </a:lnTo>
                  <a:lnTo>
                    <a:pt x="7" y="399"/>
                  </a:lnTo>
                  <a:lnTo>
                    <a:pt x="6" y="399"/>
                  </a:lnTo>
                  <a:lnTo>
                    <a:pt x="6" y="399"/>
                  </a:lnTo>
                  <a:lnTo>
                    <a:pt x="4" y="396"/>
                  </a:lnTo>
                  <a:lnTo>
                    <a:pt x="3" y="391"/>
                  </a:lnTo>
                  <a:lnTo>
                    <a:pt x="3" y="388"/>
                  </a:lnTo>
                  <a:lnTo>
                    <a:pt x="3" y="384"/>
                  </a:lnTo>
                  <a:lnTo>
                    <a:pt x="1" y="378"/>
                  </a:lnTo>
                  <a:lnTo>
                    <a:pt x="1" y="371"/>
                  </a:lnTo>
                  <a:lnTo>
                    <a:pt x="1" y="365"/>
                  </a:lnTo>
                  <a:lnTo>
                    <a:pt x="3" y="343"/>
                  </a:lnTo>
                  <a:lnTo>
                    <a:pt x="3" y="327"/>
                  </a:lnTo>
                  <a:lnTo>
                    <a:pt x="4" y="259"/>
                  </a:lnTo>
                  <a:lnTo>
                    <a:pt x="6" y="217"/>
                  </a:lnTo>
                  <a:lnTo>
                    <a:pt x="7" y="204"/>
                  </a:lnTo>
                  <a:lnTo>
                    <a:pt x="7" y="154"/>
                  </a:lnTo>
                  <a:lnTo>
                    <a:pt x="9" y="112"/>
                  </a:lnTo>
                  <a:lnTo>
                    <a:pt x="9" y="102"/>
                  </a:lnTo>
                  <a:lnTo>
                    <a:pt x="9" y="92"/>
                  </a:lnTo>
                  <a:lnTo>
                    <a:pt x="9" y="87"/>
                  </a:lnTo>
                  <a:lnTo>
                    <a:pt x="9" y="83"/>
                  </a:lnTo>
                  <a:lnTo>
                    <a:pt x="7" y="80"/>
                  </a:lnTo>
                  <a:lnTo>
                    <a:pt x="7" y="77"/>
                  </a:lnTo>
                  <a:lnTo>
                    <a:pt x="6" y="73"/>
                  </a:lnTo>
                  <a:lnTo>
                    <a:pt x="6" y="71"/>
                  </a:lnTo>
                  <a:lnTo>
                    <a:pt x="4" y="70"/>
                  </a:lnTo>
                  <a:lnTo>
                    <a:pt x="3" y="64"/>
                  </a:lnTo>
                  <a:lnTo>
                    <a:pt x="1" y="61"/>
                  </a:lnTo>
                  <a:lnTo>
                    <a:pt x="1" y="58"/>
                  </a:lnTo>
                  <a:lnTo>
                    <a:pt x="1" y="55"/>
                  </a:lnTo>
                  <a:lnTo>
                    <a:pt x="1" y="49"/>
                  </a:lnTo>
                  <a:lnTo>
                    <a:pt x="1" y="48"/>
                  </a:lnTo>
                  <a:lnTo>
                    <a:pt x="0" y="42"/>
                  </a:lnTo>
                  <a:lnTo>
                    <a:pt x="0" y="39"/>
                  </a:lnTo>
                  <a:lnTo>
                    <a:pt x="0" y="33"/>
                  </a:lnTo>
                  <a:lnTo>
                    <a:pt x="1" y="26"/>
                  </a:lnTo>
                  <a:lnTo>
                    <a:pt x="1" y="22"/>
                  </a:lnTo>
                  <a:lnTo>
                    <a:pt x="1" y="16"/>
                  </a:lnTo>
                  <a:lnTo>
                    <a:pt x="1" y="15"/>
                  </a:lnTo>
                  <a:lnTo>
                    <a:pt x="1" y="13"/>
                  </a:lnTo>
                  <a:lnTo>
                    <a:pt x="1" y="10"/>
                  </a:lnTo>
                  <a:lnTo>
                    <a:pt x="3" y="7"/>
                  </a:lnTo>
                  <a:lnTo>
                    <a:pt x="4" y="6"/>
                  </a:lnTo>
                  <a:lnTo>
                    <a:pt x="6" y="4"/>
                  </a:lnTo>
                  <a:lnTo>
                    <a:pt x="9" y="3"/>
                  </a:lnTo>
                  <a:lnTo>
                    <a:pt x="10" y="1"/>
                  </a:lnTo>
                  <a:lnTo>
                    <a:pt x="11" y="1"/>
                  </a:lnTo>
                  <a:lnTo>
                    <a:pt x="14" y="0"/>
                  </a:lnTo>
                  <a:lnTo>
                    <a:pt x="19" y="0"/>
                  </a:lnTo>
                  <a:lnTo>
                    <a:pt x="22" y="0"/>
                  </a:lnTo>
                  <a:lnTo>
                    <a:pt x="26" y="0"/>
                  </a:lnTo>
                  <a:lnTo>
                    <a:pt x="36" y="0"/>
                  </a:lnTo>
                  <a:lnTo>
                    <a:pt x="68" y="1"/>
                  </a:lnTo>
                  <a:lnTo>
                    <a:pt x="99" y="3"/>
                  </a:lnTo>
                  <a:lnTo>
                    <a:pt x="183" y="6"/>
                  </a:lnTo>
                  <a:lnTo>
                    <a:pt x="231" y="6"/>
                  </a:lnTo>
                  <a:lnTo>
                    <a:pt x="269" y="7"/>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5"/>
            <p:cNvSpPr>
              <a:spLocks/>
            </p:cNvSpPr>
            <p:nvPr/>
          </p:nvSpPr>
          <p:spPr bwMode="auto">
            <a:xfrm>
              <a:off x="2436814" y="963612"/>
              <a:ext cx="949325" cy="528638"/>
            </a:xfrm>
            <a:custGeom>
              <a:avLst/>
              <a:gdLst>
                <a:gd name="T0" fmla="*/ 598 w 598"/>
                <a:gd name="T1" fmla="*/ 197 h 333"/>
                <a:gd name="T2" fmla="*/ 598 w 598"/>
                <a:gd name="T3" fmla="*/ 218 h 333"/>
                <a:gd name="T4" fmla="*/ 595 w 598"/>
                <a:gd name="T5" fmla="*/ 229 h 333"/>
                <a:gd name="T6" fmla="*/ 588 w 598"/>
                <a:gd name="T7" fmla="*/ 235 h 333"/>
                <a:gd name="T8" fmla="*/ 561 w 598"/>
                <a:gd name="T9" fmla="*/ 237 h 333"/>
                <a:gd name="T10" fmla="*/ 547 w 598"/>
                <a:gd name="T11" fmla="*/ 240 h 333"/>
                <a:gd name="T12" fmla="*/ 540 w 598"/>
                <a:gd name="T13" fmla="*/ 243 h 333"/>
                <a:gd name="T14" fmla="*/ 537 w 598"/>
                <a:gd name="T15" fmla="*/ 256 h 333"/>
                <a:gd name="T16" fmla="*/ 534 w 598"/>
                <a:gd name="T17" fmla="*/ 288 h 333"/>
                <a:gd name="T18" fmla="*/ 531 w 598"/>
                <a:gd name="T19" fmla="*/ 298 h 333"/>
                <a:gd name="T20" fmla="*/ 528 w 598"/>
                <a:gd name="T21" fmla="*/ 302 h 333"/>
                <a:gd name="T22" fmla="*/ 519 w 598"/>
                <a:gd name="T23" fmla="*/ 305 h 333"/>
                <a:gd name="T24" fmla="*/ 490 w 598"/>
                <a:gd name="T25" fmla="*/ 305 h 333"/>
                <a:gd name="T26" fmla="*/ 473 w 598"/>
                <a:gd name="T27" fmla="*/ 307 h 333"/>
                <a:gd name="T28" fmla="*/ 468 w 598"/>
                <a:gd name="T29" fmla="*/ 312 h 333"/>
                <a:gd name="T30" fmla="*/ 465 w 598"/>
                <a:gd name="T31" fmla="*/ 324 h 333"/>
                <a:gd name="T32" fmla="*/ 460 w 598"/>
                <a:gd name="T33" fmla="*/ 330 h 333"/>
                <a:gd name="T34" fmla="*/ 455 w 598"/>
                <a:gd name="T35" fmla="*/ 333 h 333"/>
                <a:gd name="T36" fmla="*/ 428 w 598"/>
                <a:gd name="T37" fmla="*/ 333 h 333"/>
                <a:gd name="T38" fmla="*/ 412 w 598"/>
                <a:gd name="T39" fmla="*/ 330 h 333"/>
                <a:gd name="T40" fmla="*/ 406 w 598"/>
                <a:gd name="T41" fmla="*/ 328 h 333"/>
                <a:gd name="T42" fmla="*/ 401 w 598"/>
                <a:gd name="T43" fmla="*/ 320 h 333"/>
                <a:gd name="T44" fmla="*/ 394 w 598"/>
                <a:gd name="T45" fmla="*/ 307 h 333"/>
                <a:gd name="T46" fmla="*/ 388 w 598"/>
                <a:gd name="T47" fmla="*/ 304 h 333"/>
                <a:gd name="T48" fmla="*/ 374 w 598"/>
                <a:gd name="T49" fmla="*/ 302 h 333"/>
                <a:gd name="T50" fmla="*/ 87 w 598"/>
                <a:gd name="T51" fmla="*/ 305 h 333"/>
                <a:gd name="T52" fmla="*/ 23 w 598"/>
                <a:gd name="T53" fmla="*/ 307 h 333"/>
                <a:gd name="T54" fmla="*/ 11 w 598"/>
                <a:gd name="T55" fmla="*/ 305 h 333"/>
                <a:gd name="T56" fmla="*/ 4 w 598"/>
                <a:gd name="T57" fmla="*/ 301 h 333"/>
                <a:gd name="T58" fmla="*/ 3 w 598"/>
                <a:gd name="T59" fmla="*/ 292 h 333"/>
                <a:gd name="T60" fmla="*/ 1 w 598"/>
                <a:gd name="T61" fmla="*/ 279 h 333"/>
                <a:gd name="T62" fmla="*/ 1 w 598"/>
                <a:gd name="T63" fmla="*/ 263 h 333"/>
                <a:gd name="T64" fmla="*/ 3 w 598"/>
                <a:gd name="T65" fmla="*/ 250 h 333"/>
                <a:gd name="T66" fmla="*/ 10 w 598"/>
                <a:gd name="T67" fmla="*/ 243 h 333"/>
                <a:gd name="T68" fmla="*/ 25 w 598"/>
                <a:gd name="T69" fmla="*/ 241 h 333"/>
                <a:gd name="T70" fmla="*/ 49 w 598"/>
                <a:gd name="T71" fmla="*/ 240 h 333"/>
                <a:gd name="T72" fmla="*/ 55 w 598"/>
                <a:gd name="T73" fmla="*/ 238 h 333"/>
                <a:gd name="T74" fmla="*/ 59 w 598"/>
                <a:gd name="T75" fmla="*/ 232 h 333"/>
                <a:gd name="T76" fmla="*/ 62 w 598"/>
                <a:gd name="T77" fmla="*/ 221 h 333"/>
                <a:gd name="T78" fmla="*/ 64 w 598"/>
                <a:gd name="T79" fmla="*/ 199 h 333"/>
                <a:gd name="T80" fmla="*/ 62 w 598"/>
                <a:gd name="T81" fmla="*/ 84 h 333"/>
                <a:gd name="T82" fmla="*/ 62 w 598"/>
                <a:gd name="T83" fmla="*/ 17 h 333"/>
                <a:gd name="T84" fmla="*/ 64 w 598"/>
                <a:gd name="T85" fmla="*/ 7 h 333"/>
                <a:gd name="T86" fmla="*/ 67 w 598"/>
                <a:gd name="T87" fmla="*/ 3 h 333"/>
                <a:gd name="T88" fmla="*/ 71 w 598"/>
                <a:gd name="T89" fmla="*/ 0 h 333"/>
                <a:gd name="T90" fmla="*/ 78 w 598"/>
                <a:gd name="T91" fmla="*/ 0 h 333"/>
                <a:gd name="T92" fmla="*/ 154 w 598"/>
                <a:gd name="T93" fmla="*/ 21 h 333"/>
                <a:gd name="T94" fmla="*/ 368 w 598"/>
                <a:gd name="T95" fmla="*/ 78 h 333"/>
                <a:gd name="T96" fmla="*/ 495 w 598"/>
                <a:gd name="T97" fmla="*/ 113 h 333"/>
                <a:gd name="T98" fmla="*/ 518 w 598"/>
                <a:gd name="T99" fmla="*/ 122 h 333"/>
                <a:gd name="T100" fmla="*/ 596 w 598"/>
                <a:gd name="T101" fmla="*/ 167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98" h="333">
                  <a:moveTo>
                    <a:pt x="596" y="167"/>
                  </a:moveTo>
                  <a:lnTo>
                    <a:pt x="596" y="168"/>
                  </a:lnTo>
                  <a:lnTo>
                    <a:pt x="598" y="184"/>
                  </a:lnTo>
                  <a:lnTo>
                    <a:pt x="598" y="197"/>
                  </a:lnTo>
                  <a:lnTo>
                    <a:pt x="598" y="205"/>
                  </a:lnTo>
                  <a:lnTo>
                    <a:pt x="598" y="209"/>
                  </a:lnTo>
                  <a:lnTo>
                    <a:pt x="598" y="215"/>
                  </a:lnTo>
                  <a:lnTo>
                    <a:pt x="598" y="218"/>
                  </a:lnTo>
                  <a:lnTo>
                    <a:pt x="596" y="221"/>
                  </a:lnTo>
                  <a:lnTo>
                    <a:pt x="596" y="225"/>
                  </a:lnTo>
                  <a:lnTo>
                    <a:pt x="595" y="228"/>
                  </a:lnTo>
                  <a:lnTo>
                    <a:pt x="595" y="229"/>
                  </a:lnTo>
                  <a:lnTo>
                    <a:pt x="593" y="231"/>
                  </a:lnTo>
                  <a:lnTo>
                    <a:pt x="592" y="232"/>
                  </a:lnTo>
                  <a:lnTo>
                    <a:pt x="589" y="234"/>
                  </a:lnTo>
                  <a:lnTo>
                    <a:pt x="588" y="235"/>
                  </a:lnTo>
                  <a:lnTo>
                    <a:pt x="583" y="237"/>
                  </a:lnTo>
                  <a:lnTo>
                    <a:pt x="579" y="237"/>
                  </a:lnTo>
                  <a:lnTo>
                    <a:pt x="576" y="237"/>
                  </a:lnTo>
                  <a:lnTo>
                    <a:pt x="561" y="237"/>
                  </a:lnTo>
                  <a:lnTo>
                    <a:pt x="557" y="237"/>
                  </a:lnTo>
                  <a:lnTo>
                    <a:pt x="554" y="238"/>
                  </a:lnTo>
                  <a:lnTo>
                    <a:pt x="550" y="238"/>
                  </a:lnTo>
                  <a:lnTo>
                    <a:pt x="547" y="240"/>
                  </a:lnTo>
                  <a:lnTo>
                    <a:pt x="545" y="240"/>
                  </a:lnTo>
                  <a:lnTo>
                    <a:pt x="543" y="241"/>
                  </a:lnTo>
                  <a:lnTo>
                    <a:pt x="541" y="243"/>
                  </a:lnTo>
                  <a:lnTo>
                    <a:pt x="540" y="243"/>
                  </a:lnTo>
                  <a:lnTo>
                    <a:pt x="538" y="245"/>
                  </a:lnTo>
                  <a:lnTo>
                    <a:pt x="537" y="248"/>
                  </a:lnTo>
                  <a:lnTo>
                    <a:pt x="537" y="251"/>
                  </a:lnTo>
                  <a:lnTo>
                    <a:pt x="537" y="256"/>
                  </a:lnTo>
                  <a:lnTo>
                    <a:pt x="535" y="261"/>
                  </a:lnTo>
                  <a:lnTo>
                    <a:pt x="535" y="280"/>
                  </a:lnTo>
                  <a:lnTo>
                    <a:pt x="535" y="285"/>
                  </a:lnTo>
                  <a:lnTo>
                    <a:pt x="534" y="288"/>
                  </a:lnTo>
                  <a:lnTo>
                    <a:pt x="534" y="292"/>
                  </a:lnTo>
                  <a:lnTo>
                    <a:pt x="532" y="295"/>
                  </a:lnTo>
                  <a:lnTo>
                    <a:pt x="532" y="296"/>
                  </a:lnTo>
                  <a:lnTo>
                    <a:pt x="531" y="298"/>
                  </a:lnTo>
                  <a:lnTo>
                    <a:pt x="531" y="299"/>
                  </a:lnTo>
                  <a:lnTo>
                    <a:pt x="529" y="301"/>
                  </a:lnTo>
                  <a:lnTo>
                    <a:pt x="528" y="302"/>
                  </a:lnTo>
                  <a:lnTo>
                    <a:pt x="528" y="302"/>
                  </a:lnTo>
                  <a:lnTo>
                    <a:pt x="525" y="304"/>
                  </a:lnTo>
                  <a:lnTo>
                    <a:pt x="524" y="304"/>
                  </a:lnTo>
                  <a:lnTo>
                    <a:pt x="521" y="304"/>
                  </a:lnTo>
                  <a:lnTo>
                    <a:pt x="519" y="305"/>
                  </a:lnTo>
                  <a:lnTo>
                    <a:pt x="513" y="305"/>
                  </a:lnTo>
                  <a:lnTo>
                    <a:pt x="509" y="305"/>
                  </a:lnTo>
                  <a:lnTo>
                    <a:pt x="502" y="305"/>
                  </a:lnTo>
                  <a:lnTo>
                    <a:pt x="490" y="305"/>
                  </a:lnTo>
                  <a:lnTo>
                    <a:pt x="483" y="305"/>
                  </a:lnTo>
                  <a:lnTo>
                    <a:pt x="480" y="305"/>
                  </a:lnTo>
                  <a:lnTo>
                    <a:pt x="477" y="305"/>
                  </a:lnTo>
                  <a:lnTo>
                    <a:pt x="473" y="307"/>
                  </a:lnTo>
                  <a:lnTo>
                    <a:pt x="473" y="308"/>
                  </a:lnTo>
                  <a:lnTo>
                    <a:pt x="471" y="309"/>
                  </a:lnTo>
                  <a:lnTo>
                    <a:pt x="470" y="309"/>
                  </a:lnTo>
                  <a:lnTo>
                    <a:pt x="468" y="312"/>
                  </a:lnTo>
                  <a:lnTo>
                    <a:pt x="468" y="312"/>
                  </a:lnTo>
                  <a:lnTo>
                    <a:pt x="467" y="314"/>
                  </a:lnTo>
                  <a:lnTo>
                    <a:pt x="465" y="321"/>
                  </a:lnTo>
                  <a:lnTo>
                    <a:pt x="465" y="324"/>
                  </a:lnTo>
                  <a:lnTo>
                    <a:pt x="464" y="327"/>
                  </a:lnTo>
                  <a:lnTo>
                    <a:pt x="462" y="328"/>
                  </a:lnTo>
                  <a:lnTo>
                    <a:pt x="461" y="330"/>
                  </a:lnTo>
                  <a:lnTo>
                    <a:pt x="460" y="330"/>
                  </a:lnTo>
                  <a:lnTo>
                    <a:pt x="460" y="331"/>
                  </a:lnTo>
                  <a:lnTo>
                    <a:pt x="458" y="331"/>
                  </a:lnTo>
                  <a:lnTo>
                    <a:pt x="457" y="333"/>
                  </a:lnTo>
                  <a:lnTo>
                    <a:pt x="455" y="333"/>
                  </a:lnTo>
                  <a:lnTo>
                    <a:pt x="452" y="333"/>
                  </a:lnTo>
                  <a:lnTo>
                    <a:pt x="446" y="333"/>
                  </a:lnTo>
                  <a:lnTo>
                    <a:pt x="439" y="333"/>
                  </a:lnTo>
                  <a:lnTo>
                    <a:pt x="428" y="333"/>
                  </a:lnTo>
                  <a:lnTo>
                    <a:pt x="422" y="333"/>
                  </a:lnTo>
                  <a:lnTo>
                    <a:pt x="417" y="331"/>
                  </a:lnTo>
                  <a:lnTo>
                    <a:pt x="414" y="331"/>
                  </a:lnTo>
                  <a:lnTo>
                    <a:pt x="412" y="330"/>
                  </a:lnTo>
                  <a:lnTo>
                    <a:pt x="410" y="330"/>
                  </a:lnTo>
                  <a:lnTo>
                    <a:pt x="409" y="328"/>
                  </a:lnTo>
                  <a:lnTo>
                    <a:pt x="407" y="328"/>
                  </a:lnTo>
                  <a:lnTo>
                    <a:pt x="406" y="328"/>
                  </a:lnTo>
                  <a:lnTo>
                    <a:pt x="404" y="325"/>
                  </a:lnTo>
                  <a:lnTo>
                    <a:pt x="403" y="324"/>
                  </a:lnTo>
                  <a:lnTo>
                    <a:pt x="403" y="323"/>
                  </a:lnTo>
                  <a:lnTo>
                    <a:pt x="401" y="320"/>
                  </a:lnTo>
                  <a:lnTo>
                    <a:pt x="398" y="312"/>
                  </a:lnTo>
                  <a:lnTo>
                    <a:pt x="397" y="311"/>
                  </a:lnTo>
                  <a:lnTo>
                    <a:pt x="396" y="308"/>
                  </a:lnTo>
                  <a:lnTo>
                    <a:pt x="394" y="307"/>
                  </a:lnTo>
                  <a:lnTo>
                    <a:pt x="393" y="305"/>
                  </a:lnTo>
                  <a:lnTo>
                    <a:pt x="391" y="305"/>
                  </a:lnTo>
                  <a:lnTo>
                    <a:pt x="390" y="304"/>
                  </a:lnTo>
                  <a:lnTo>
                    <a:pt x="388" y="304"/>
                  </a:lnTo>
                  <a:lnTo>
                    <a:pt x="387" y="304"/>
                  </a:lnTo>
                  <a:lnTo>
                    <a:pt x="384" y="302"/>
                  </a:lnTo>
                  <a:lnTo>
                    <a:pt x="380" y="302"/>
                  </a:lnTo>
                  <a:lnTo>
                    <a:pt x="374" y="302"/>
                  </a:lnTo>
                  <a:lnTo>
                    <a:pt x="337" y="304"/>
                  </a:lnTo>
                  <a:lnTo>
                    <a:pt x="316" y="304"/>
                  </a:lnTo>
                  <a:lnTo>
                    <a:pt x="220" y="305"/>
                  </a:lnTo>
                  <a:lnTo>
                    <a:pt x="87" y="305"/>
                  </a:lnTo>
                  <a:lnTo>
                    <a:pt x="64" y="307"/>
                  </a:lnTo>
                  <a:lnTo>
                    <a:pt x="33" y="307"/>
                  </a:lnTo>
                  <a:lnTo>
                    <a:pt x="29" y="307"/>
                  </a:lnTo>
                  <a:lnTo>
                    <a:pt x="23" y="307"/>
                  </a:lnTo>
                  <a:lnTo>
                    <a:pt x="19" y="307"/>
                  </a:lnTo>
                  <a:lnTo>
                    <a:pt x="16" y="307"/>
                  </a:lnTo>
                  <a:lnTo>
                    <a:pt x="14" y="305"/>
                  </a:lnTo>
                  <a:lnTo>
                    <a:pt x="11" y="305"/>
                  </a:lnTo>
                  <a:lnTo>
                    <a:pt x="10" y="305"/>
                  </a:lnTo>
                  <a:lnTo>
                    <a:pt x="7" y="304"/>
                  </a:lnTo>
                  <a:lnTo>
                    <a:pt x="6" y="302"/>
                  </a:lnTo>
                  <a:lnTo>
                    <a:pt x="4" y="301"/>
                  </a:lnTo>
                  <a:lnTo>
                    <a:pt x="3" y="299"/>
                  </a:lnTo>
                  <a:lnTo>
                    <a:pt x="3" y="296"/>
                  </a:lnTo>
                  <a:lnTo>
                    <a:pt x="3" y="295"/>
                  </a:lnTo>
                  <a:lnTo>
                    <a:pt x="3" y="292"/>
                  </a:lnTo>
                  <a:lnTo>
                    <a:pt x="1" y="289"/>
                  </a:lnTo>
                  <a:lnTo>
                    <a:pt x="1" y="286"/>
                  </a:lnTo>
                  <a:lnTo>
                    <a:pt x="1" y="283"/>
                  </a:lnTo>
                  <a:lnTo>
                    <a:pt x="1" y="279"/>
                  </a:lnTo>
                  <a:lnTo>
                    <a:pt x="0" y="277"/>
                  </a:lnTo>
                  <a:lnTo>
                    <a:pt x="0" y="273"/>
                  </a:lnTo>
                  <a:lnTo>
                    <a:pt x="0" y="267"/>
                  </a:lnTo>
                  <a:lnTo>
                    <a:pt x="1" y="263"/>
                  </a:lnTo>
                  <a:lnTo>
                    <a:pt x="1" y="259"/>
                  </a:lnTo>
                  <a:lnTo>
                    <a:pt x="1" y="256"/>
                  </a:lnTo>
                  <a:lnTo>
                    <a:pt x="3" y="253"/>
                  </a:lnTo>
                  <a:lnTo>
                    <a:pt x="3" y="250"/>
                  </a:lnTo>
                  <a:lnTo>
                    <a:pt x="3" y="247"/>
                  </a:lnTo>
                  <a:lnTo>
                    <a:pt x="6" y="244"/>
                  </a:lnTo>
                  <a:lnTo>
                    <a:pt x="9" y="243"/>
                  </a:lnTo>
                  <a:lnTo>
                    <a:pt x="10" y="243"/>
                  </a:lnTo>
                  <a:lnTo>
                    <a:pt x="14" y="243"/>
                  </a:lnTo>
                  <a:lnTo>
                    <a:pt x="16" y="243"/>
                  </a:lnTo>
                  <a:lnTo>
                    <a:pt x="20" y="241"/>
                  </a:lnTo>
                  <a:lnTo>
                    <a:pt x="25" y="241"/>
                  </a:lnTo>
                  <a:lnTo>
                    <a:pt x="38" y="241"/>
                  </a:lnTo>
                  <a:lnTo>
                    <a:pt x="42" y="241"/>
                  </a:lnTo>
                  <a:lnTo>
                    <a:pt x="46" y="241"/>
                  </a:lnTo>
                  <a:lnTo>
                    <a:pt x="49" y="240"/>
                  </a:lnTo>
                  <a:lnTo>
                    <a:pt x="51" y="240"/>
                  </a:lnTo>
                  <a:lnTo>
                    <a:pt x="52" y="240"/>
                  </a:lnTo>
                  <a:lnTo>
                    <a:pt x="54" y="238"/>
                  </a:lnTo>
                  <a:lnTo>
                    <a:pt x="55" y="238"/>
                  </a:lnTo>
                  <a:lnTo>
                    <a:pt x="58" y="237"/>
                  </a:lnTo>
                  <a:lnTo>
                    <a:pt x="58" y="235"/>
                  </a:lnTo>
                  <a:lnTo>
                    <a:pt x="59" y="234"/>
                  </a:lnTo>
                  <a:lnTo>
                    <a:pt x="59" y="232"/>
                  </a:lnTo>
                  <a:lnTo>
                    <a:pt x="61" y="229"/>
                  </a:lnTo>
                  <a:lnTo>
                    <a:pt x="62" y="225"/>
                  </a:lnTo>
                  <a:lnTo>
                    <a:pt x="62" y="222"/>
                  </a:lnTo>
                  <a:lnTo>
                    <a:pt x="62" y="221"/>
                  </a:lnTo>
                  <a:lnTo>
                    <a:pt x="62" y="218"/>
                  </a:lnTo>
                  <a:lnTo>
                    <a:pt x="62" y="213"/>
                  </a:lnTo>
                  <a:lnTo>
                    <a:pt x="62" y="209"/>
                  </a:lnTo>
                  <a:lnTo>
                    <a:pt x="64" y="199"/>
                  </a:lnTo>
                  <a:lnTo>
                    <a:pt x="64" y="186"/>
                  </a:lnTo>
                  <a:lnTo>
                    <a:pt x="62" y="158"/>
                  </a:lnTo>
                  <a:lnTo>
                    <a:pt x="62" y="117"/>
                  </a:lnTo>
                  <a:lnTo>
                    <a:pt x="62" y="84"/>
                  </a:lnTo>
                  <a:lnTo>
                    <a:pt x="62" y="49"/>
                  </a:lnTo>
                  <a:lnTo>
                    <a:pt x="62" y="33"/>
                  </a:lnTo>
                  <a:lnTo>
                    <a:pt x="62" y="24"/>
                  </a:lnTo>
                  <a:lnTo>
                    <a:pt x="62" y="17"/>
                  </a:lnTo>
                  <a:lnTo>
                    <a:pt x="62" y="13"/>
                  </a:lnTo>
                  <a:lnTo>
                    <a:pt x="62" y="10"/>
                  </a:lnTo>
                  <a:lnTo>
                    <a:pt x="64" y="8"/>
                  </a:lnTo>
                  <a:lnTo>
                    <a:pt x="64" y="7"/>
                  </a:lnTo>
                  <a:lnTo>
                    <a:pt x="64" y="5"/>
                  </a:lnTo>
                  <a:lnTo>
                    <a:pt x="65" y="4"/>
                  </a:lnTo>
                  <a:lnTo>
                    <a:pt x="65" y="3"/>
                  </a:lnTo>
                  <a:lnTo>
                    <a:pt x="67" y="3"/>
                  </a:lnTo>
                  <a:lnTo>
                    <a:pt x="67" y="1"/>
                  </a:lnTo>
                  <a:lnTo>
                    <a:pt x="68" y="0"/>
                  </a:lnTo>
                  <a:lnTo>
                    <a:pt x="70" y="0"/>
                  </a:lnTo>
                  <a:lnTo>
                    <a:pt x="71" y="0"/>
                  </a:lnTo>
                  <a:lnTo>
                    <a:pt x="73" y="0"/>
                  </a:lnTo>
                  <a:lnTo>
                    <a:pt x="73" y="0"/>
                  </a:lnTo>
                  <a:lnTo>
                    <a:pt x="75" y="0"/>
                  </a:lnTo>
                  <a:lnTo>
                    <a:pt x="78" y="0"/>
                  </a:lnTo>
                  <a:lnTo>
                    <a:pt x="83" y="0"/>
                  </a:lnTo>
                  <a:lnTo>
                    <a:pt x="90" y="3"/>
                  </a:lnTo>
                  <a:lnTo>
                    <a:pt x="123" y="13"/>
                  </a:lnTo>
                  <a:lnTo>
                    <a:pt x="154" y="21"/>
                  </a:lnTo>
                  <a:lnTo>
                    <a:pt x="215" y="37"/>
                  </a:lnTo>
                  <a:lnTo>
                    <a:pt x="276" y="55"/>
                  </a:lnTo>
                  <a:lnTo>
                    <a:pt x="326" y="68"/>
                  </a:lnTo>
                  <a:lnTo>
                    <a:pt x="368" y="78"/>
                  </a:lnTo>
                  <a:lnTo>
                    <a:pt x="412" y="91"/>
                  </a:lnTo>
                  <a:lnTo>
                    <a:pt x="441" y="99"/>
                  </a:lnTo>
                  <a:lnTo>
                    <a:pt x="487" y="110"/>
                  </a:lnTo>
                  <a:lnTo>
                    <a:pt x="495" y="113"/>
                  </a:lnTo>
                  <a:lnTo>
                    <a:pt x="500" y="115"/>
                  </a:lnTo>
                  <a:lnTo>
                    <a:pt x="506" y="117"/>
                  </a:lnTo>
                  <a:lnTo>
                    <a:pt x="512" y="119"/>
                  </a:lnTo>
                  <a:lnTo>
                    <a:pt x="518" y="122"/>
                  </a:lnTo>
                  <a:lnTo>
                    <a:pt x="524" y="125"/>
                  </a:lnTo>
                  <a:lnTo>
                    <a:pt x="531" y="129"/>
                  </a:lnTo>
                  <a:lnTo>
                    <a:pt x="538" y="133"/>
                  </a:lnTo>
                  <a:lnTo>
                    <a:pt x="596" y="167"/>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36"/>
            <p:cNvSpPr>
              <a:spLocks/>
            </p:cNvSpPr>
            <p:nvPr/>
          </p:nvSpPr>
          <p:spPr bwMode="auto">
            <a:xfrm>
              <a:off x="2970214" y="1966911"/>
              <a:ext cx="684212" cy="541338"/>
            </a:xfrm>
            <a:custGeom>
              <a:avLst/>
              <a:gdLst>
                <a:gd name="T0" fmla="*/ 236 w 431"/>
                <a:gd name="T1" fmla="*/ 2 h 341"/>
                <a:gd name="T2" fmla="*/ 255 w 431"/>
                <a:gd name="T3" fmla="*/ 2 h 341"/>
                <a:gd name="T4" fmla="*/ 262 w 431"/>
                <a:gd name="T5" fmla="*/ 5 h 341"/>
                <a:gd name="T6" fmla="*/ 268 w 431"/>
                <a:gd name="T7" fmla="*/ 9 h 341"/>
                <a:gd name="T8" fmla="*/ 269 w 431"/>
                <a:gd name="T9" fmla="*/ 18 h 341"/>
                <a:gd name="T10" fmla="*/ 271 w 431"/>
                <a:gd name="T11" fmla="*/ 43 h 341"/>
                <a:gd name="T12" fmla="*/ 272 w 431"/>
                <a:gd name="T13" fmla="*/ 57 h 341"/>
                <a:gd name="T14" fmla="*/ 275 w 431"/>
                <a:gd name="T15" fmla="*/ 63 h 341"/>
                <a:gd name="T16" fmla="*/ 282 w 431"/>
                <a:gd name="T17" fmla="*/ 67 h 341"/>
                <a:gd name="T18" fmla="*/ 295 w 431"/>
                <a:gd name="T19" fmla="*/ 69 h 341"/>
                <a:gd name="T20" fmla="*/ 380 w 431"/>
                <a:gd name="T21" fmla="*/ 66 h 341"/>
                <a:gd name="T22" fmla="*/ 394 w 431"/>
                <a:gd name="T23" fmla="*/ 67 h 341"/>
                <a:gd name="T24" fmla="*/ 402 w 431"/>
                <a:gd name="T25" fmla="*/ 73 h 341"/>
                <a:gd name="T26" fmla="*/ 404 w 431"/>
                <a:gd name="T27" fmla="*/ 82 h 341"/>
                <a:gd name="T28" fmla="*/ 406 w 431"/>
                <a:gd name="T29" fmla="*/ 98 h 341"/>
                <a:gd name="T30" fmla="*/ 406 w 431"/>
                <a:gd name="T31" fmla="*/ 166 h 341"/>
                <a:gd name="T32" fmla="*/ 407 w 431"/>
                <a:gd name="T33" fmla="*/ 187 h 341"/>
                <a:gd name="T34" fmla="*/ 412 w 431"/>
                <a:gd name="T35" fmla="*/ 197 h 341"/>
                <a:gd name="T36" fmla="*/ 419 w 431"/>
                <a:gd name="T37" fmla="*/ 203 h 341"/>
                <a:gd name="T38" fmla="*/ 426 w 431"/>
                <a:gd name="T39" fmla="*/ 207 h 341"/>
                <a:gd name="T40" fmla="*/ 429 w 431"/>
                <a:gd name="T41" fmla="*/ 219 h 341"/>
                <a:gd name="T42" fmla="*/ 431 w 431"/>
                <a:gd name="T43" fmla="*/ 233 h 341"/>
                <a:gd name="T44" fmla="*/ 429 w 431"/>
                <a:gd name="T45" fmla="*/ 248 h 341"/>
                <a:gd name="T46" fmla="*/ 428 w 431"/>
                <a:gd name="T47" fmla="*/ 259 h 341"/>
                <a:gd name="T48" fmla="*/ 422 w 431"/>
                <a:gd name="T49" fmla="*/ 265 h 341"/>
                <a:gd name="T50" fmla="*/ 412 w 431"/>
                <a:gd name="T51" fmla="*/ 269 h 341"/>
                <a:gd name="T52" fmla="*/ 396 w 431"/>
                <a:gd name="T53" fmla="*/ 269 h 341"/>
                <a:gd name="T54" fmla="*/ 271 w 431"/>
                <a:gd name="T55" fmla="*/ 269 h 341"/>
                <a:gd name="T56" fmla="*/ 257 w 431"/>
                <a:gd name="T57" fmla="*/ 271 h 341"/>
                <a:gd name="T58" fmla="*/ 249 w 431"/>
                <a:gd name="T59" fmla="*/ 274 h 341"/>
                <a:gd name="T60" fmla="*/ 244 w 431"/>
                <a:gd name="T61" fmla="*/ 281 h 341"/>
                <a:gd name="T62" fmla="*/ 243 w 431"/>
                <a:gd name="T63" fmla="*/ 297 h 341"/>
                <a:gd name="T64" fmla="*/ 241 w 431"/>
                <a:gd name="T65" fmla="*/ 325 h 341"/>
                <a:gd name="T66" fmla="*/ 239 w 431"/>
                <a:gd name="T67" fmla="*/ 333 h 341"/>
                <a:gd name="T68" fmla="*/ 233 w 431"/>
                <a:gd name="T69" fmla="*/ 338 h 341"/>
                <a:gd name="T70" fmla="*/ 221 w 431"/>
                <a:gd name="T71" fmla="*/ 339 h 341"/>
                <a:gd name="T72" fmla="*/ 138 w 431"/>
                <a:gd name="T73" fmla="*/ 341 h 341"/>
                <a:gd name="T74" fmla="*/ 124 w 431"/>
                <a:gd name="T75" fmla="*/ 339 h 341"/>
                <a:gd name="T76" fmla="*/ 115 w 431"/>
                <a:gd name="T77" fmla="*/ 331 h 341"/>
                <a:gd name="T78" fmla="*/ 113 w 431"/>
                <a:gd name="T79" fmla="*/ 322 h 341"/>
                <a:gd name="T80" fmla="*/ 110 w 431"/>
                <a:gd name="T81" fmla="*/ 291 h 341"/>
                <a:gd name="T82" fmla="*/ 108 w 431"/>
                <a:gd name="T83" fmla="*/ 280 h 341"/>
                <a:gd name="T84" fmla="*/ 103 w 431"/>
                <a:gd name="T85" fmla="*/ 274 h 341"/>
                <a:gd name="T86" fmla="*/ 93 w 431"/>
                <a:gd name="T87" fmla="*/ 272 h 341"/>
                <a:gd name="T88" fmla="*/ 74 w 431"/>
                <a:gd name="T89" fmla="*/ 271 h 341"/>
                <a:gd name="T90" fmla="*/ 19 w 431"/>
                <a:gd name="T91" fmla="*/ 272 h 341"/>
                <a:gd name="T92" fmla="*/ 12 w 431"/>
                <a:gd name="T93" fmla="*/ 271 h 341"/>
                <a:gd name="T94" fmla="*/ 4 w 431"/>
                <a:gd name="T95" fmla="*/ 265 h 341"/>
                <a:gd name="T96" fmla="*/ 1 w 431"/>
                <a:gd name="T97" fmla="*/ 253 h 341"/>
                <a:gd name="T98" fmla="*/ 0 w 431"/>
                <a:gd name="T99" fmla="*/ 230 h 341"/>
                <a:gd name="T100" fmla="*/ 0 w 431"/>
                <a:gd name="T101" fmla="*/ 77 h 341"/>
                <a:gd name="T102" fmla="*/ 0 w 431"/>
                <a:gd name="T103" fmla="*/ 28 h 341"/>
                <a:gd name="T104" fmla="*/ 1 w 431"/>
                <a:gd name="T105" fmla="*/ 15 h 341"/>
                <a:gd name="T106" fmla="*/ 7 w 431"/>
                <a:gd name="T107" fmla="*/ 5 h 341"/>
                <a:gd name="T108" fmla="*/ 17 w 431"/>
                <a:gd name="T109" fmla="*/ 2 h 341"/>
                <a:gd name="T110" fmla="*/ 44 w 431"/>
                <a:gd name="T111" fmla="*/ 0 h 341"/>
                <a:gd name="T112" fmla="*/ 156 w 431"/>
                <a:gd name="T113" fmla="*/ 2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31" h="341">
                  <a:moveTo>
                    <a:pt x="205" y="3"/>
                  </a:moveTo>
                  <a:lnTo>
                    <a:pt x="209" y="3"/>
                  </a:lnTo>
                  <a:lnTo>
                    <a:pt x="227" y="2"/>
                  </a:lnTo>
                  <a:lnTo>
                    <a:pt x="236" y="2"/>
                  </a:lnTo>
                  <a:lnTo>
                    <a:pt x="243" y="2"/>
                  </a:lnTo>
                  <a:lnTo>
                    <a:pt x="249" y="2"/>
                  </a:lnTo>
                  <a:lnTo>
                    <a:pt x="252" y="2"/>
                  </a:lnTo>
                  <a:lnTo>
                    <a:pt x="255" y="2"/>
                  </a:lnTo>
                  <a:lnTo>
                    <a:pt x="256" y="2"/>
                  </a:lnTo>
                  <a:lnTo>
                    <a:pt x="259" y="3"/>
                  </a:lnTo>
                  <a:lnTo>
                    <a:pt x="262" y="3"/>
                  </a:lnTo>
                  <a:lnTo>
                    <a:pt x="262" y="5"/>
                  </a:lnTo>
                  <a:lnTo>
                    <a:pt x="265" y="5"/>
                  </a:lnTo>
                  <a:lnTo>
                    <a:pt x="265" y="6"/>
                  </a:lnTo>
                  <a:lnTo>
                    <a:pt x="266" y="8"/>
                  </a:lnTo>
                  <a:lnTo>
                    <a:pt x="268" y="9"/>
                  </a:lnTo>
                  <a:lnTo>
                    <a:pt x="268" y="11"/>
                  </a:lnTo>
                  <a:lnTo>
                    <a:pt x="269" y="12"/>
                  </a:lnTo>
                  <a:lnTo>
                    <a:pt x="269" y="13"/>
                  </a:lnTo>
                  <a:lnTo>
                    <a:pt x="269" y="18"/>
                  </a:lnTo>
                  <a:lnTo>
                    <a:pt x="271" y="21"/>
                  </a:lnTo>
                  <a:lnTo>
                    <a:pt x="271" y="25"/>
                  </a:lnTo>
                  <a:lnTo>
                    <a:pt x="271" y="28"/>
                  </a:lnTo>
                  <a:lnTo>
                    <a:pt x="271" y="43"/>
                  </a:lnTo>
                  <a:lnTo>
                    <a:pt x="271" y="50"/>
                  </a:lnTo>
                  <a:lnTo>
                    <a:pt x="272" y="53"/>
                  </a:lnTo>
                  <a:lnTo>
                    <a:pt x="272" y="56"/>
                  </a:lnTo>
                  <a:lnTo>
                    <a:pt x="272" y="57"/>
                  </a:lnTo>
                  <a:lnTo>
                    <a:pt x="273" y="59"/>
                  </a:lnTo>
                  <a:lnTo>
                    <a:pt x="273" y="61"/>
                  </a:lnTo>
                  <a:lnTo>
                    <a:pt x="273" y="63"/>
                  </a:lnTo>
                  <a:lnTo>
                    <a:pt x="275" y="63"/>
                  </a:lnTo>
                  <a:lnTo>
                    <a:pt x="276" y="64"/>
                  </a:lnTo>
                  <a:lnTo>
                    <a:pt x="278" y="64"/>
                  </a:lnTo>
                  <a:lnTo>
                    <a:pt x="279" y="66"/>
                  </a:lnTo>
                  <a:lnTo>
                    <a:pt x="282" y="67"/>
                  </a:lnTo>
                  <a:lnTo>
                    <a:pt x="284" y="67"/>
                  </a:lnTo>
                  <a:lnTo>
                    <a:pt x="287" y="69"/>
                  </a:lnTo>
                  <a:lnTo>
                    <a:pt x="291" y="69"/>
                  </a:lnTo>
                  <a:lnTo>
                    <a:pt x="295" y="69"/>
                  </a:lnTo>
                  <a:lnTo>
                    <a:pt x="301" y="69"/>
                  </a:lnTo>
                  <a:lnTo>
                    <a:pt x="337" y="67"/>
                  </a:lnTo>
                  <a:lnTo>
                    <a:pt x="372" y="66"/>
                  </a:lnTo>
                  <a:lnTo>
                    <a:pt x="380" y="66"/>
                  </a:lnTo>
                  <a:lnTo>
                    <a:pt x="385" y="66"/>
                  </a:lnTo>
                  <a:lnTo>
                    <a:pt x="388" y="67"/>
                  </a:lnTo>
                  <a:lnTo>
                    <a:pt x="391" y="67"/>
                  </a:lnTo>
                  <a:lnTo>
                    <a:pt x="394" y="67"/>
                  </a:lnTo>
                  <a:lnTo>
                    <a:pt x="397" y="69"/>
                  </a:lnTo>
                  <a:lnTo>
                    <a:pt x="399" y="69"/>
                  </a:lnTo>
                  <a:lnTo>
                    <a:pt x="400" y="70"/>
                  </a:lnTo>
                  <a:lnTo>
                    <a:pt x="402" y="73"/>
                  </a:lnTo>
                  <a:lnTo>
                    <a:pt x="402" y="75"/>
                  </a:lnTo>
                  <a:lnTo>
                    <a:pt x="403" y="75"/>
                  </a:lnTo>
                  <a:lnTo>
                    <a:pt x="403" y="79"/>
                  </a:lnTo>
                  <a:lnTo>
                    <a:pt x="404" y="82"/>
                  </a:lnTo>
                  <a:lnTo>
                    <a:pt x="404" y="86"/>
                  </a:lnTo>
                  <a:lnTo>
                    <a:pt x="406" y="91"/>
                  </a:lnTo>
                  <a:lnTo>
                    <a:pt x="406" y="93"/>
                  </a:lnTo>
                  <a:lnTo>
                    <a:pt x="406" y="98"/>
                  </a:lnTo>
                  <a:lnTo>
                    <a:pt x="406" y="108"/>
                  </a:lnTo>
                  <a:lnTo>
                    <a:pt x="406" y="143"/>
                  </a:lnTo>
                  <a:lnTo>
                    <a:pt x="406" y="160"/>
                  </a:lnTo>
                  <a:lnTo>
                    <a:pt x="406" y="166"/>
                  </a:lnTo>
                  <a:lnTo>
                    <a:pt x="406" y="172"/>
                  </a:lnTo>
                  <a:lnTo>
                    <a:pt x="406" y="178"/>
                  </a:lnTo>
                  <a:lnTo>
                    <a:pt x="407" y="182"/>
                  </a:lnTo>
                  <a:lnTo>
                    <a:pt x="407" y="187"/>
                  </a:lnTo>
                  <a:lnTo>
                    <a:pt x="409" y="191"/>
                  </a:lnTo>
                  <a:lnTo>
                    <a:pt x="410" y="192"/>
                  </a:lnTo>
                  <a:lnTo>
                    <a:pt x="410" y="195"/>
                  </a:lnTo>
                  <a:lnTo>
                    <a:pt x="412" y="197"/>
                  </a:lnTo>
                  <a:lnTo>
                    <a:pt x="413" y="198"/>
                  </a:lnTo>
                  <a:lnTo>
                    <a:pt x="415" y="198"/>
                  </a:lnTo>
                  <a:lnTo>
                    <a:pt x="415" y="200"/>
                  </a:lnTo>
                  <a:lnTo>
                    <a:pt x="419" y="203"/>
                  </a:lnTo>
                  <a:lnTo>
                    <a:pt x="422" y="203"/>
                  </a:lnTo>
                  <a:lnTo>
                    <a:pt x="423" y="204"/>
                  </a:lnTo>
                  <a:lnTo>
                    <a:pt x="425" y="207"/>
                  </a:lnTo>
                  <a:lnTo>
                    <a:pt x="426" y="207"/>
                  </a:lnTo>
                  <a:lnTo>
                    <a:pt x="428" y="210"/>
                  </a:lnTo>
                  <a:lnTo>
                    <a:pt x="428" y="213"/>
                  </a:lnTo>
                  <a:lnTo>
                    <a:pt x="429" y="216"/>
                  </a:lnTo>
                  <a:lnTo>
                    <a:pt x="429" y="219"/>
                  </a:lnTo>
                  <a:lnTo>
                    <a:pt x="429" y="223"/>
                  </a:lnTo>
                  <a:lnTo>
                    <a:pt x="431" y="226"/>
                  </a:lnTo>
                  <a:lnTo>
                    <a:pt x="431" y="230"/>
                  </a:lnTo>
                  <a:lnTo>
                    <a:pt x="431" y="233"/>
                  </a:lnTo>
                  <a:lnTo>
                    <a:pt x="431" y="237"/>
                  </a:lnTo>
                  <a:lnTo>
                    <a:pt x="431" y="239"/>
                  </a:lnTo>
                  <a:lnTo>
                    <a:pt x="431" y="243"/>
                  </a:lnTo>
                  <a:lnTo>
                    <a:pt x="429" y="248"/>
                  </a:lnTo>
                  <a:lnTo>
                    <a:pt x="429" y="249"/>
                  </a:lnTo>
                  <a:lnTo>
                    <a:pt x="429" y="253"/>
                  </a:lnTo>
                  <a:lnTo>
                    <a:pt x="428" y="256"/>
                  </a:lnTo>
                  <a:lnTo>
                    <a:pt x="428" y="259"/>
                  </a:lnTo>
                  <a:lnTo>
                    <a:pt x="426" y="261"/>
                  </a:lnTo>
                  <a:lnTo>
                    <a:pt x="426" y="262"/>
                  </a:lnTo>
                  <a:lnTo>
                    <a:pt x="423" y="264"/>
                  </a:lnTo>
                  <a:lnTo>
                    <a:pt x="422" y="265"/>
                  </a:lnTo>
                  <a:lnTo>
                    <a:pt x="419" y="267"/>
                  </a:lnTo>
                  <a:lnTo>
                    <a:pt x="418" y="268"/>
                  </a:lnTo>
                  <a:lnTo>
                    <a:pt x="415" y="268"/>
                  </a:lnTo>
                  <a:lnTo>
                    <a:pt x="412" y="269"/>
                  </a:lnTo>
                  <a:lnTo>
                    <a:pt x="409" y="269"/>
                  </a:lnTo>
                  <a:lnTo>
                    <a:pt x="406" y="269"/>
                  </a:lnTo>
                  <a:lnTo>
                    <a:pt x="402" y="269"/>
                  </a:lnTo>
                  <a:lnTo>
                    <a:pt x="396" y="269"/>
                  </a:lnTo>
                  <a:lnTo>
                    <a:pt x="359" y="269"/>
                  </a:lnTo>
                  <a:lnTo>
                    <a:pt x="304" y="269"/>
                  </a:lnTo>
                  <a:lnTo>
                    <a:pt x="278" y="269"/>
                  </a:lnTo>
                  <a:lnTo>
                    <a:pt x="271" y="269"/>
                  </a:lnTo>
                  <a:lnTo>
                    <a:pt x="266" y="269"/>
                  </a:lnTo>
                  <a:lnTo>
                    <a:pt x="263" y="271"/>
                  </a:lnTo>
                  <a:lnTo>
                    <a:pt x="260" y="271"/>
                  </a:lnTo>
                  <a:lnTo>
                    <a:pt x="257" y="271"/>
                  </a:lnTo>
                  <a:lnTo>
                    <a:pt x="255" y="272"/>
                  </a:lnTo>
                  <a:lnTo>
                    <a:pt x="252" y="272"/>
                  </a:lnTo>
                  <a:lnTo>
                    <a:pt x="250" y="272"/>
                  </a:lnTo>
                  <a:lnTo>
                    <a:pt x="249" y="274"/>
                  </a:lnTo>
                  <a:lnTo>
                    <a:pt x="247" y="275"/>
                  </a:lnTo>
                  <a:lnTo>
                    <a:pt x="247" y="277"/>
                  </a:lnTo>
                  <a:lnTo>
                    <a:pt x="246" y="280"/>
                  </a:lnTo>
                  <a:lnTo>
                    <a:pt x="244" y="281"/>
                  </a:lnTo>
                  <a:lnTo>
                    <a:pt x="244" y="285"/>
                  </a:lnTo>
                  <a:lnTo>
                    <a:pt x="244" y="290"/>
                  </a:lnTo>
                  <a:lnTo>
                    <a:pt x="244" y="294"/>
                  </a:lnTo>
                  <a:lnTo>
                    <a:pt x="243" y="297"/>
                  </a:lnTo>
                  <a:lnTo>
                    <a:pt x="243" y="313"/>
                  </a:lnTo>
                  <a:lnTo>
                    <a:pt x="243" y="316"/>
                  </a:lnTo>
                  <a:lnTo>
                    <a:pt x="243" y="320"/>
                  </a:lnTo>
                  <a:lnTo>
                    <a:pt x="241" y="325"/>
                  </a:lnTo>
                  <a:lnTo>
                    <a:pt x="241" y="329"/>
                  </a:lnTo>
                  <a:lnTo>
                    <a:pt x="240" y="331"/>
                  </a:lnTo>
                  <a:lnTo>
                    <a:pt x="240" y="333"/>
                  </a:lnTo>
                  <a:lnTo>
                    <a:pt x="239" y="333"/>
                  </a:lnTo>
                  <a:lnTo>
                    <a:pt x="237" y="335"/>
                  </a:lnTo>
                  <a:lnTo>
                    <a:pt x="236" y="336"/>
                  </a:lnTo>
                  <a:lnTo>
                    <a:pt x="234" y="336"/>
                  </a:lnTo>
                  <a:lnTo>
                    <a:pt x="233" y="338"/>
                  </a:lnTo>
                  <a:lnTo>
                    <a:pt x="231" y="338"/>
                  </a:lnTo>
                  <a:lnTo>
                    <a:pt x="227" y="339"/>
                  </a:lnTo>
                  <a:lnTo>
                    <a:pt x="225" y="339"/>
                  </a:lnTo>
                  <a:lnTo>
                    <a:pt x="221" y="339"/>
                  </a:lnTo>
                  <a:lnTo>
                    <a:pt x="215" y="339"/>
                  </a:lnTo>
                  <a:lnTo>
                    <a:pt x="177" y="341"/>
                  </a:lnTo>
                  <a:lnTo>
                    <a:pt x="147" y="341"/>
                  </a:lnTo>
                  <a:lnTo>
                    <a:pt x="138" y="341"/>
                  </a:lnTo>
                  <a:lnTo>
                    <a:pt x="134" y="341"/>
                  </a:lnTo>
                  <a:lnTo>
                    <a:pt x="129" y="341"/>
                  </a:lnTo>
                  <a:lnTo>
                    <a:pt x="126" y="339"/>
                  </a:lnTo>
                  <a:lnTo>
                    <a:pt x="124" y="339"/>
                  </a:lnTo>
                  <a:lnTo>
                    <a:pt x="122" y="338"/>
                  </a:lnTo>
                  <a:lnTo>
                    <a:pt x="119" y="336"/>
                  </a:lnTo>
                  <a:lnTo>
                    <a:pt x="116" y="333"/>
                  </a:lnTo>
                  <a:lnTo>
                    <a:pt x="115" y="331"/>
                  </a:lnTo>
                  <a:lnTo>
                    <a:pt x="115" y="329"/>
                  </a:lnTo>
                  <a:lnTo>
                    <a:pt x="113" y="328"/>
                  </a:lnTo>
                  <a:lnTo>
                    <a:pt x="113" y="325"/>
                  </a:lnTo>
                  <a:lnTo>
                    <a:pt x="113" y="322"/>
                  </a:lnTo>
                  <a:lnTo>
                    <a:pt x="112" y="319"/>
                  </a:lnTo>
                  <a:lnTo>
                    <a:pt x="112" y="313"/>
                  </a:lnTo>
                  <a:lnTo>
                    <a:pt x="110" y="296"/>
                  </a:lnTo>
                  <a:lnTo>
                    <a:pt x="110" y="291"/>
                  </a:lnTo>
                  <a:lnTo>
                    <a:pt x="110" y="285"/>
                  </a:lnTo>
                  <a:lnTo>
                    <a:pt x="109" y="284"/>
                  </a:lnTo>
                  <a:lnTo>
                    <a:pt x="109" y="281"/>
                  </a:lnTo>
                  <a:lnTo>
                    <a:pt x="108" y="280"/>
                  </a:lnTo>
                  <a:lnTo>
                    <a:pt x="108" y="278"/>
                  </a:lnTo>
                  <a:lnTo>
                    <a:pt x="106" y="277"/>
                  </a:lnTo>
                  <a:lnTo>
                    <a:pt x="106" y="275"/>
                  </a:lnTo>
                  <a:lnTo>
                    <a:pt x="103" y="274"/>
                  </a:lnTo>
                  <a:lnTo>
                    <a:pt x="100" y="272"/>
                  </a:lnTo>
                  <a:lnTo>
                    <a:pt x="99" y="272"/>
                  </a:lnTo>
                  <a:lnTo>
                    <a:pt x="96" y="272"/>
                  </a:lnTo>
                  <a:lnTo>
                    <a:pt x="93" y="272"/>
                  </a:lnTo>
                  <a:lnTo>
                    <a:pt x="89" y="271"/>
                  </a:lnTo>
                  <a:lnTo>
                    <a:pt x="87" y="271"/>
                  </a:lnTo>
                  <a:lnTo>
                    <a:pt x="83" y="271"/>
                  </a:lnTo>
                  <a:lnTo>
                    <a:pt x="74" y="271"/>
                  </a:lnTo>
                  <a:lnTo>
                    <a:pt x="45" y="272"/>
                  </a:lnTo>
                  <a:lnTo>
                    <a:pt x="35" y="272"/>
                  </a:lnTo>
                  <a:lnTo>
                    <a:pt x="25" y="272"/>
                  </a:lnTo>
                  <a:lnTo>
                    <a:pt x="19" y="272"/>
                  </a:lnTo>
                  <a:lnTo>
                    <a:pt x="16" y="272"/>
                  </a:lnTo>
                  <a:lnTo>
                    <a:pt x="14" y="272"/>
                  </a:lnTo>
                  <a:lnTo>
                    <a:pt x="13" y="271"/>
                  </a:lnTo>
                  <a:lnTo>
                    <a:pt x="12" y="271"/>
                  </a:lnTo>
                  <a:lnTo>
                    <a:pt x="9" y="269"/>
                  </a:lnTo>
                  <a:lnTo>
                    <a:pt x="7" y="268"/>
                  </a:lnTo>
                  <a:lnTo>
                    <a:pt x="6" y="267"/>
                  </a:lnTo>
                  <a:lnTo>
                    <a:pt x="4" y="265"/>
                  </a:lnTo>
                  <a:lnTo>
                    <a:pt x="4" y="264"/>
                  </a:lnTo>
                  <a:lnTo>
                    <a:pt x="3" y="261"/>
                  </a:lnTo>
                  <a:lnTo>
                    <a:pt x="1" y="258"/>
                  </a:lnTo>
                  <a:lnTo>
                    <a:pt x="1" y="253"/>
                  </a:lnTo>
                  <a:lnTo>
                    <a:pt x="1" y="249"/>
                  </a:lnTo>
                  <a:lnTo>
                    <a:pt x="0" y="243"/>
                  </a:lnTo>
                  <a:lnTo>
                    <a:pt x="0" y="237"/>
                  </a:lnTo>
                  <a:lnTo>
                    <a:pt x="0" y="230"/>
                  </a:lnTo>
                  <a:lnTo>
                    <a:pt x="0" y="176"/>
                  </a:lnTo>
                  <a:lnTo>
                    <a:pt x="0" y="134"/>
                  </a:lnTo>
                  <a:lnTo>
                    <a:pt x="0" y="91"/>
                  </a:lnTo>
                  <a:lnTo>
                    <a:pt x="0" y="77"/>
                  </a:lnTo>
                  <a:lnTo>
                    <a:pt x="0" y="47"/>
                  </a:lnTo>
                  <a:lnTo>
                    <a:pt x="0" y="40"/>
                  </a:lnTo>
                  <a:lnTo>
                    <a:pt x="0" y="34"/>
                  </a:lnTo>
                  <a:lnTo>
                    <a:pt x="0" y="28"/>
                  </a:lnTo>
                  <a:lnTo>
                    <a:pt x="0" y="24"/>
                  </a:lnTo>
                  <a:lnTo>
                    <a:pt x="0" y="21"/>
                  </a:lnTo>
                  <a:lnTo>
                    <a:pt x="1" y="16"/>
                  </a:lnTo>
                  <a:lnTo>
                    <a:pt x="1" y="15"/>
                  </a:lnTo>
                  <a:lnTo>
                    <a:pt x="3" y="12"/>
                  </a:lnTo>
                  <a:lnTo>
                    <a:pt x="4" y="9"/>
                  </a:lnTo>
                  <a:lnTo>
                    <a:pt x="6" y="8"/>
                  </a:lnTo>
                  <a:lnTo>
                    <a:pt x="7" y="5"/>
                  </a:lnTo>
                  <a:lnTo>
                    <a:pt x="10" y="5"/>
                  </a:lnTo>
                  <a:lnTo>
                    <a:pt x="12" y="3"/>
                  </a:lnTo>
                  <a:lnTo>
                    <a:pt x="14" y="2"/>
                  </a:lnTo>
                  <a:lnTo>
                    <a:pt x="17" y="2"/>
                  </a:lnTo>
                  <a:lnTo>
                    <a:pt x="20" y="2"/>
                  </a:lnTo>
                  <a:lnTo>
                    <a:pt x="26" y="0"/>
                  </a:lnTo>
                  <a:lnTo>
                    <a:pt x="32" y="0"/>
                  </a:lnTo>
                  <a:lnTo>
                    <a:pt x="44" y="0"/>
                  </a:lnTo>
                  <a:lnTo>
                    <a:pt x="70" y="0"/>
                  </a:lnTo>
                  <a:lnTo>
                    <a:pt x="100" y="2"/>
                  </a:lnTo>
                  <a:lnTo>
                    <a:pt x="132" y="2"/>
                  </a:lnTo>
                  <a:lnTo>
                    <a:pt x="156" y="2"/>
                  </a:lnTo>
                  <a:lnTo>
                    <a:pt x="170" y="2"/>
                  </a:lnTo>
                  <a:lnTo>
                    <a:pt x="205" y="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37"/>
            <p:cNvSpPr>
              <a:spLocks/>
            </p:cNvSpPr>
            <p:nvPr/>
          </p:nvSpPr>
          <p:spPr bwMode="auto">
            <a:xfrm>
              <a:off x="3459163" y="3825875"/>
              <a:ext cx="649288" cy="485775"/>
            </a:xfrm>
            <a:custGeom>
              <a:avLst/>
              <a:gdLst>
                <a:gd name="T0" fmla="*/ 406 w 409"/>
                <a:gd name="T1" fmla="*/ 130 h 306"/>
                <a:gd name="T2" fmla="*/ 409 w 409"/>
                <a:gd name="T3" fmla="*/ 262 h 306"/>
                <a:gd name="T4" fmla="*/ 409 w 409"/>
                <a:gd name="T5" fmla="*/ 285 h 306"/>
                <a:gd name="T6" fmla="*/ 408 w 409"/>
                <a:gd name="T7" fmla="*/ 291 h 306"/>
                <a:gd name="T8" fmla="*/ 408 w 409"/>
                <a:gd name="T9" fmla="*/ 297 h 306"/>
                <a:gd name="T10" fmla="*/ 405 w 409"/>
                <a:gd name="T11" fmla="*/ 300 h 306"/>
                <a:gd name="T12" fmla="*/ 399 w 409"/>
                <a:gd name="T13" fmla="*/ 303 h 306"/>
                <a:gd name="T14" fmla="*/ 387 w 409"/>
                <a:gd name="T15" fmla="*/ 304 h 306"/>
                <a:gd name="T16" fmla="*/ 339 w 409"/>
                <a:gd name="T17" fmla="*/ 306 h 306"/>
                <a:gd name="T18" fmla="*/ 297 w 409"/>
                <a:gd name="T19" fmla="*/ 306 h 306"/>
                <a:gd name="T20" fmla="*/ 287 w 409"/>
                <a:gd name="T21" fmla="*/ 304 h 306"/>
                <a:gd name="T22" fmla="*/ 283 w 409"/>
                <a:gd name="T23" fmla="*/ 301 h 306"/>
                <a:gd name="T24" fmla="*/ 278 w 409"/>
                <a:gd name="T25" fmla="*/ 298 h 306"/>
                <a:gd name="T26" fmla="*/ 277 w 409"/>
                <a:gd name="T27" fmla="*/ 291 h 306"/>
                <a:gd name="T28" fmla="*/ 275 w 409"/>
                <a:gd name="T29" fmla="*/ 278 h 306"/>
                <a:gd name="T30" fmla="*/ 272 w 409"/>
                <a:gd name="T31" fmla="*/ 256 h 306"/>
                <a:gd name="T32" fmla="*/ 271 w 409"/>
                <a:gd name="T33" fmla="*/ 250 h 306"/>
                <a:gd name="T34" fmla="*/ 268 w 409"/>
                <a:gd name="T35" fmla="*/ 245 h 306"/>
                <a:gd name="T36" fmla="*/ 265 w 409"/>
                <a:gd name="T37" fmla="*/ 242 h 306"/>
                <a:gd name="T38" fmla="*/ 259 w 409"/>
                <a:gd name="T39" fmla="*/ 239 h 306"/>
                <a:gd name="T40" fmla="*/ 245 w 409"/>
                <a:gd name="T41" fmla="*/ 239 h 306"/>
                <a:gd name="T42" fmla="*/ 197 w 409"/>
                <a:gd name="T43" fmla="*/ 239 h 306"/>
                <a:gd name="T44" fmla="*/ 76 w 409"/>
                <a:gd name="T45" fmla="*/ 240 h 306"/>
                <a:gd name="T46" fmla="*/ 25 w 409"/>
                <a:gd name="T47" fmla="*/ 242 h 306"/>
                <a:gd name="T48" fmla="*/ 16 w 409"/>
                <a:gd name="T49" fmla="*/ 240 h 306"/>
                <a:gd name="T50" fmla="*/ 11 w 409"/>
                <a:gd name="T51" fmla="*/ 239 h 306"/>
                <a:gd name="T52" fmla="*/ 6 w 409"/>
                <a:gd name="T53" fmla="*/ 233 h 306"/>
                <a:gd name="T54" fmla="*/ 3 w 409"/>
                <a:gd name="T55" fmla="*/ 226 h 306"/>
                <a:gd name="T56" fmla="*/ 2 w 409"/>
                <a:gd name="T57" fmla="*/ 217 h 306"/>
                <a:gd name="T58" fmla="*/ 2 w 409"/>
                <a:gd name="T59" fmla="*/ 168 h 306"/>
                <a:gd name="T60" fmla="*/ 0 w 409"/>
                <a:gd name="T61" fmla="*/ 95 h 306"/>
                <a:gd name="T62" fmla="*/ 0 w 409"/>
                <a:gd name="T63" fmla="*/ 67 h 306"/>
                <a:gd name="T64" fmla="*/ 2 w 409"/>
                <a:gd name="T65" fmla="*/ 54 h 306"/>
                <a:gd name="T66" fmla="*/ 3 w 409"/>
                <a:gd name="T67" fmla="*/ 48 h 306"/>
                <a:gd name="T68" fmla="*/ 6 w 409"/>
                <a:gd name="T69" fmla="*/ 42 h 306"/>
                <a:gd name="T70" fmla="*/ 12 w 409"/>
                <a:gd name="T71" fmla="*/ 41 h 306"/>
                <a:gd name="T72" fmla="*/ 22 w 409"/>
                <a:gd name="T73" fmla="*/ 40 h 306"/>
                <a:gd name="T74" fmla="*/ 136 w 409"/>
                <a:gd name="T75" fmla="*/ 38 h 306"/>
                <a:gd name="T76" fmla="*/ 240 w 409"/>
                <a:gd name="T77" fmla="*/ 38 h 306"/>
                <a:gd name="T78" fmla="*/ 252 w 409"/>
                <a:gd name="T79" fmla="*/ 37 h 306"/>
                <a:gd name="T80" fmla="*/ 262 w 409"/>
                <a:gd name="T81" fmla="*/ 34 h 306"/>
                <a:gd name="T82" fmla="*/ 268 w 409"/>
                <a:gd name="T83" fmla="*/ 25 h 306"/>
                <a:gd name="T84" fmla="*/ 270 w 409"/>
                <a:gd name="T85" fmla="*/ 12 h 306"/>
                <a:gd name="T86" fmla="*/ 274 w 409"/>
                <a:gd name="T87" fmla="*/ 6 h 306"/>
                <a:gd name="T88" fmla="*/ 283 w 409"/>
                <a:gd name="T89" fmla="*/ 3 h 306"/>
                <a:gd name="T90" fmla="*/ 296 w 409"/>
                <a:gd name="T91" fmla="*/ 2 h 306"/>
                <a:gd name="T92" fmla="*/ 376 w 409"/>
                <a:gd name="T93" fmla="*/ 0 h 306"/>
                <a:gd name="T94" fmla="*/ 389 w 409"/>
                <a:gd name="T95" fmla="*/ 0 h 306"/>
                <a:gd name="T96" fmla="*/ 393 w 409"/>
                <a:gd name="T97" fmla="*/ 3 h 306"/>
                <a:gd name="T98" fmla="*/ 398 w 409"/>
                <a:gd name="T99" fmla="*/ 8 h 306"/>
                <a:gd name="T100" fmla="*/ 402 w 409"/>
                <a:gd name="T101" fmla="*/ 15 h 306"/>
                <a:gd name="T102" fmla="*/ 403 w 409"/>
                <a:gd name="T103" fmla="*/ 25 h 306"/>
                <a:gd name="T104" fmla="*/ 403 w 409"/>
                <a:gd name="T105" fmla="*/ 35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09" h="306">
                  <a:moveTo>
                    <a:pt x="403" y="35"/>
                  </a:moveTo>
                  <a:lnTo>
                    <a:pt x="405" y="67"/>
                  </a:lnTo>
                  <a:lnTo>
                    <a:pt x="406" y="130"/>
                  </a:lnTo>
                  <a:lnTo>
                    <a:pt x="408" y="188"/>
                  </a:lnTo>
                  <a:lnTo>
                    <a:pt x="409" y="248"/>
                  </a:lnTo>
                  <a:lnTo>
                    <a:pt x="409" y="262"/>
                  </a:lnTo>
                  <a:lnTo>
                    <a:pt x="409" y="272"/>
                  </a:lnTo>
                  <a:lnTo>
                    <a:pt x="409" y="281"/>
                  </a:lnTo>
                  <a:lnTo>
                    <a:pt x="409" y="285"/>
                  </a:lnTo>
                  <a:lnTo>
                    <a:pt x="408" y="287"/>
                  </a:lnTo>
                  <a:lnTo>
                    <a:pt x="408" y="290"/>
                  </a:lnTo>
                  <a:lnTo>
                    <a:pt x="408" y="291"/>
                  </a:lnTo>
                  <a:lnTo>
                    <a:pt x="408" y="294"/>
                  </a:lnTo>
                  <a:lnTo>
                    <a:pt x="408" y="296"/>
                  </a:lnTo>
                  <a:lnTo>
                    <a:pt x="408" y="297"/>
                  </a:lnTo>
                  <a:lnTo>
                    <a:pt x="406" y="297"/>
                  </a:lnTo>
                  <a:lnTo>
                    <a:pt x="406" y="298"/>
                  </a:lnTo>
                  <a:lnTo>
                    <a:pt x="405" y="300"/>
                  </a:lnTo>
                  <a:lnTo>
                    <a:pt x="403" y="300"/>
                  </a:lnTo>
                  <a:lnTo>
                    <a:pt x="401" y="301"/>
                  </a:lnTo>
                  <a:lnTo>
                    <a:pt x="399" y="303"/>
                  </a:lnTo>
                  <a:lnTo>
                    <a:pt x="396" y="303"/>
                  </a:lnTo>
                  <a:lnTo>
                    <a:pt x="393" y="304"/>
                  </a:lnTo>
                  <a:lnTo>
                    <a:pt x="387" y="304"/>
                  </a:lnTo>
                  <a:lnTo>
                    <a:pt x="383" y="304"/>
                  </a:lnTo>
                  <a:lnTo>
                    <a:pt x="374" y="306"/>
                  </a:lnTo>
                  <a:lnTo>
                    <a:pt x="339" y="306"/>
                  </a:lnTo>
                  <a:lnTo>
                    <a:pt x="309" y="306"/>
                  </a:lnTo>
                  <a:lnTo>
                    <a:pt x="302" y="306"/>
                  </a:lnTo>
                  <a:lnTo>
                    <a:pt x="297" y="306"/>
                  </a:lnTo>
                  <a:lnTo>
                    <a:pt x="294" y="306"/>
                  </a:lnTo>
                  <a:lnTo>
                    <a:pt x="290" y="306"/>
                  </a:lnTo>
                  <a:lnTo>
                    <a:pt x="287" y="304"/>
                  </a:lnTo>
                  <a:lnTo>
                    <a:pt x="286" y="304"/>
                  </a:lnTo>
                  <a:lnTo>
                    <a:pt x="283" y="303"/>
                  </a:lnTo>
                  <a:lnTo>
                    <a:pt x="283" y="301"/>
                  </a:lnTo>
                  <a:lnTo>
                    <a:pt x="281" y="301"/>
                  </a:lnTo>
                  <a:lnTo>
                    <a:pt x="280" y="300"/>
                  </a:lnTo>
                  <a:lnTo>
                    <a:pt x="278" y="298"/>
                  </a:lnTo>
                  <a:lnTo>
                    <a:pt x="278" y="296"/>
                  </a:lnTo>
                  <a:lnTo>
                    <a:pt x="277" y="294"/>
                  </a:lnTo>
                  <a:lnTo>
                    <a:pt x="277" y="291"/>
                  </a:lnTo>
                  <a:lnTo>
                    <a:pt x="275" y="287"/>
                  </a:lnTo>
                  <a:lnTo>
                    <a:pt x="275" y="284"/>
                  </a:lnTo>
                  <a:lnTo>
                    <a:pt x="275" y="278"/>
                  </a:lnTo>
                  <a:lnTo>
                    <a:pt x="274" y="265"/>
                  </a:lnTo>
                  <a:lnTo>
                    <a:pt x="274" y="259"/>
                  </a:lnTo>
                  <a:lnTo>
                    <a:pt x="272" y="256"/>
                  </a:lnTo>
                  <a:lnTo>
                    <a:pt x="272" y="253"/>
                  </a:lnTo>
                  <a:lnTo>
                    <a:pt x="272" y="252"/>
                  </a:lnTo>
                  <a:lnTo>
                    <a:pt x="271" y="250"/>
                  </a:lnTo>
                  <a:lnTo>
                    <a:pt x="271" y="248"/>
                  </a:lnTo>
                  <a:lnTo>
                    <a:pt x="270" y="246"/>
                  </a:lnTo>
                  <a:lnTo>
                    <a:pt x="268" y="245"/>
                  </a:lnTo>
                  <a:lnTo>
                    <a:pt x="268" y="243"/>
                  </a:lnTo>
                  <a:lnTo>
                    <a:pt x="268" y="242"/>
                  </a:lnTo>
                  <a:lnTo>
                    <a:pt x="265" y="242"/>
                  </a:lnTo>
                  <a:lnTo>
                    <a:pt x="264" y="240"/>
                  </a:lnTo>
                  <a:lnTo>
                    <a:pt x="262" y="240"/>
                  </a:lnTo>
                  <a:lnTo>
                    <a:pt x="259" y="239"/>
                  </a:lnTo>
                  <a:lnTo>
                    <a:pt x="256" y="239"/>
                  </a:lnTo>
                  <a:lnTo>
                    <a:pt x="251" y="239"/>
                  </a:lnTo>
                  <a:lnTo>
                    <a:pt x="245" y="239"/>
                  </a:lnTo>
                  <a:lnTo>
                    <a:pt x="238" y="239"/>
                  </a:lnTo>
                  <a:lnTo>
                    <a:pt x="208" y="239"/>
                  </a:lnTo>
                  <a:lnTo>
                    <a:pt x="197" y="239"/>
                  </a:lnTo>
                  <a:lnTo>
                    <a:pt x="136" y="239"/>
                  </a:lnTo>
                  <a:lnTo>
                    <a:pt x="110" y="240"/>
                  </a:lnTo>
                  <a:lnTo>
                    <a:pt x="76" y="240"/>
                  </a:lnTo>
                  <a:lnTo>
                    <a:pt x="37" y="242"/>
                  </a:lnTo>
                  <a:lnTo>
                    <a:pt x="29" y="242"/>
                  </a:lnTo>
                  <a:lnTo>
                    <a:pt x="25" y="242"/>
                  </a:lnTo>
                  <a:lnTo>
                    <a:pt x="22" y="242"/>
                  </a:lnTo>
                  <a:lnTo>
                    <a:pt x="19" y="242"/>
                  </a:lnTo>
                  <a:lnTo>
                    <a:pt x="16" y="240"/>
                  </a:lnTo>
                  <a:lnTo>
                    <a:pt x="15" y="240"/>
                  </a:lnTo>
                  <a:lnTo>
                    <a:pt x="13" y="240"/>
                  </a:lnTo>
                  <a:lnTo>
                    <a:pt x="11" y="239"/>
                  </a:lnTo>
                  <a:lnTo>
                    <a:pt x="9" y="237"/>
                  </a:lnTo>
                  <a:lnTo>
                    <a:pt x="8" y="236"/>
                  </a:lnTo>
                  <a:lnTo>
                    <a:pt x="6" y="233"/>
                  </a:lnTo>
                  <a:lnTo>
                    <a:pt x="5" y="230"/>
                  </a:lnTo>
                  <a:lnTo>
                    <a:pt x="3" y="227"/>
                  </a:lnTo>
                  <a:lnTo>
                    <a:pt x="3" y="226"/>
                  </a:lnTo>
                  <a:lnTo>
                    <a:pt x="3" y="221"/>
                  </a:lnTo>
                  <a:lnTo>
                    <a:pt x="3" y="218"/>
                  </a:lnTo>
                  <a:lnTo>
                    <a:pt x="2" y="217"/>
                  </a:lnTo>
                  <a:lnTo>
                    <a:pt x="2" y="208"/>
                  </a:lnTo>
                  <a:lnTo>
                    <a:pt x="2" y="197"/>
                  </a:lnTo>
                  <a:lnTo>
                    <a:pt x="2" y="168"/>
                  </a:lnTo>
                  <a:lnTo>
                    <a:pt x="2" y="147"/>
                  </a:lnTo>
                  <a:lnTo>
                    <a:pt x="2" y="128"/>
                  </a:lnTo>
                  <a:lnTo>
                    <a:pt x="0" y="95"/>
                  </a:lnTo>
                  <a:lnTo>
                    <a:pt x="0" y="83"/>
                  </a:lnTo>
                  <a:lnTo>
                    <a:pt x="0" y="76"/>
                  </a:lnTo>
                  <a:lnTo>
                    <a:pt x="0" y="67"/>
                  </a:lnTo>
                  <a:lnTo>
                    <a:pt x="0" y="61"/>
                  </a:lnTo>
                  <a:lnTo>
                    <a:pt x="0" y="57"/>
                  </a:lnTo>
                  <a:lnTo>
                    <a:pt x="2" y="54"/>
                  </a:lnTo>
                  <a:lnTo>
                    <a:pt x="2" y="51"/>
                  </a:lnTo>
                  <a:lnTo>
                    <a:pt x="2" y="50"/>
                  </a:lnTo>
                  <a:lnTo>
                    <a:pt x="3" y="48"/>
                  </a:lnTo>
                  <a:lnTo>
                    <a:pt x="3" y="45"/>
                  </a:lnTo>
                  <a:lnTo>
                    <a:pt x="5" y="44"/>
                  </a:lnTo>
                  <a:lnTo>
                    <a:pt x="6" y="42"/>
                  </a:lnTo>
                  <a:lnTo>
                    <a:pt x="8" y="42"/>
                  </a:lnTo>
                  <a:lnTo>
                    <a:pt x="9" y="42"/>
                  </a:lnTo>
                  <a:lnTo>
                    <a:pt x="12" y="41"/>
                  </a:lnTo>
                  <a:lnTo>
                    <a:pt x="15" y="41"/>
                  </a:lnTo>
                  <a:lnTo>
                    <a:pt x="18" y="40"/>
                  </a:lnTo>
                  <a:lnTo>
                    <a:pt x="22" y="40"/>
                  </a:lnTo>
                  <a:lnTo>
                    <a:pt x="28" y="40"/>
                  </a:lnTo>
                  <a:lnTo>
                    <a:pt x="83" y="40"/>
                  </a:lnTo>
                  <a:lnTo>
                    <a:pt x="136" y="38"/>
                  </a:lnTo>
                  <a:lnTo>
                    <a:pt x="158" y="38"/>
                  </a:lnTo>
                  <a:lnTo>
                    <a:pt x="233" y="38"/>
                  </a:lnTo>
                  <a:lnTo>
                    <a:pt x="240" y="38"/>
                  </a:lnTo>
                  <a:lnTo>
                    <a:pt x="245" y="38"/>
                  </a:lnTo>
                  <a:lnTo>
                    <a:pt x="249" y="37"/>
                  </a:lnTo>
                  <a:lnTo>
                    <a:pt x="252" y="37"/>
                  </a:lnTo>
                  <a:lnTo>
                    <a:pt x="256" y="37"/>
                  </a:lnTo>
                  <a:lnTo>
                    <a:pt x="259" y="35"/>
                  </a:lnTo>
                  <a:lnTo>
                    <a:pt x="262" y="34"/>
                  </a:lnTo>
                  <a:lnTo>
                    <a:pt x="265" y="31"/>
                  </a:lnTo>
                  <a:lnTo>
                    <a:pt x="267" y="28"/>
                  </a:lnTo>
                  <a:lnTo>
                    <a:pt x="268" y="25"/>
                  </a:lnTo>
                  <a:lnTo>
                    <a:pt x="268" y="22"/>
                  </a:lnTo>
                  <a:lnTo>
                    <a:pt x="268" y="15"/>
                  </a:lnTo>
                  <a:lnTo>
                    <a:pt x="270" y="12"/>
                  </a:lnTo>
                  <a:lnTo>
                    <a:pt x="271" y="10"/>
                  </a:lnTo>
                  <a:lnTo>
                    <a:pt x="272" y="8"/>
                  </a:lnTo>
                  <a:lnTo>
                    <a:pt x="274" y="6"/>
                  </a:lnTo>
                  <a:lnTo>
                    <a:pt x="277" y="5"/>
                  </a:lnTo>
                  <a:lnTo>
                    <a:pt x="280" y="5"/>
                  </a:lnTo>
                  <a:lnTo>
                    <a:pt x="283" y="3"/>
                  </a:lnTo>
                  <a:lnTo>
                    <a:pt x="287" y="3"/>
                  </a:lnTo>
                  <a:lnTo>
                    <a:pt x="290" y="2"/>
                  </a:lnTo>
                  <a:lnTo>
                    <a:pt x="296" y="2"/>
                  </a:lnTo>
                  <a:lnTo>
                    <a:pt x="303" y="2"/>
                  </a:lnTo>
                  <a:lnTo>
                    <a:pt x="341" y="2"/>
                  </a:lnTo>
                  <a:lnTo>
                    <a:pt x="376" y="0"/>
                  </a:lnTo>
                  <a:lnTo>
                    <a:pt x="382" y="0"/>
                  </a:lnTo>
                  <a:lnTo>
                    <a:pt x="386" y="0"/>
                  </a:lnTo>
                  <a:lnTo>
                    <a:pt x="389" y="0"/>
                  </a:lnTo>
                  <a:lnTo>
                    <a:pt x="390" y="2"/>
                  </a:lnTo>
                  <a:lnTo>
                    <a:pt x="392" y="2"/>
                  </a:lnTo>
                  <a:lnTo>
                    <a:pt x="393" y="3"/>
                  </a:lnTo>
                  <a:lnTo>
                    <a:pt x="395" y="3"/>
                  </a:lnTo>
                  <a:lnTo>
                    <a:pt x="396" y="5"/>
                  </a:lnTo>
                  <a:lnTo>
                    <a:pt x="398" y="8"/>
                  </a:lnTo>
                  <a:lnTo>
                    <a:pt x="401" y="8"/>
                  </a:lnTo>
                  <a:lnTo>
                    <a:pt x="401" y="10"/>
                  </a:lnTo>
                  <a:lnTo>
                    <a:pt x="402" y="15"/>
                  </a:lnTo>
                  <a:lnTo>
                    <a:pt x="403" y="18"/>
                  </a:lnTo>
                  <a:lnTo>
                    <a:pt x="403" y="21"/>
                  </a:lnTo>
                  <a:lnTo>
                    <a:pt x="403" y="25"/>
                  </a:lnTo>
                  <a:lnTo>
                    <a:pt x="403" y="29"/>
                  </a:lnTo>
                  <a:lnTo>
                    <a:pt x="403" y="34"/>
                  </a:lnTo>
                  <a:lnTo>
                    <a:pt x="403" y="35"/>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38"/>
            <p:cNvSpPr>
              <a:spLocks/>
            </p:cNvSpPr>
            <p:nvPr/>
          </p:nvSpPr>
          <p:spPr bwMode="auto">
            <a:xfrm>
              <a:off x="1035049" y="2706688"/>
              <a:ext cx="636588" cy="327026"/>
            </a:xfrm>
            <a:custGeom>
              <a:avLst/>
              <a:gdLst>
                <a:gd name="T0" fmla="*/ 401 w 401"/>
                <a:gd name="T1" fmla="*/ 73 h 206"/>
                <a:gd name="T2" fmla="*/ 400 w 401"/>
                <a:gd name="T3" fmla="*/ 158 h 206"/>
                <a:gd name="T4" fmla="*/ 400 w 401"/>
                <a:gd name="T5" fmla="*/ 174 h 206"/>
                <a:gd name="T6" fmla="*/ 400 w 401"/>
                <a:gd name="T7" fmla="*/ 186 h 206"/>
                <a:gd name="T8" fmla="*/ 398 w 401"/>
                <a:gd name="T9" fmla="*/ 193 h 206"/>
                <a:gd name="T10" fmla="*/ 397 w 401"/>
                <a:gd name="T11" fmla="*/ 196 h 206"/>
                <a:gd name="T12" fmla="*/ 397 w 401"/>
                <a:gd name="T13" fmla="*/ 201 h 206"/>
                <a:gd name="T14" fmla="*/ 392 w 401"/>
                <a:gd name="T15" fmla="*/ 203 h 206"/>
                <a:gd name="T16" fmla="*/ 388 w 401"/>
                <a:gd name="T17" fmla="*/ 205 h 206"/>
                <a:gd name="T18" fmla="*/ 384 w 401"/>
                <a:gd name="T19" fmla="*/ 206 h 206"/>
                <a:gd name="T20" fmla="*/ 371 w 401"/>
                <a:gd name="T21" fmla="*/ 206 h 206"/>
                <a:gd name="T22" fmla="*/ 333 w 401"/>
                <a:gd name="T23" fmla="*/ 205 h 206"/>
                <a:gd name="T24" fmla="*/ 264 w 401"/>
                <a:gd name="T25" fmla="*/ 203 h 206"/>
                <a:gd name="T26" fmla="*/ 211 w 401"/>
                <a:gd name="T27" fmla="*/ 203 h 206"/>
                <a:gd name="T28" fmla="*/ 158 w 401"/>
                <a:gd name="T29" fmla="*/ 203 h 206"/>
                <a:gd name="T30" fmla="*/ 106 w 401"/>
                <a:gd name="T31" fmla="*/ 202 h 206"/>
                <a:gd name="T32" fmla="*/ 58 w 401"/>
                <a:gd name="T33" fmla="*/ 201 h 206"/>
                <a:gd name="T34" fmla="*/ 26 w 401"/>
                <a:gd name="T35" fmla="*/ 201 h 206"/>
                <a:gd name="T36" fmla="*/ 16 w 401"/>
                <a:gd name="T37" fmla="*/ 201 h 206"/>
                <a:gd name="T38" fmla="*/ 10 w 401"/>
                <a:gd name="T39" fmla="*/ 199 h 206"/>
                <a:gd name="T40" fmla="*/ 5 w 401"/>
                <a:gd name="T41" fmla="*/ 196 h 206"/>
                <a:gd name="T42" fmla="*/ 2 w 401"/>
                <a:gd name="T43" fmla="*/ 192 h 206"/>
                <a:gd name="T44" fmla="*/ 1 w 401"/>
                <a:gd name="T45" fmla="*/ 186 h 206"/>
                <a:gd name="T46" fmla="*/ 0 w 401"/>
                <a:gd name="T47" fmla="*/ 180 h 206"/>
                <a:gd name="T48" fmla="*/ 0 w 401"/>
                <a:gd name="T49" fmla="*/ 164 h 206"/>
                <a:gd name="T50" fmla="*/ 1 w 401"/>
                <a:gd name="T51" fmla="*/ 121 h 206"/>
                <a:gd name="T52" fmla="*/ 1 w 401"/>
                <a:gd name="T53" fmla="*/ 75 h 206"/>
                <a:gd name="T54" fmla="*/ 2 w 401"/>
                <a:gd name="T55" fmla="*/ 32 h 206"/>
                <a:gd name="T56" fmla="*/ 2 w 401"/>
                <a:gd name="T57" fmla="*/ 20 h 206"/>
                <a:gd name="T58" fmla="*/ 4 w 401"/>
                <a:gd name="T59" fmla="*/ 13 h 206"/>
                <a:gd name="T60" fmla="*/ 5 w 401"/>
                <a:gd name="T61" fmla="*/ 9 h 206"/>
                <a:gd name="T62" fmla="*/ 7 w 401"/>
                <a:gd name="T63" fmla="*/ 6 h 206"/>
                <a:gd name="T64" fmla="*/ 10 w 401"/>
                <a:gd name="T65" fmla="*/ 4 h 206"/>
                <a:gd name="T66" fmla="*/ 13 w 401"/>
                <a:gd name="T67" fmla="*/ 1 h 206"/>
                <a:gd name="T68" fmla="*/ 17 w 401"/>
                <a:gd name="T69" fmla="*/ 0 h 206"/>
                <a:gd name="T70" fmla="*/ 23 w 401"/>
                <a:gd name="T71" fmla="*/ 0 h 206"/>
                <a:gd name="T72" fmla="*/ 30 w 401"/>
                <a:gd name="T73" fmla="*/ 0 h 206"/>
                <a:gd name="T74" fmla="*/ 100 w 401"/>
                <a:gd name="T75" fmla="*/ 1 h 206"/>
                <a:gd name="T76" fmla="*/ 229 w 401"/>
                <a:gd name="T77" fmla="*/ 4 h 206"/>
                <a:gd name="T78" fmla="*/ 372 w 401"/>
                <a:gd name="T79" fmla="*/ 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01" h="206">
                  <a:moveTo>
                    <a:pt x="401" y="6"/>
                  </a:moveTo>
                  <a:lnTo>
                    <a:pt x="401" y="73"/>
                  </a:lnTo>
                  <a:lnTo>
                    <a:pt x="401" y="118"/>
                  </a:lnTo>
                  <a:lnTo>
                    <a:pt x="400" y="158"/>
                  </a:lnTo>
                  <a:lnTo>
                    <a:pt x="400" y="169"/>
                  </a:lnTo>
                  <a:lnTo>
                    <a:pt x="400" y="174"/>
                  </a:lnTo>
                  <a:lnTo>
                    <a:pt x="400" y="180"/>
                  </a:lnTo>
                  <a:lnTo>
                    <a:pt x="400" y="186"/>
                  </a:lnTo>
                  <a:lnTo>
                    <a:pt x="398" y="190"/>
                  </a:lnTo>
                  <a:lnTo>
                    <a:pt x="398" y="193"/>
                  </a:lnTo>
                  <a:lnTo>
                    <a:pt x="397" y="195"/>
                  </a:lnTo>
                  <a:lnTo>
                    <a:pt x="397" y="196"/>
                  </a:lnTo>
                  <a:lnTo>
                    <a:pt x="397" y="199"/>
                  </a:lnTo>
                  <a:lnTo>
                    <a:pt x="397" y="201"/>
                  </a:lnTo>
                  <a:lnTo>
                    <a:pt x="395" y="202"/>
                  </a:lnTo>
                  <a:lnTo>
                    <a:pt x="392" y="203"/>
                  </a:lnTo>
                  <a:lnTo>
                    <a:pt x="391" y="203"/>
                  </a:lnTo>
                  <a:lnTo>
                    <a:pt x="388" y="205"/>
                  </a:lnTo>
                  <a:lnTo>
                    <a:pt x="387" y="205"/>
                  </a:lnTo>
                  <a:lnTo>
                    <a:pt x="384" y="206"/>
                  </a:lnTo>
                  <a:lnTo>
                    <a:pt x="378" y="206"/>
                  </a:lnTo>
                  <a:lnTo>
                    <a:pt x="371" y="206"/>
                  </a:lnTo>
                  <a:lnTo>
                    <a:pt x="363" y="206"/>
                  </a:lnTo>
                  <a:lnTo>
                    <a:pt x="333" y="205"/>
                  </a:lnTo>
                  <a:lnTo>
                    <a:pt x="299" y="205"/>
                  </a:lnTo>
                  <a:lnTo>
                    <a:pt x="264" y="203"/>
                  </a:lnTo>
                  <a:lnTo>
                    <a:pt x="235" y="203"/>
                  </a:lnTo>
                  <a:lnTo>
                    <a:pt x="211" y="203"/>
                  </a:lnTo>
                  <a:lnTo>
                    <a:pt x="177" y="203"/>
                  </a:lnTo>
                  <a:lnTo>
                    <a:pt x="158" y="203"/>
                  </a:lnTo>
                  <a:lnTo>
                    <a:pt x="147" y="203"/>
                  </a:lnTo>
                  <a:lnTo>
                    <a:pt x="106" y="202"/>
                  </a:lnTo>
                  <a:lnTo>
                    <a:pt x="82" y="202"/>
                  </a:lnTo>
                  <a:lnTo>
                    <a:pt x="58" y="201"/>
                  </a:lnTo>
                  <a:lnTo>
                    <a:pt x="34" y="201"/>
                  </a:lnTo>
                  <a:lnTo>
                    <a:pt x="26" y="201"/>
                  </a:lnTo>
                  <a:lnTo>
                    <a:pt x="18" y="201"/>
                  </a:lnTo>
                  <a:lnTo>
                    <a:pt x="16" y="201"/>
                  </a:lnTo>
                  <a:lnTo>
                    <a:pt x="13" y="199"/>
                  </a:lnTo>
                  <a:lnTo>
                    <a:pt x="10" y="199"/>
                  </a:lnTo>
                  <a:lnTo>
                    <a:pt x="8" y="198"/>
                  </a:lnTo>
                  <a:lnTo>
                    <a:pt x="5" y="196"/>
                  </a:lnTo>
                  <a:lnTo>
                    <a:pt x="4" y="193"/>
                  </a:lnTo>
                  <a:lnTo>
                    <a:pt x="2" y="192"/>
                  </a:lnTo>
                  <a:lnTo>
                    <a:pt x="1" y="190"/>
                  </a:lnTo>
                  <a:lnTo>
                    <a:pt x="1" y="186"/>
                  </a:lnTo>
                  <a:lnTo>
                    <a:pt x="0" y="183"/>
                  </a:lnTo>
                  <a:lnTo>
                    <a:pt x="0" y="180"/>
                  </a:lnTo>
                  <a:lnTo>
                    <a:pt x="0" y="173"/>
                  </a:lnTo>
                  <a:lnTo>
                    <a:pt x="0" y="164"/>
                  </a:lnTo>
                  <a:lnTo>
                    <a:pt x="0" y="153"/>
                  </a:lnTo>
                  <a:lnTo>
                    <a:pt x="1" y="121"/>
                  </a:lnTo>
                  <a:lnTo>
                    <a:pt x="1" y="103"/>
                  </a:lnTo>
                  <a:lnTo>
                    <a:pt x="1" y="75"/>
                  </a:lnTo>
                  <a:lnTo>
                    <a:pt x="2" y="39"/>
                  </a:lnTo>
                  <a:lnTo>
                    <a:pt x="2" y="32"/>
                  </a:lnTo>
                  <a:lnTo>
                    <a:pt x="2" y="26"/>
                  </a:lnTo>
                  <a:lnTo>
                    <a:pt x="2" y="20"/>
                  </a:lnTo>
                  <a:lnTo>
                    <a:pt x="4" y="16"/>
                  </a:lnTo>
                  <a:lnTo>
                    <a:pt x="4" y="13"/>
                  </a:lnTo>
                  <a:lnTo>
                    <a:pt x="5" y="10"/>
                  </a:lnTo>
                  <a:lnTo>
                    <a:pt x="5" y="9"/>
                  </a:lnTo>
                  <a:lnTo>
                    <a:pt x="7" y="7"/>
                  </a:lnTo>
                  <a:lnTo>
                    <a:pt x="7" y="6"/>
                  </a:lnTo>
                  <a:lnTo>
                    <a:pt x="8" y="6"/>
                  </a:lnTo>
                  <a:lnTo>
                    <a:pt x="10" y="4"/>
                  </a:lnTo>
                  <a:lnTo>
                    <a:pt x="11" y="3"/>
                  </a:lnTo>
                  <a:lnTo>
                    <a:pt x="13" y="1"/>
                  </a:lnTo>
                  <a:lnTo>
                    <a:pt x="14" y="1"/>
                  </a:lnTo>
                  <a:lnTo>
                    <a:pt x="17" y="0"/>
                  </a:lnTo>
                  <a:lnTo>
                    <a:pt x="18" y="0"/>
                  </a:lnTo>
                  <a:lnTo>
                    <a:pt x="23" y="0"/>
                  </a:lnTo>
                  <a:lnTo>
                    <a:pt x="26" y="0"/>
                  </a:lnTo>
                  <a:lnTo>
                    <a:pt x="30" y="0"/>
                  </a:lnTo>
                  <a:lnTo>
                    <a:pt x="36" y="0"/>
                  </a:lnTo>
                  <a:lnTo>
                    <a:pt x="100" y="1"/>
                  </a:lnTo>
                  <a:lnTo>
                    <a:pt x="161" y="3"/>
                  </a:lnTo>
                  <a:lnTo>
                    <a:pt x="229" y="4"/>
                  </a:lnTo>
                  <a:lnTo>
                    <a:pt x="282" y="4"/>
                  </a:lnTo>
                  <a:lnTo>
                    <a:pt x="372" y="6"/>
                  </a:lnTo>
                  <a:lnTo>
                    <a:pt x="401" y="6"/>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39"/>
            <p:cNvSpPr>
              <a:spLocks/>
            </p:cNvSpPr>
            <p:nvPr/>
          </p:nvSpPr>
          <p:spPr bwMode="auto">
            <a:xfrm>
              <a:off x="1671638" y="2076449"/>
              <a:ext cx="766763" cy="431800"/>
            </a:xfrm>
            <a:custGeom>
              <a:avLst/>
              <a:gdLst>
                <a:gd name="T0" fmla="*/ 482 w 483"/>
                <a:gd name="T1" fmla="*/ 23 h 272"/>
                <a:gd name="T2" fmla="*/ 482 w 483"/>
                <a:gd name="T3" fmla="*/ 56 h 272"/>
                <a:gd name="T4" fmla="*/ 483 w 483"/>
                <a:gd name="T5" fmla="*/ 157 h 272"/>
                <a:gd name="T6" fmla="*/ 483 w 483"/>
                <a:gd name="T7" fmla="*/ 176 h 272"/>
                <a:gd name="T8" fmla="*/ 482 w 483"/>
                <a:gd name="T9" fmla="*/ 189 h 272"/>
                <a:gd name="T10" fmla="*/ 480 w 483"/>
                <a:gd name="T11" fmla="*/ 196 h 272"/>
                <a:gd name="T12" fmla="*/ 476 w 483"/>
                <a:gd name="T13" fmla="*/ 200 h 272"/>
                <a:gd name="T14" fmla="*/ 469 w 483"/>
                <a:gd name="T15" fmla="*/ 203 h 272"/>
                <a:gd name="T16" fmla="*/ 460 w 483"/>
                <a:gd name="T17" fmla="*/ 203 h 272"/>
                <a:gd name="T18" fmla="*/ 429 w 483"/>
                <a:gd name="T19" fmla="*/ 203 h 272"/>
                <a:gd name="T20" fmla="*/ 415 w 483"/>
                <a:gd name="T21" fmla="*/ 203 h 272"/>
                <a:gd name="T22" fmla="*/ 409 w 483"/>
                <a:gd name="T23" fmla="*/ 203 h 272"/>
                <a:gd name="T24" fmla="*/ 403 w 483"/>
                <a:gd name="T25" fmla="*/ 206 h 272"/>
                <a:gd name="T26" fmla="*/ 400 w 483"/>
                <a:gd name="T27" fmla="*/ 212 h 272"/>
                <a:gd name="T28" fmla="*/ 399 w 483"/>
                <a:gd name="T29" fmla="*/ 221 h 272"/>
                <a:gd name="T30" fmla="*/ 397 w 483"/>
                <a:gd name="T31" fmla="*/ 241 h 272"/>
                <a:gd name="T32" fmla="*/ 397 w 483"/>
                <a:gd name="T33" fmla="*/ 253 h 272"/>
                <a:gd name="T34" fmla="*/ 394 w 483"/>
                <a:gd name="T35" fmla="*/ 262 h 272"/>
                <a:gd name="T36" fmla="*/ 392 w 483"/>
                <a:gd name="T37" fmla="*/ 266 h 272"/>
                <a:gd name="T38" fmla="*/ 387 w 483"/>
                <a:gd name="T39" fmla="*/ 269 h 272"/>
                <a:gd name="T40" fmla="*/ 380 w 483"/>
                <a:gd name="T41" fmla="*/ 270 h 272"/>
                <a:gd name="T42" fmla="*/ 341 w 483"/>
                <a:gd name="T43" fmla="*/ 270 h 272"/>
                <a:gd name="T44" fmla="*/ 282 w 483"/>
                <a:gd name="T45" fmla="*/ 272 h 272"/>
                <a:gd name="T46" fmla="*/ 185 w 483"/>
                <a:gd name="T47" fmla="*/ 270 h 272"/>
                <a:gd name="T48" fmla="*/ 35 w 483"/>
                <a:gd name="T49" fmla="*/ 270 h 272"/>
                <a:gd name="T50" fmla="*/ 18 w 483"/>
                <a:gd name="T51" fmla="*/ 269 h 272"/>
                <a:gd name="T52" fmla="*/ 12 w 483"/>
                <a:gd name="T53" fmla="*/ 267 h 272"/>
                <a:gd name="T54" fmla="*/ 7 w 483"/>
                <a:gd name="T55" fmla="*/ 266 h 272"/>
                <a:gd name="T56" fmla="*/ 5 w 483"/>
                <a:gd name="T57" fmla="*/ 262 h 272"/>
                <a:gd name="T58" fmla="*/ 2 w 483"/>
                <a:gd name="T59" fmla="*/ 254 h 272"/>
                <a:gd name="T60" fmla="*/ 2 w 483"/>
                <a:gd name="T61" fmla="*/ 241 h 272"/>
                <a:gd name="T62" fmla="*/ 2 w 483"/>
                <a:gd name="T63" fmla="*/ 203 h 272"/>
                <a:gd name="T64" fmla="*/ 2 w 483"/>
                <a:gd name="T65" fmla="*/ 167 h 272"/>
                <a:gd name="T66" fmla="*/ 3 w 483"/>
                <a:gd name="T67" fmla="*/ 35 h 272"/>
                <a:gd name="T68" fmla="*/ 3 w 483"/>
                <a:gd name="T69" fmla="*/ 22 h 272"/>
                <a:gd name="T70" fmla="*/ 5 w 483"/>
                <a:gd name="T71" fmla="*/ 13 h 272"/>
                <a:gd name="T72" fmla="*/ 7 w 483"/>
                <a:gd name="T73" fmla="*/ 6 h 272"/>
                <a:gd name="T74" fmla="*/ 12 w 483"/>
                <a:gd name="T75" fmla="*/ 3 h 272"/>
                <a:gd name="T76" fmla="*/ 18 w 483"/>
                <a:gd name="T77" fmla="*/ 1 h 272"/>
                <a:gd name="T78" fmla="*/ 35 w 483"/>
                <a:gd name="T79" fmla="*/ 0 h 272"/>
                <a:gd name="T80" fmla="*/ 159 w 483"/>
                <a:gd name="T81" fmla="*/ 3 h 272"/>
                <a:gd name="T82" fmla="*/ 262 w 483"/>
                <a:gd name="T83" fmla="*/ 4 h 272"/>
                <a:gd name="T84" fmla="*/ 345 w 483"/>
                <a:gd name="T85" fmla="*/ 1 h 272"/>
                <a:gd name="T86" fmla="*/ 445 w 483"/>
                <a:gd name="T87" fmla="*/ 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83" h="272">
                  <a:moveTo>
                    <a:pt x="483" y="1"/>
                  </a:moveTo>
                  <a:lnTo>
                    <a:pt x="483" y="6"/>
                  </a:lnTo>
                  <a:lnTo>
                    <a:pt x="482" y="23"/>
                  </a:lnTo>
                  <a:lnTo>
                    <a:pt x="482" y="32"/>
                  </a:lnTo>
                  <a:lnTo>
                    <a:pt x="482" y="43"/>
                  </a:lnTo>
                  <a:lnTo>
                    <a:pt x="482" y="56"/>
                  </a:lnTo>
                  <a:lnTo>
                    <a:pt x="482" y="106"/>
                  </a:lnTo>
                  <a:lnTo>
                    <a:pt x="482" y="120"/>
                  </a:lnTo>
                  <a:lnTo>
                    <a:pt x="483" y="157"/>
                  </a:lnTo>
                  <a:lnTo>
                    <a:pt x="483" y="167"/>
                  </a:lnTo>
                  <a:lnTo>
                    <a:pt x="483" y="170"/>
                  </a:lnTo>
                  <a:lnTo>
                    <a:pt x="483" y="176"/>
                  </a:lnTo>
                  <a:lnTo>
                    <a:pt x="482" y="180"/>
                  </a:lnTo>
                  <a:lnTo>
                    <a:pt x="482" y="186"/>
                  </a:lnTo>
                  <a:lnTo>
                    <a:pt x="482" y="189"/>
                  </a:lnTo>
                  <a:lnTo>
                    <a:pt x="480" y="193"/>
                  </a:lnTo>
                  <a:lnTo>
                    <a:pt x="480" y="195"/>
                  </a:lnTo>
                  <a:lnTo>
                    <a:pt x="480" y="196"/>
                  </a:lnTo>
                  <a:lnTo>
                    <a:pt x="479" y="198"/>
                  </a:lnTo>
                  <a:lnTo>
                    <a:pt x="477" y="199"/>
                  </a:lnTo>
                  <a:lnTo>
                    <a:pt x="476" y="200"/>
                  </a:lnTo>
                  <a:lnTo>
                    <a:pt x="473" y="202"/>
                  </a:lnTo>
                  <a:lnTo>
                    <a:pt x="472" y="202"/>
                  </a:lnTo>
                  <a:lnTo>
                    <a:pt x="469" y="203"/>
                  </a:lnTo>
                  <a:lnTo>
                    <a:pt x="466" y="203"/>
                  </a:lnTo>
                  <a:lnTo>
                    <a:pt x="463" y="203"/>
                  </a:lnTo>
                  <a:lnTo>
                    <a:pt x="460" y="203"/>
                  </a:lnTo>
                  <a:lnTo>
                    <a:pt x="456" y="203"/>
                  </a:lnTo>
                  <a:lnTo>
                    <a:pt x="450" y="203"/>
                  </a:lnTo>
                  <a:lnTo>
                    <a:pt x="429" y="203"/>
                  </a:lnTo>
                  <a:lnTo>
                    <a:pt x="422" y="203"/>
                  </a:lnTo>
                  <a:lnTo>
                    <a:pt x="418" y="203"/>
                  </a:lnTo>
                  <a:lnTo>
                    <a:pt x="415" y="203"/>
                  </a:lnTo>
                  <a:lnTo>
                    <a:pt x="412" y="203"/>
                  </a:lnTo>
                  <a:lnTo>
                    <a:pt x="410" y="203"/>
                  </a:lnTo>
                  <a:lnTo>
                    <a:pt x="409" y="203"/>
                  </a:lnTo>
                  <a:lnTo>
                    <a:pt x="406" y="205"/>
                  </a:lnTo>
                  <a:lnTo>
                    <a:pt x="405" y="206"/>
                  </a:lnTo>
                  <a:lnTo>
                    <a:pt x="403" y="206"/>
                  </a:lnTo>
                  <a:lnTo>
                    <a:pt x="403" y="208"/>
                  </a:lnTo>
                  <a:lnTo>
                    <a:pt x="402" y="209"/>
                  </a:lnTo>
                  <a:lnTo>
                    <a:pt x="400" y="212"/>
                  </a:lnTo>
                  <a:lnTo>
                    <a:pt x="400" y="216"/>
                  </a:lnTo>
                  <a:lnTo>
                    <a:pt x="400" y="218"/>
                  </a:lnTo>
                  <a:lnTo>
                    <a:pt x="399" y="221"/>
                  </a:lnTo>
                  <a:lnTo>
                    <a:pt x="399" y="227"/>
                  </a:lnTo>
                  <a:lnTo>
                    <a:pt x="399" y="231"/>
                  </a:lnTo>
                  <a:lnTo>
                    <a:pt x="397" y="241"/>
                  </a:lnTo>
                  <a:lnTo>
                    <a:pt x="397" y="247"/>
                  </a:lnTo>
                  <a:lnTo>
                    <a:pt x="397" y="251"/>
                  </a:lnTo>
                  <a:lnTo>
                    <a:pt x="397" y="253"/>
                  </a:lnTo>
                  <a:lnTo>
                    <a:pt x="396" y="256"/>
                  </a:lnTo>
                  <a:lnTo>
                    <a:pt x="396" y="259"/>
                  </a:lnTo>
                  <a:lnTo>
                    <a:pt x="394" y="262"/>
                  </a:lnTo>
                  <a:lnTo>
                    <a:pt x="393" y="263"/>
                  </a:lnTo>
                  <a:lnTo>
                    <a:pt x="393" y="264"/>
                  </a:lnTo>
                  <a:lnTo>
                    <a:pt x="392" y="266"/>
                  </a:lnTo>
                  <a:lnTo>
                    <a:pt x="390" y="267"/>
                  </a:lnTo>
                  <a:lnTo>
                    <a:pt x="389" y="267"/>
                  </a:lnTo>
                  <a:lnTo>
                    <a:pt x="387" y="269"/>
                  </a:lnTo>
                  <a:lnTo>
                    <a:pt x="386" y="269"/>
                  </a:lnTo>
                  <a:lnTo>
                    <a:pt x="383" y="269"/>
                  </a:lnTo>
                  <a:lnTo>
                    <a:pt x="380" y="270"/>
                  </a:lnTo>
                  <a:lnTo>
                    <a:pt x="374" y="270"/>
                  </a:lnTo>
                  <a:lnTo>
                    <a:pt x="365" y="270"/>
                  </a:lnTo>
                  <a:lnTo>
                    <a:pt x="341" y="270"/>
                  </a:lnTo>
                  <a:lnTo>
                    <a:pt x="328" y="270"/>
                  </a:lnTo>
                  <a:lnTo>
                    <a:pt x="313" y="270"/>
                  </a:lnTo>
                  <a:lnTo>
                    <a:pt x="282" y="272"/>
                  </a:lnTo>
                  <a:lnTo>
                    <a:pt x="265" y="272"/>
                  </a:lnTo>
                  <a:lnTo>
                    <a:pt x="246" y="272"/>
                  </a:lnTo>
                  <a:lnTo>
                    <a:pt x="185" y="270"/>
                  </a:lnTo>
                  <a:lnTo>
                    <a:pt x="83" y="270"/>
                  </a:lnTo>
                  <a:lnTo>
                    <a:pt x="66" y="270"/>
                  </a:lnTo>
                  <a:lnTo>
                    <a:pt x="35" y="270"/>
                  </a:lnTo>
                  <a:lnTo>
                    <a:pt x="28" y="270"/>
                  </a:lnTo>
                  <a:lnTo>
                    <a:pt x="22" y="270"/>
                  </a:lnTo>
                  <a:lnTo>
                    <a:pt x="18" y="269"/>
                  </a:lnTo>
                  <a:lnTo>
                    <a:pt x="16" y="269"/>
                  </a:lnTo>
                  <a:lnTo>
                    <a:pt x="13" y="269"/>
                  </a:lnTo>
                  <a:lnTo>
                    <a:pt x="12" y="267"/>
                  </a:lnTo>
                  <a:lnTo>
                    <a:pt x="10" y="267"/>
                  </a:lnTo>
                  <a:lnTo>
                    <a:pt x="9" y="266"/>
                  </a:lnTo>
                  <a:lnTo>
                    <a:pt x="7" y="266"/>
                  </a:lnTo>
                  <a:lnTo>
                    <a:pt x="6" y="264"/>
                  </a:lnTo>
                  <a:lnTo>
                    <a:pt x="6" y="263"/>
                  </a:lnTo>
                  <a:lnTo>
                    <a:pt x="5" y="262"/>
                  </a:lnTo>
                  <a:lnTo>
                    <a:pt x="3" y="259"/>
                  </a:lnTo>
                  <a:lnTo>
                    <a:pt x="3" y="256"/>
                  </a:lnTo>
                  <a:lnTo>
                    <a:pt x="2" y="254"/>
                  </a:lnTo>
                  <a:lnTo>
                    <a:pt x="2" y="251"/>
                  </a:lnTo>
                  <a:lnTo>
                    <a:pt x="2" y="247"/>
                  </a:lnTo>
                  <a:lnTo>
                    <a:pt x="2" y="241"/>
                  </a:lnTo>
                  <a:lnTo>
                    <a:pt x="2" y="232"/>
                  </a:lnTo>
                  <a:lnTo>
                    <a:pt x="2" y="209"/>
                  </a:lnTo>
                  <a:lnTo>
                    <a:pt x="2" y="203"/>
                  </a:lnTo>
                  <a:lnTo>
                    <a:pt x="2" y="195"/>
                  </a:lnTo>
                  <a:lnTo>
                    <a:pt x="0" y="187"/>
                  </a:lnTo>
                  <a:lnTo>
                    <a:pt x="2" y="167"/>
                  </a:lnTo>
                  <a:lnTo>
                    <a:pt x="2" y="84"/>
                  </a:lnTo>
                  <a:lnTo>
                    <a:pt x="2" y="48"/>
                  </a:lnTo>
                  <a:lnTo>
                    <a:pt x="3" y="35"/>
                  </a:lnTo>
                  <a:lnTo>
                    <a:pt x="3" y="29"/>
                  </a:lnTo>
                  <a:lnTo>
                    <a:pt x="3" y="23"/>
                  </a:lnTo>
                  <a:lnTo>
                    <a:pt x="3" y="22"/>
                  </a:lnTo>
                  <a:lnTo>
                    <a:pt x="3" y="19"/>
                  </a:lnTo>
                  <a:lnTo>
                    <a:pt x="5" y="14"/>
                  </a:lnTo>
                  <a:lnTo>
                    <a:pt x="5" y="13"/>
                  </a:lnTo>
                  <a:lnTo>
                    <a:pt x="5" y="11"/>
                  </a:lnTo>
                  <a:lnTo>
                    <a:pt x="6" y="8"/>
                  </a:lnTo>
                  <a:lnTo>
                    <a:pt x="7" y="6"/>
                  </a:lnTo>
                  <a:lnTo>
                    <a:pt x="9" y="4"/>
                  </a:lnTo>
                  <a:lnTo>
                    <a:pt x="10" y="4"/>
                  </a:lnTo>
                  <a:lnTo>
                    <a:pt x="12" y="3"/>
                  </a:lnTo>
                  <a:lnTo>
                    <a:pt x="13" y="1"/>
                  </a:lnTo>
                  <a:lnTo>
                    <a:pt x="16" y="1"/>
                  </a:lnTo>
                  <a:lnTo>
                    <a:pt x="18" y="1"/>
                  </a:lnTo>
                  <a:lnTo>
                    <a:pt x="22" y="0"/>
                  </a:lnTo>
                  <a:lnTo>
                    <a:pt x="29" y="0"/>
                  </a:lnTo>
                  <a:lnTo>
                    <a:pt x="35" y="0"/>
                  </a:lnTo>
                  <a:lnTo>
                    <a:pt x="67" y="1"/>
                  </a:lnTo>
                  <a:lnTo>
                    <a:pt x="85" y="1"/>
                  </a:lnTo>
                  <a:lnTo>
                    <a:pt x="159" y="3"/>
                  </a:lnTo>
                  <a:lnTo>
                    <a:pt x="192" y="4"/>
                  </a:lnTo>
                  <a:lnTo>
                    <a:pt x="250" y="4"/>
                  </a:lnTo>
                  <a:lnTo>
                    <a:pt x="262" y="4"/>
                  </a:lnTo>
                  <a:lnTo>
                    <a:pt x="275" y="4"/>
                  </a:lnTo>
                  <a:lnTo>
                    <a:pt x="328" y="3"/>
                  </a:lnTo>
                  <a:lnTo>
                    <a:pt x="345" y="1"/>
                  </a:lnTo>
                  <a:lnTo>
                    <a:pt x="383" y="1"/>
                  </a:lnTo>
                  <a:lnTo>
                    <a:pt x="416" y="1"/>
                  </a:lnTo>
                  <a:lnTo>
                    <a:pt x="445" y="1"/>
                  </a:lnTo>
                  <a:lnTo>
                    <a:pt x="461" y="1"/>
                  </a:lnTo>
                  <a:lnTo>
                    <a:pt x="483" y="1"/>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0"/>
            <p:cNvSpPr>
              <a:spLocks/>
            </p:cNvSpPr>
            <p:nvPr/>
          </p:nvSpPr>
          <p:spPr bwMode="auto">
            <a:xfrm>
              <a:off x="3995739" y="5156199"/>
              <a:ext cx="487364" cy="293688"/>
            </a:xfrm>
            <a:custGeom>
              <a:avLst/>
              <a:gdLst>
                <a:gd name="T0" fmla="*/ 274 w 307"/>
                <a:gd name="T1" fmla="*/ 2 h 185"/>
                <a:gd name="T2" fmla="*/ 276 w 307"/>
                <a:gd name="T3" fmla="*/ 6 h 185"/>
                <a:gd name="T4" fmla="*/ 282 w 307"/>
                <a:gd name="T5" fmla="*/ 13 h 185"/>
                <a:gd name="T6" fmla="*/ 298 w 307"/>
                <a:gd name="T7" fmla="*/ 32 h 185"/>
                <a:gd name="T8" fmla="*/ 304 w 307"/>
                <a:gd name="T9" fmla="*/ 39 h 185"/>
                <a:gd name="T10" fmla="*/ 307 w 307"/>
                <a:gd name="T11" fmla="*/ 42 h 185"/>
                <a:gd name="T12" fmla="*/ 307 w 307"/>
                <a:gd name="T13" fmla="*/ 45 h 185"/>
                <a:gd name="T14" fmla="*/ 307 w 307"/>
                <a:gd name="T15" fmla="*/ 48 h 185"/>
                <a:gd name="T16" fmla="*/ 307 w 307"/>
                <a:gd name="T17" fmla="*/ 54 h 185"/>
                <a:gd name="T18" fmla="*/ 304 w 307"/>
                <a:gd name="T19" fmla="*/ 63 h 185"/>
                <a:gd name="T20" fmla="*/ 304 w 307"/>
                <a:gd name="T21" fmla="*/ 70 h 185"/>
                <a:gd name="T22" fmla="*/ 304 w 307"/>
                <a:gd name="T23" fmla="*/ 76 h 185"/>
                <a:gd name="T24" fmla="*/ 304 w 307"/>
                <a:gd name="T25" fmla="*/ 83 h 185"/>
                <a:gd name="T26" fmla="*/ 304 w 307"/>
                <a:gd name="T27" fmla="*/ 87 h 185"/>
                <a:gd name="T28" fmla="*/ 303 w 307"/>
                <a:gd name="T29" fmla="*/ 96 h 185"/>
                <a:gd name="T30" fmla="*/ 300 w 307"/>
                <a:gd name="T31" fmla="*/ 103 h 185"/>
                <a:gd name="T32" fmla="*/ 298 w 307"/>
                <a:gd name="T33" fmla="*/ 111 h 185"/>
                <a:gd name="T34" fmla="*/ 295 w 307"/>
                <a:gd name="T35" fmla="*/ 114 h 185"/>
                <a:gd name="T36" fmla="*/ 292 w 307"/>
                <a:gd name="T37" fmla="*/ 119 h 185"/>
                <a:gd name="T38" fmla="*/ 290 w 307"/>
                <a:gd name="T39" fmla="*/ 125 h 185"/>
                <a:gd name="T40" fmla="*/ 285 w 307"/>
                <a:gd name="T41" fmla="*/ 130 h 185"/>
                <a:gd name="T42" fmla="*/ 282 w 307"/>
                <a:gd name="T43" fmla="*/ 131 h 185"/>
                <a:gd name="T44" fmla="*/ 279 w 307"/>
                <a:gd name="T45" fmla="*/ 132 h 185"/>
                <a:gd name="T46" fmla="*/ 275 w 307"/>
                <a:gd name="T47" fmla="*/ 134 h 185"/>
                <a:gd name="T48" fmla="*/ 269 w 307"/>
                <a:gd name="T49" fmla="*/ 135 h 185"/>
                <a:gd name="T50" fmla="*/ 255 w 307"/>
                <a:gd name="T51" fmla="*/ 135 h 185"/>
                <a:gd name="T52" fmla="*/ 208 w 307"/>
                <a:gd name="T53" fmla="*/ 135 h 185"/>
                <a:gd name="T54" fmla="*/ 115 w 307"/>
                <a:gd name="T55" fmla="*/ 137 h 185"/>
                <a:gd name="T56" fmla="*/ 95 w 307"/>
                <a:gd name="T57" fmla="*/ 138 h 185"/>
                <a:gd name="T58" fmla="*/ 86 w 307"/>
                <a:gd name="T59" fmla="*/ 140 h 185"/>
                <a:gd name="T60" fmla="*/ 80 w 307"/>
                <a:gd name="T61" fmla="*/ 141 h 185"/>
                <a:gd name="T62" fmla="*/ 76 w 307"/>
                <a:gd name="T63" fmla="*/ 144 h 185"/>
                <a:gd name="T64" fmla="*/ 74 w 307"/>
                <a:gd name="T65" fmla="*/ 147 h 185"/>
                <a:gd name="T66" fmla="*/ 73 w 307"/>
                <a:gd name="T67" fmla="*/ 151 h 185"/>
                <a:gd name="T68" fmla="*/ 70 w 307"/>
                <a:gd name="T69" fmla="*/ 163 h 185"/>
                <a:gd name="T70" fmla="*/ 70 w 307"/>
                <a:gd name="T71" fmla="*/ 169 h 185"/>
                <a:gd name="T72" fmla="*/ 68 w 307"/>
                <a:gd name="T73" fmla="*/ 175 h 185"/>
                <a:gd name="T74" fmla="*/ 65 w 307"/>
                <a:gd name="T75" fmla="*/ 179 h 185"/>
                <a:gd name="T76" fmla="*/ 60 w 307"/>
                <a:gd name="T77" fmla="*/ 180 h 185"/>
                <a:gd name="T78" fmla="*/ 52 w 307"/>
                <a:gd name="T79" fmla="*/ 183 h 185"/>
                <a:gd name="T80" fmla="*/ 41 w 307"/>
                <a:gd name="T81" fmla="*/ 185 h 185"/>
                <a:gd name="T82" fmla="*/ 28 w 307"/>
                <a:gd name="T83" fmla="*/ 185 h 185"/>
                <a:gd name="T84" fmla="*/ 20 w 307"/>
                <a:gd name="T85" fmla="*/ 183 h 185"/>
                <a:gd name="T86" fmla="*/ 15 w 307"/>
                <a:gd name="T87" fmla="*/ 182 h 185"/>
                <a:gd name="T88" fmla="*/ 10 w 307"/>
                <a:gd name="T89" fmla="*/ 180 h 185"/>
                <a:gd name="T90" fmla="*/ 7 w 307"/>
                <a:gd name="T91" fmla="*/ 178 h 185"/>
                <a:gd name="T92" fmla="*/ 6 w 307"/>
                <a:gd name="T93" fmla="*/ 175 h 185"/>
                <a:gd name="T94" fmla="*/ 4 w 307"/>
                <a:gd name="T95" fmla="*/ 169 h 185"/>
                <a:gd name="T96" fmla="*/ 4 w 307"/>
                <a:gd name="T97" fmla="*/ 162 h 185"/>
                <a:gd name="T98" fmla="*/ 3 w 307"/>
                <a:gd name="T99" fmla="*/ 151 h 185"/>
                <a:gd name="T100" fmla="*/ 1 w 307"/>
                <a:gd name="T101" fmla="*/ 105 h 185"/>
                <a:gd name="T102" fmla="*/ 0 w 307"/>
                <a:gd name="T103" fmla="*/ 54 h 185"/>
                <a:gd name="T104" fmla="*/ 0 w 307"/>
                <a:gd name="T105" fmla="*/ 36 h 185"/>
                <a:gd name="T106" fmla="*/ 1 w 307"/>
                <a:gd name="T107" fmla="*/ 26 h 185"/>
                <a:gd name="T108" fmla="*/ 1 w 307"/>
                <a:gd name="T109" fmla="*/ 19 h 185"/>
                <a:gd name="T110" fmla="*/ 3 w 307"/>
                <a:gd name="T111" fmla="*/ 15 h 185"/>
                <a:gd name="T112" fmla="*/ 4 w 307"/>
                <a:gd name="T113" fmla="*/ 12 h 185"/>
                <a:gd name="T114" fmla="*/ 10 w 307"/>
                <a:gd name="T115" fmla="*/ 7 h 185"/>
                <a:gd name="T116" fmla="*/ 16 w 307"/>
                <a:gd name="T117" fmla="*/ 6 h 185"/>
                <a:gd name="T118" fmla="*/ 22 w 307"/>
                <a:gd name="T119" fmla="*/ 6 h 185"/>
                <a:gd name="T120" fmla="*/ 51 w 307"/>
                <a:gd name="T121" fmla="*/ 6 h 185"/>
                <a:gd name="T122" fmla="*/ 198 w 307"/>
                <a:gd name="T123" fmla="*/ 2 h 185"/>
                <a:gd name="T124" fmla="*/ 262 w 307"/>
                <a:gd name="T125"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7" h="185">
                  <a:moveTo>
                    <a:pt x="274" y="0"/>
                  </a:moveTo>
                  <a:lnTo>
                    <a:pt x="274" y="2"/>
                  </a:lnTo>
                  <a:lnTo>
                    <a:pt x="275" y="3"/>
                  </a:lnTo>
                  <a:lnTo>
                    <a:pt x="276" y="6"/>
                  </a:lnTo>
                  <a:lnTo>
                    <a:pt x="279" y="9"/>
                  </a:lnTo>
                  <a:lnTo>
                    <a:pt x="282" y="13"/>
                  </a:lnTo>
                  <a:lnTo>
                    <a:pt x="288" y="20"/>
                  </a:lnTo>
                  <a:lnTo>
                    <a:pt x="298" y="32"/>
                  </a:lnTo>
                  <a:lnTo>
                    <a:pt x="303" y="36"/>
                  </a:lnTo>
                  <a:lnTo>
                    <a:pt x="304" y="39"/>
                  </a:lnTo>
                  <a:lnTo>
                    <a:pt x="306" y="41"/>
                  </a:lnTo>
                  <a:lnTo>
                    <a:pt x="307" y="42"/>
                  </a:lnTo>
                  <a:lnTo>
                    <a:pt x="307" y="44"/>
                  </a:lnTo>
                  <a:lnTo>
                    <a:pt x="307" y="45"/>
                  </a:lnTo>
                  <a:lnTo>
                    <a:pt x="307" y="47"/>
                  </a:lnTo>
                  <a:lnTo>
                    <a:pt x="307" y="48"/>
                  </a:lnTo>
                  <a:lnTo>
                    <a:pt x="307" y="50"/>
                  </a:lnTo>
                  <a:lnTo>
                    <a:pt x="307" y="54"/>
                  </a:lnTo>
                  <a:lnTo>
                    <a:pt x="306" y="58"/>
                  </a:lnTo>
                  <a:lnTo>
                    <a:pt x="304" y="63"/>
                  </a:lnTo>
                  <a:lnTo>
                    <a:pt x="304" y="67"/>
                  </a:lnTo>
                  <a:lnTo>
                    <a:pt x="304" y="70"/>
                  </a:lnTo>
                  <a:lnTo>
                    <a:pt x="304" y="73"/>
                  </a:lnTo>
                  <a:lnTo>
                    <a:pt x="304" y="76"/>
                  </a:lnTo>
                  <a:lnTo>
                    <a:pt x="304" y="79"/>
                  </a:lnTo>
                  <a:lnTo>
                    <a:pt x="304" y="83"/>
                  </a:lnTo>
                  <a:lnTo>
                    <a:pt x="304" y="86"/>
                  </a:lnTo>
                  <a:lnTo>
                    <a:pt x="304" y="87"/>
                  </a:lnTo>
                  <a:lnTo>
                    <a:pt x="303" y="92"/>
                  </a:lnTo>
                  <a:lnTo>
                    <a:pt x="303" y="96"/>
                  </a:lnTo>
                  <a:lnTo>
                    <a:pt x="301" y="100"/>
                  </a:lnTo>
                  <a:lnTo>
                    <a:pt x="300" y="103"/>
                  </a:lnTo>
                  <a:lnTo>
                    <a:pt x="300" y="106"/>
                  </a:lnTo>
                  <a:lnTo>
                    <a:pt x="298" y="111"/>
                  </a:lnTo>
                  <a:lnTo>
                    <a:pt x="297" y="112"/>
                  </a:lnTo>
                  <a:lnTo>
                    <a:pt x="295" y="114"/>
                  </a:lnTo>
                  <a:lnTo>
                    <a:pt x="294" y="116"/>
                  </a:lnTo>
                  <a:lnTo>
                    <a:pt x="292" y="119"/>
                  </a:lnTo>
                  <a:lnTo>
                    <a:pt x="291" y="122"/>
                  </a:lnTo>
                  <a:lnTo>
                    <a:pt x="290" y="125"/>
                  </a:lnTo>
                  <a:lnTo>
                    <a:pt x="288" y="127"/>
                  </a:lnTo>
                  <a:lnTo>
                    <a:pt x="285" y="130"/>
                  </a:lnTo>
                  <a:lnTo>
                    <a:pt x="284" y="130"/>
                  </a:lnTo>
                  <a:lnTo>
                    <a:pt x="282" y="131"/>
                  </a:lnTo>
                  <a:lnTo>
                    <a:pt x="281" y="132"/>
                  </a:lnTo>
                  <a:lnTo>
                    <a:pt x="279" y="132"/>
                  </a:lnTo>
                  <a:lnTo>
                    <a:pt x="278" y="134"/>
                  </a:lnTo>
                  <a:lnTo>
                    <a:pt x="275" y="134"/>
                  </a:lnTo>
                  <a:lnTo>
                    <a:pt x="272" y="134"/>
                  </a:lnTo>
                  <a:lnTo>
                    <a:pt x="269" y="135"/>
                  </a:lnTo>
                  <a:lnTo>
                    <a:pt x="263" y="135"/>
                  </a:lnTo>
                  <a:lnTo>
                    <a:pt x="255" y="135"/>
                  </a:lnTo>
                  <a:lnTo>
                    <a:pt x="225" y="135"/>
                  </a:lnTo>
                  <a:lnTo>
                    <a:pt x="208" y="135"/>
                  </a:lnTo>
                  <a:lnTo>
                    <a:pt x="129" y="137"/>
                  </a:lnTo>
                  <a:lnTo>
                    <a:pt x="115" y="137"/>
                  </a:lnTo>
                  <a:lnTo>
                    <a:pt x="103" y="137"/>
                  </a:lnTo>
                  <a:lnTo>
                    <a:pt x="95" y="138"/>
                  </a:lnTo>
                  <a:lnTo>
                    <a:pt x="89" y="138"/>
                  </a:lnTo>
                  <a:lnTo>
                    <a:pt x="86" y="140"/>
                  </a:lnTo>
                  <a:lnTo>
                    <a:pt x="83" y="140"/>
                  </a:lnTo>
                  <a:lnTo>
                    <a:pt x="80" y="141"/>
                  </a:lnTo>
                  <a:lnTo>
                    <a:pt x="77" y="143"/>
                  </a:lnTo>
                  <a:lnTo>
                    <a:pt x="76" y="144"/>
                  </a:lnTo>
                  <a:lnTo>
                    <a:pt x="76" y="146"/>
                  </a:lnTo>
                  <a:lnTo>
                    <a:pt x="74" y="147"/>
                  </a:lnTo>
                  <a:lnTo>
                    <a:pt x="73" y="150"/>
                  </a:lnTo>
                  <a:lnTo>
                    <a:pt x="73" y="151"/>
                  </a:lnTo>
                  <a:lnTo>
                    <a:pt x="71" y="154"/>
                  </a:lnTo>
                  <a:lnTo>
                    <a:pt x="70" y="163"/>
                  </a:lnTo>
                  <a:lnTo>
                    <a:pt x="70" y="167"/>
                  </a:lnTo>
                  <a:lnTo>
                    <a:pt x="70" y="169"/>
                  </a:lnTo>
                  <a:lnTo>
                    <a:pt x="70" y="172"/>
                  </a:lnTo>
                  <a:lnTo>
                    <a:pt x="68" y="175"/>
                  </a:lnTo>
                  <a:lnTo>
                    <a:pt x="68" y="178"/>
                  </a:lnTo>
                  <a:lnTo>
                    <a:pt x="65" y="179"/>
                  </a:lnTo>
                  <a:lnTo>
                    <a:pt x="63" y="180"/>
                  </a:lnTo>
                  <a:lnTo>
                    <a:pt x="60" y="180"/>
                  </a:lnTo>
                  <a:lnTo>
                    <a:pt x="57" y="182"/>
                  </a:lnTo>
                  <a:lnTo>
                    <a:pt x="52" y="183"/>
                  </a:lnTo>
                  <a:lnTo>
                    <a:pt x="47" y="183"/>
                  </a:lnTo>
                  <a:lnTo>
                    <a:pt x="41" y="185"/>
                  </a:lnTo>
                  <a:lnTo>
                    <a:pt x="33" y="185"/>
                  </a:lnTo>
                  <a:lnTo>
                    <a:pt x="28" y="185"/>
                  </a:lnTo>
                  <a:lnTo>
                    <a:pt x="22" y="183"/>
                  </a:lnTo>
                  <a:lnTo>
                    <a:pt x="20" y="183"/>
                  </a:lnTo>
                  <a:lnTo>
                    <a:pt x="17" y="183"/>
                  </a:lnTo>
                  <a:lnTo>
                    <a:pt x="15" y="182"/>
                  </a:lnTo>
                  <a:lnTo>
                    <a:pt x="13" y="182"/>
                  </a:lnTo>
                  <a:lnTo>
                    <a:pt x="10" y="180"/>
                  </a:lnTo>
                  <a:lnTo>
                    <a:pt x="9" y="179"/>
                  </a:lnTo>
                  <a:lnTo>
                    <a:pt x="7" y="178"/>
                  </a:lnTo>
                  <a:lnTo>
                    <a:pt x="7" y="176"/>
                  </a:lnTo>
                  <a:lnTo>
                    <a:pt x="6" y="175"/>
                  </a:lnTo>
                  <a:lnTo>
                    <a:pt x="6" y="172"/>
                  </a:lnTo>
                  <a:lnTo>
                    <a:pt x="4" y="169"/>
                  </a:lnTo>
                  <a:lnTo>
                    <a:pt x="4" y="166"/>
                  </a:lnTo>
                  <a:lnTo>
                    <a:pt x="4" y="162"/>
                  </a:lnTo>
                  <a:lnTo>
                    <a:pt x="4" y="159"/>
                  </a:lnTo>
                  <a:lnTo>
                    <a:pt x="3" y="151"/>
                  </a:lnTo>
                  <a:lnTo>
                    <a:pt x="3" y="144"/>
                  </a:lnTo>
                  <a:lnTo>
                    <a:pt x="1" y="105"/>
                  </a:lnTo>
                  <a:lnTo>
                    <a:pt x="0" y="67"/>
                  </a:lnTo>
                  <a:lnTo>
                    <a:pt x="0" y="54"/>
                  </a:lnTo>
                  <a:lnTo>
                    <a:pt x="0" y="41"/>
                  </a:lnTo>
                  <a:lnTo>
                    <a:pt x="0" y="36"/>
                  </a:lnTo>
                  <a:lnTo>
                    <a:pt x="0" y="31"/>
                  </a:lnTo>
                  <a:lnTo>
                    <a:pt x="1" y="26"/>
                  </a:lnTo>
                  <a:lnTo>
                    <a:pt x="1" y="23"/>
                  </a:lnTo>
                  <a:lnTo>
                    <a:pt x="1" y="19"/>
                  </a:lnTo>
                  <a:lnTo>
                    <a:pt x="3" y="18"/>
                  </a:lnTo>
                  <a:lnTo>
                    <a:pt x="3" y="15"/>
                  </a:lnTo>
                  <a:lnTo>
                    <a:pt x="4" y="13"/>
                  </a:lnTo>
                  <a:lnTo>
                    <a:pt x="4" y="12"/>
                  </a:lnTo>
                  <a:lnTo>
                    <a:pt x="7" y="9"/>
                  </a:lnTo>
                  <a:lnTo>
                    <a:pt x="10" y="7"/>
                  </a:lnTo>
                  <a:lnTo>
                    <a:pt x="13" y="6"/>
                  </a:lnTo>
                  <a:lnTo>
                    <a:pt x="16" y="6"/>
                  </a:lnTo>
                  <a:lnTo>
                    <a:pt x="19" y="6"/>
                  </a:lnTo>
                  <a:lnTo>
                    <a:pt x="22" y="6"/>
                  </a:lnTo>
                  <a:lnTo>
                    <a:pt x="29" y="6"/>
                  </a:lnTo>
                  <a:lnTo>
                    <a:pt x="51" y="6"/>
                  </a:lnTo>
                  <a:lnTo>
                    <a:pt x="183" y="2"/>
                  </a:lnTo>
                  <a:lnTo>
                    <a:pt x="198" y="2"/>
                  </a:lnTo>
                  <a:lnTo>
                    <a:pt x="224" y="2"/>
                  </a:lnTo>
                  <a:lnTo>
                    <a:pt x="262" y="0"/>
                  </a:lnTo>
                  <a:lnTo>
                    <a:pt x="274"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1"/>
            <p:cNvSpPr>
              <a:spLocks/>
            </p:cNvSpPr>
            <p:nvPr/>
          </p:nvSpPr>
          <p:spPr bwMode="auto">
            <a:xfrm>
              <a:off x="1616075" y="3567112"/>
              <a:ext cx="584200" cy="533399"/>
            </a:xfrm>
            <a:custGeom>
              <a:avLst/>
              <a:gdLst>
                <a:gd name="T0" fmla="*/ 367 w 368"/>
                <a:gd name="T1" fmla="*/ 136 h 336"/>
                <a:gd name="T2" fmla="*/ 368 w 368"/>
                <a:gd name="T3" fmla="*/ 281 h 336"/>
                <a:gd name="T4" fmla="*/ 367 w 368"/>
                <a:gd name="T5" fmla="*/ 304 h 336"/>
                <a:gd name="T6" fmla="*/ 367 w 368"/>
                <a:gd name="T7" fmla="*/ 316 h 336"/>
                <a:gd name="T8" fmla="*/ 365 w 368"/>
                <a:gd name="T9" fmla="*/ 322 h 336"/>
                <a:gd name="T10" fmla="*/ 363 w 368"/>
                <a:gd name="T11" fmla="*/ 328 h 336"/>
                <a:gd name="T12" fmla="*/ 357 w 368"/>
                <a:gd name="T13" fmla="*/ 332 h 336"/>
                <a:gd name="T14" fmla="*/ 348 w 368"/>
                <a:gd name="T15" fmla="*/ 333 h 336"/>
                <a:gd name="T16" fmla="*/ 329 w 368"/>
                <a:gd name="T17" fmla="*/ 336 h 336"/>
                <a:gd name="T18" fmla="*/ 291 w 368"/>
                <a:gd name="T19" fmla="*/ 336 h 336"/>
                <a:gd name="T20" fmla="*/ 233 w 368"/>
                <a:gd name="T21" fmla="*/ 336 h 336"/>
                <a:gd name="T22" fmla="*/ 211 w 368"/>
                <a:gd name="T23" fmla="*/ 335 h 336"/>
                <a:gd name="T24" fmla="*/ 197 w 368"/>
                <a:gd name="T25" fmla="*/ 335 h 336"/>
                <a:gd name="T26" fmla="*/ 66 w 368"/>
                <a:gd name="T27" fmla="*/ 336 h 336"/>
                <a:gd name="T28" fmla="*/ 48 w 368"/>
                <a:gd name="T29" fmla="*/ 335 h 336"/>
                <a:gd name="T30" fmla="*/ 41 w 368"/>
                <a:gd name="T31" fmla="*/ 333 h 336"/>
                <a:gd name="T32" fmla="*/ 38 w 368"/>
                <a:gd name="T33" fmla="*/ 331 h 336"/>
                <a:gd name="T34" fmla="*/ 34 w 368"/>
                <a:gd name="T35" fmla="*/ 325 h 336"/>
                <a:gd name="T36" fmla="*/ 32 w 368"/>
                <a:gd name="T37" fmla="*/ 316 h 336"/>
                <a:gd name="T38" fmla="*/ 32 w 368"/>
                <a:gd name="T39" fmla="*/ 309 h 336"/>
                <a:gd name="T40" fmla="*/ 32 w 368"/>
                <a:gd name="T41" fmla="*/ 284 h 336"/>
                <a:gd name="T42" fmla="*/ 34 w 368"/>
                <a:gd name="T43" fmla="*/ 191 h 336"/>
                <a:gd name="T44" fmla="*/ 34 w 368"/>
                <a:gd name="T45" fmla="*/ 96 h 336"/>
                <a:gd name="T46" fmla="*/ 32 w 368"/>
                <a:gd name="T47" fmla="*/ 85 h 336"/>
                <a:gd name="T48" fmla="*/ 31 w 368"/>
                <a:gd name="T49" fmla="*/ 77 h 336"/>
                <a:gd name="T50" fmla="*/ 29 w 368"/>
                <a:gd name="T51" fmla="*/ 73 h 336"/>
                <a:gd name="T52" fmla="*/ 24 w 368"/>
                <a:gd name="T53" fmla="*/ 70 h 336"/>
                <a:gd name="T54" fmla="*/ 10 w 368"/>
                <a:gd name="T55" fmla="*/ 66 h 336"/>
                <a:gd name="T56" fmla="*/ 6 w 368"/>
                <a:gd name="T57" fmla="*/ 63 h 336"/>
                <a:gd name="T58" fmla="*/ 2 w 368"/>
                <a:gd name="T59" fmla="*/ 56 h 336"/>
                <a:gd name="T60" fmla="*/ 0 w 368"/>
                <a:gd name="T61" fmla="*/ 47 h 336"/>
                <a:gd name="T62" fmla="*/ 0 w 368"/>
                <a:gd name="T63" fmla="*/ 40 h 336"/>
                <a:gd name="T64" fmla="*/ 2 w 368"/>
                <a:gd name="T65" fmla="*/ 29 h 336"/>
                <a:gd name="T66" fmla="*/ 2 w 368"/>
                <a:gd name="T67" fmla="*/ 25 h 336"/>
                <a:gd name="T68" fmla="*/ 6 w 368"/>
                <a:gd name="T69" fmla="*/ 19 h 336"/>
                <a:gd name="T70" fmla="*/ 12 w 368"/>
                <a:gd name="T71" fmla="*/ 15 h 336"/>
                <a:gd name="T72" fmla="*/ 22 w 368"/>
                <a:gd name="T73" fmla="*/ 9 h 336"/>
                <a:gd name="T74" fmla="*/ 35 w 368"/>
                <a:gd name="T75" fmla="*/ 5 h 336"/>
                <a:gd name="T76" fmla="*/ 45 w 368"/>
                <a:gd name="T77" fmla="*/ 2 h 336"/>
                <a:gd name="T78" fmla="*/ 70 w 368"/>
                <a:gd name="T79" fmla="*/ 0 h 336"/>
                <a:gd name="T80" fmla="*/ 240 w 368"/>
                <a:gd name="T81" fmla="*/ 2 h 336"/>
                <a:gd name="T82" fmla="*/ 297 w 368"/>
                <a:gd name="T83" fmla="*/ 2 h 336"/>
                <a:gd name="T84" fmla="*/ 368 w 368"/>
                <a:gd name="T85" fmla="*/ 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8" h="336">
                  <a:moveTo>
                    <a:pt x="368" y="6"/>
                  </a:moveTo>
                  <a:lnTo>
                    <a:pt x="368" y="61"/>
                  </a:lnTo>
                  <a:lnTo>
                    <a:pt x="367" y="136"/>
                  </a:lnTo>
                  <a:lnTo>
                    <a:pt x="367" y="207"/>
                  </a:lnTo>
                  <a:lnTo>
                    <a:pt x="367" y="251"/>
                  </a:lnTo>
                  <a:lnTo>
                    <a:pt x="368" y="281"/>
                  </a:lnTo>
                  <a:lnTo>
                    <a:pt x="367" y="293"/>
                  </a:lnTo>
                  <a:lnTo>
                    <a:pt x="367" y="299"/>
                  </a:lnTo>
                  <a:lnTo>
                    <a:pt x="367" y="304"/>
                  </a:lnTo>
                  <a:lnTo>
                    <a:pt x="367" y="309"/>
                  </a:lnTo>
                  <a:lnTo>
                    <a:pt x="367" y="313"/>
                  </a:lnTo>
                  <a:lnTo>
                    <a:pt x="367" y="316"/>
                  </a:lnTo>
                  <a:lnTo>
                    <a:pt x="365" y="317"/>
                  </a:lnTo>
                  <a:lnTo>
                    <a:pt x="365" y="319"/>
                  </a:lnTo>
                  <a:lnTo>
                    <a:pt x="365" y="322"/>
                  </a:lnTo>
                  <a:lnTo>
                    <a:pt x="364" y="325"/>
                  </a:lnTo>
                  <a:lnTo>
                    <a:pt x="364" y="326"/>
                  </a:lnTo>
                  <a:lnTo>
                    <a:pt x="363" y="328"/>
                  </a:lnTo>
                  <a:lnTo>
                    <a:pt x="361" y="329"/>
                  </a:lnTo>
                  <a:lnTo>
                    <a:pt x="358" y="331"/>
                  </a:lnTo>
                  <a:lnTo>
                    <a:pt x="357" y="332"/>
                  </a:lnTo>
                  <a:lnTo>
                    <a:pt x="354" y="332"/>
                  </a:lnTo>
                  <a:lnTo>
                    <a:pt x="352" y="333"/>
                  </a:lnTo>
                  <a:lnTo>
                    <a:pt x="348" y="333"/>
                  </a:lnTo>
                  <a:lnTo>
                    <a:pt x="345" y="335"/>
                  </a:lnTo>
                  <a:lnTo>
                    <a:pt x="338" y="335"/>
                  </a:lnTo>
                  <a:lnTo>
                    <a:pt x="329" y="336"/>
                  </a:lnTo>
                  <a:lnTo>
                    <a:pt x="317" y="336"/>
                  </a:lnTo>
                  <a:lnTo>
                    <a:pt x="303" y="336"/>
                  </a:lnTo>
                  <a:lnTo>
                    <a:pt x="291" y="336"/>
                  </a:lnTo>
                  <a:lnTo>
                    <a:pt x="262" y="336"/>
                  </a:lnTo>
                  <a:lnTo>
                    <a:pt x="242" y="336"/>
                  </a:lnTo>
                  <a:lnTo>
                    <a:pt x="233" y="336"/>
                  </a:lnTo>
                  <a:lnTo>
                    <a:pt x="226" y="336"/>
                  </a:lnTo>
                  <a:lnTo>
                    <a:pt x="218" y="335"/>
                  </a:lnTo>
                  <a:lnTo>
                    <a:pt x="211" y="335"/>
                  </a:lnTo>
                  <a:lnTo>
                    <a:pt x="205" y="335"/>
                  </a:lnTo>
                  <a:lnTo>
                    <a:pt x="204" y="335"/>
                  </a:lnTo>
                  <a:lnTo>
                    <a:pt x="197" y="335"/>
                  </a:lnTo>
                  <a:lnTo>
                    <a:pt x="188" y="335"/>
                  </a:lnTo>
                  <a:lnTo>
                    <a:pt x="146" y="335"/>
                  </a:lnTo>
                  <a:lnTo>
                    <a:pt x="66" y="336"/>
                  </a:lnTo>
                  <a:lnTo>
                    <a:pt x="58" y="336"/>
                  </a:lnTo>
                  <a:lnTo>
                    <a:pt x="53" y="335"/>
                  </a:lnTo>
                  <a:lnTo>
                    <a:pt x="48" y="335"/>
                  </a:lnTo>
                  <a:lnTo>
                    <a:pt x="45" y="335"/>
                  </a:lnTo>
                  <a:lnTo>
                    <a:pt x="44" y="333"/>
                  </a:lnTo>
                  <a:lnTo>
                    <a:pt x="41" y="333"/>
                  </a:lnTo>
                  <a:lnTo>
                    <a:pt x="40" y="332"/>
                  </a:lnTo>
                  <a:lnTo>
                    <a:pt x="38" y="332"/>
                  </a:lnTo>
                  <a:lnTo>
                    <a:pt x="38" y="331"/>
                  </a:lnTo>
                  <a:lnTo>
                    <a:pt x="37" y="329"/>
                  </a:lnTo>
                  <a:lnTo>
                    <a:pt x="35" y="328"/>
                  </a:lnTo>
                  <a:lnTo>
                    <a:pt x="34" y="325"/>
                  </a:lnTo>
                  <a:lnTo>
                    <a:pt x="34" y="322"/>
                  </a:lnTo>
                  <a:lnTo>
                    <a:pt x="32" y="319"/>
                  </a:lnTo>
                  <a:lnTo>
                    <a:pt x="32" y="316"/>
                  </a:lnTo>
                  <a:lnTo>
                    <a:pt x="32" y="313"/>
                  </a:lnTo>
                  <a:lnTo>
                    <a:pt x="32" y="310"/>
                  </a:lnTo>
                  <a:lnTo>
                    <a:pt x="32" y="309"/>
                  </a:lnTo>
                  <a:lnTo>
                    <a:pt x="32" y="301"/>
                  </a:lnTo>
                  <a:lnTo>
                    <a:pt x="32" y="294"/>
                  </a:lnTo>
                  <a:lnTo>
                    <a:pt x="32" y="284"/>
                  </a:lnTo>
                  <a:lnTo>
                    <a:pt x="34" y="214"/>
                  </a:lnTo>
                  <a:lnTo>
                    <a:pt x="34" y="203"/>
                  </a:lnTo>
                  <a:lnTo>
                    <a:pt x="34" y="191"/>
                  </a:lnTo>
                  <a:lnTo>
                    <a:pt x="34" y="105"/>
                  </a:lnTo>
                  <a:lnTo>
                    <a:pt x="34" y="101"/>
                  </a:lnTo>
                  <a:lnTo>
                    <a:pt x="34" y="96"/>
                  </a:lnTo>
                  <a:lnTo>
                    <a:pt x="34" y="93"/>
                  </a:lnTo>
                  <a:lnTo>
                    <a:pt x="32" y="88"/>
                  </a:lnTo>
                  <a:lnTo>
                    <a:pt x="32" y="85"/>
                  </a:lnTo>
                  <a:lnTo>
                    <a:pt x="32" y="82"/>
                  </a:lnTo>
                  <a:lnTo>
                    <a:pt x="31" y="79"/>
                  </a:lnTo>
                  <a:lnTo>
                    <a:pt x="31" y="77"/>
                  </a:lnTo>
                  <a:lnTo>
                    <a:pt x="31" y="76"/>
                  </a:lnTo>
                  <a:lnTo>
                    <a:pt x="31" y="75"/>
                  </a:lnTo>
                  <a:lnTo>
                    <a:pt x="29" y="73"/>
                  </a:lnTo>
                  <a:lnTo>
                    <a:pt x="28" y="72"/>
                  </a:lnTo>
                  <a:lnTo>
                    <a:pt x="26" y="72"/>
                  </a:lnTo>
                  <a:lnTo>
                    <a:pt x="24" y="70"/>
                  </a:lnTo>
                  <a:lnTo>
                    <a:pt x="21" y="69"/>
                  </a:lnTo>
                  <a:lnTo>
                    <a:pt x="13" y="66"/>
                  </a:lnTo>
                  <a:lnTo>
                    <a:pt x="10" y="66"/>
                  </a:lnTo>
                  <a:lnTo>
                    <a:pt x="9" y="66"/>
                  </a:lnTo>
                  <a:lnTo>
                    <a:pt x="6" y="64"/>
                  </a:lnTo>
                  <a:lnTo>
                    <a:pt x="6" y="63"/>
                  </a:lnTo>
                  <a:lnTo>
                    <a:pt x="5" y="61"/>
                  </a:lnTo>
                  <a:lnTo>
                    <a:pt x="3" y="59"/>
                  </a:lnTo>
                  <a:lnTo>
                    <a:pt x="2" y="56"/>
                  </a:lnTo>
                  <a:lnTo>
                    <a:pt x="2" y="53"/>
                  </a:lnTo>
                  <a:lnTo>
                    <a:pt x="2" y="51"/>
                  </a:lnTo>
                  <a:lnTo>
                    <a:pt x="0" y="47"/>
                  </a:lnTo>
                  <a:lnTo>
                    <a:pt x="0" y="45"/>
                  </a:lnTo>
                  <a:lnTo>
                    <a:pt x="0" y="44"/>
                  </a:lnTo>
                  <a:lnTo>
                    <a:pt x="0" y="40"/>
                  </a:lnTo>
                  <a:lnTo>
                    <a:pt x="0" y="37"/>
                  </a:lnTo>
                  <a:lnTo>
                    <a:pt x="0" y="31"/>
                  </a:lnTo>
                  <a:lnTo>
                    <a:pt x="2" y="29"/>
                  </a:lnTo>
                  <a:lnTo>
                    <a:pt x="2" y="28"/>
                  </a:lnTo>
                  <a:lnTo>
                    <a:pt x="2" y="27"/>
                  </a:lnTo>
                  <a:lnTo>
                    <a:pt x="2" y="25"/>
                  </a:lnTo>
                  <a:lnTo>
                    <a:pt x="3" y="24"/>
                  </a:lnTo>
                  <a:lnTo>
                    <a:pt x="5" y="21"/>
                  </a:lnTo>
                  <a:lnTo>
                    <a:pt x="6" y="19"/>
                  </a:lnTo>
                  <a:lnTo>
                    <a:pt x="8" y="18"/>
                  </a:lnTo>
                  <a:lnTo>
                    <a:pt x="9" y="16"/>
                  </a:lnTo>
                  <a:lnTo>
                    <a:pt x="12" y="15"/>
                  </a:lnTo>
                  <a:lnTo>
                    <a:pt x="13" y="13"/>
                  </a:lnTo>
                  <a:lnTo>
                    <a:pt x="16" y="12"/>
                  </a:lnTo>
                  <a:lnTo>
                    <a:pt x="22" y="9"/>
                  </a:lnTo>
                  <a:lnTo>
                    <a:pt x="28" y="8"/>
                  </a:lnTo>
                  <a:lnTo>
                    <a:pt x="32" y="5"/>
                  </a:lnTo>
                  <a:lnTo>
                    <a:pt x="35" y="5"/>
                  </a:lnTo>
                  <a:lnTo>
                    <a:pt x="40" y="3"/>
                  </a:lnTo>
                  <a:lnTo>
                    <a:pt x="42" y="2"/>
                  </a:lnTo>
                  <a:lnTo>
                    <a:pt x="45" y="2"/>
                  </a:lnTo>
                  <a:lnTo>
                    <a:pt x="53" y="2"/>
                  </a:lnTo>
                  <a:lnTo>
                    <a:pt x="58" y="0"/>
                  </a:lnTo>
                  <a:lnTo>
                    <a:pt x="70" y="0"/>
                  </a:lnTo>
                  <a:lnTo>
                    <a:pt x="156" y="2"/>
                  </a:lnTo>
                  <a:lnTo>
                    <a:pt x="202" y="2"/>
                  </a:lnTo>
                  <a:lnTo>
                    <a:pt x="240" y="2"/>
                  </a:lnTo>
                  <a:lnTo>
                    <a:pt x="271" y="0"/>
                  </a:lnTo>
                  <a:lnTo>
                    <a:pt x="288" y="0"/>
                  </a:lnTo>
                  <a:lnTo>
                    <a:pt x="297" y="2"/>
                  </a:lnTo>
                  <a:lnTo>
                    <a:pt x="306" y="2"/>
                  </a:lnTo>
                  <a:lnTo>
                    <a:pt x="344" y="5"/>
                  </a:lnTo>
                  <a:lnTo>
                    <a:pt x="368" y="6"/>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2"/>
            <p:cNvSpPr>
              <a:spLocks noEditPoints="1"/>
            </p:cNvSpPr>
            <p:nvPr/>
          </p:nvSpPr>
          <p:spPr bwMode="auto">
            <a:xfrm>
              <a:off x="1157288" y="100011"/>
              <a:ext cx="681037" cy="1028700"/>
            </a:xfrm>
            <a:custGeom>
              <a:avLst/>
              <a:gdLst>
                <a:gd name="T0" fmla="*/ 283 w 429"/>
                <a:gd name="T1" fmla="*/ 43 h 648"/>
                <a:gd name="T2" fmla="*/ 394 w 429"/>
                <a:gd name="T3" fmla="*/ 43 h 648"/>
                <a:gd name="T4" fmla="*/ 413 w 429"/>
                <a:gd name="T5" fmla="*/ 53 h 648"/>
                <a:gd name="T6" fmla="*/ 427 w 429"/>
                <a:gd name="T7" fmla="*/ 75 h 648"/>
                <a:gd name="T8" fmla="*/ 427 w 429"/>
                <a:gd name="T9" fmla="*/ 85 h 648"/>
                <a:gd name="T10" fmla="*/ 413 w 429"/>
                <a:gd name="T11" fmla="*/ 120 h 648"/>
                <a:gd name="T12" fmla="*/ 400 w 429"/>
                <a:gd name="T13" fmla="*/ 142 h 648"/>
                <a:gd name="T14" fmla="*/ 379 w 429"/>
                <a:gd name="T15" fmla="*/ 164 h 648"/>
                <a:gd name="T16" fmla="*/ 366 w 429"/>
                <a:gd name="T17" fmla="*/ 186 h 648"/>
                <a:gd name="T18" fmla="*/ 366 w 429"/>
                <a:gd name="T19" fmla="*/ 196 h 648"/>
                <a:gd name="T20" fmla="*/ 374 w 429"/>
                <a:gd name="T21" fmla="*/ 228 h 648"/>
                <a:gd name="T22" fmla="*/ 372 w 429"/>
                <a:gd name="T23" fmla="*/ 235 h 648"/>
                <a:gd name="T24" fmla="*/ 358 w 429"/>
                <a:gd name="T25" fmla="*/ 253 h 648"/>
                <a:gd name="T26" fmla="*/ 347 w 429"/>
                <a:gd name="T27" fmla="*/ 264 h 648"/>
                <a:gd name="T28" fmla="*/ 329 w 429"/>
                <a:gd name="T29" fmla="*/ 304 h 648"/>
                <a:gd name="T30" fmla="*/ 329 w 429"/>
                <a:gd name="T31" fmla="*/ 314 h 648"/>
                <a:gd name="T32" fmla="*/ 336 w 429"/>
                <a:gd name="T33" fmla="*/ 328 h 648"/>
                <a:gd name="T34" fmla="*/ 337 w 429"/>
                <a:gd name="T35" fmla="*/ 392 h 648"/>
                <a:gd name="T36" fmla="*/ 336 w 429"/>
                <a:gd name="T37" fmla="*/ 528 h 648"/>
                <a:gd name="T38" fmla="*/ 336 w 429"/>
                <a:gd name="T39" fmla="*/ 613 h 648"/>
                <a:gd name="T40" fmla="*/ 333 w 429"/>
                <a:gd name="T41" fmla="*/ 641 h 648"/>
                <a:gd name="T42" fmla="*/ 324 w 429"/>
                <a:gd name="T43" fmla="*/ 647 h 648"/>
                <a:gd name="T44" fmla="*/ 225 w 429"/>
                <a:gd name="T45" fmla="*/ 647 h 648"/>
                <a:gd name="T46" fmla="*/ 78 w 429"/>
                <a:gd name="T47" fmla="*/ 644 h 648"/>
                <a:gd name="T48" fmla="*/ 8 w 429"/>
                <a:gd name="T49" fmla="*/ 641 h 648"/>
                <a:gd name="T50" fmla="*/ 1 w 429"/>
                <a:gd name="T51" fmla="*/ 629 h 648"/>
                <a:gd name="T52" fmla="*/ 1 w 429"/>
                <a:gd name="T53" fmla="*/ 567 h 648"/>
                <a:gd name="T54" fmla="*/ 5 w 429"/>
                <a:gd name="T55" fmla="*/ 346 h 648"/>
                <a:gd name="T56" fmla="*/ 7 w 429"/>
                <a:gd name="T57" fmla="*/ 208 h 648"/>
                <a:gd name="T58" fmla="*/ 13 w 429"/>
                <a:gd name="T59" fmla="*/ 184 h 648"/>
                <a:gd name="T60" fmla="*/ 58 w 429"/>
                <a:gd name="T61" fmla="*/ 168 h 648"/>
                <a:gd name="T62" fmla="*/ 86 w 429"/>
                <a:gd name="T63" fmla="*/ 157 h 648"/>
                <a:gd name="T64" fmla="*/ 107 w 429"/>
                <a:gd name="T65" fmla="*/ 151 h 648"/>
                <a:gd name="T66" fmla="*/ 135 w 429"/>
                <a:gd name="T67" fmla="*/ 129 h 648"/>
                <a:gd name="T68" fmla="*/ 167 w 429"/>
                <a:gd name="T69" fmla="*/ 117 h 648"/>
                <a:gd name="T70" fmla="*/ 198 w 429"/>
                <a:gd name="T71" fmla="*/ 91 h 648"/>
                <a:gd name="T72" fmla="*/ 199 w 429"/>
                <a:gd name="T73" fmla="*/ 101 h 648"/>
                <a:gd name="T74" fmla="*/ 206 w 429"/>
                <a:gd name="T75" fmla="*/ 110 h 648"/>
                <a:gd name="T76" fmla="*/ 218 w 429"/>
                <a:gd name="T77" fmla="*/ 107 h 648"/>
                <a:gd name="T78" fmla="*/ 235 w 429"/>
                <a:gd name="T79" fmla="*/ 103 h 648"/>
                <a:gd name="T80" fmla="*/ 246 w 429"/>
                <a:gd name="T81" fmla="*/ 101 h 648"/>
                <a:gd name="T82" fmla="*/ 259 w 429"/>
                <a:gd name="T83" fmla="*/ 90 h 648"/>
                <a:gd name="T84" fmla="*/ 276 w 429"/>
                <a:gd name="T85" fmla="*/ 84 h 648"/>
                <a:gd name="T86" fmla="*/ 291 w 429"/>
                <a:gd name="T87" fmla="*/ 68 h 648"/>
                <a:gd name="T88" fmla="*/ 317 w 429"/>
                <a:gd name="T89" fmla="*/ 49 h 648"/>
                <a:gd name="T90" fmla="*/ 336 w 429"/>
                <a:gd name="T91" fmla="*/ 48 h 648"/>
                <a:gd name="T92" fmla="*/ 369 w 429"/>
                <a:gd name="T93" fmla="*/ 33 h 648"/>
                <a:gd name="T94" fmla="*/ 382 w 429"/>
                <a:gd name="T95" fmla="*/ 30 h 648"/>
                <a:gd name="T96" fmla="*/ 407 w 429"/>
                <a:gd name="T97" fmla="*/ 21 h 648"/>
                <a:gd name="T98" fmla="*/ 411 w 429"/>
                <a:gd name="T99" fmla="*/ 14 h 648"/>
                <a:gd name="T100" fmla="*/ 414 w 429"/>
                <a:gd name="T101" fmla="*/ 20 h 648"/>
                <a:gd name="T102" fmla="*/ 379 w 429"/>
                <a:gd name="T103" fmla="*/ 10 h 648"/>
                <a:gd name="T104" fmla="*/ 377 w 429"/>
                <a:gd name="T105" fmla="*/ 16 h 648"/>
                <a:gd name="T106" fmla="*/ 371 w 429"/>
                <a:gd name="T107" fmla="*/ 10 h 648"/>
                <a:gd name="T108" fmla="*/ 337 w 429"/>
                <a:gd name="T109" fmla="*/ 21 h 648"/>
                <a:gd name="T110" fmla="*/ 330 w 429"/>
                <a:gd name="T111" fmla="*/ 26 h 648"/>
                <a:gd name="T112" fmla="*/ 320 w 429"/>
                <a:gd name="T113" fmla="*/ 23 h 648"/>
                <a:gd name="T114" fmla="*/ 314 w 429"/>
                <a:gd name="T115" fmla="*/ 14 h 648"/>
                <a:gd name="T116" fmla="*/ 321 w 429"/>
                <a:gd name="T117" fmla="*/ 5 h 648"/>
                <a:gd name="T118" fmla="*/ 337 w 429"/>
                <a:gd name="T119" fmla="*/ 0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29" h="648">
                  <a:moveTo>
                    <a:pt x="283" y="43"/>
                  </a:moveTo>
                  <a:lnTo>
                    <a:pt x="283" y="42"/>
                  </a:lnTo>
                  <a:lnTo>
                    <a:pt x="283" y="40"/>
                  </a:lnTo>
                  <a:lnTo>
                    <a:pt x="283" y="39"/>
                  </a:lnTo>
                  <a:lnTo>
                    <a:pt x="285" y="39"/>
                  </a:lnTo>
                  <a:lnTo>
                    <a:pt x="285" y="40"/>
                  </a:lnTo>
                  <a:lnTo>
                    <a:pt x="283" y="43"/>
                  </a:lnTo>
                  <a:close/>
                  <a:moveTo>
                    <a:pt x="385" y="30"/>
                  </a:moveTo>
                  <a:lnTo>
                    <a:pt x="387" y="30"/>
                  </a:lnTo>
                  <a:lnTo>
                    <a:pt x="387" y="32"/>
                  </a:lnTo>
                  <a:lnTo>
                    <a:pt x="390" y="37"/>
                  </a:lnTo>
                  <a:lnTo>
                    <a:pt x="391" y="39"/>
                  </a:lnTo>
                  <a:lnTo>
                    <a:pt x="393" y="42"/>
                  </a:lnTo>
                  <a:lnTo>
                    <a:pt x="394" y="43"/>
                  </a:lnTo>
                  <a:lnTo>
                    <a:pt x="397" y="45"/>
                  </a:lnTo>
                  <a:lnTo>
                    <a:pt x="400" y="46"/>
                  </a:lnTo>
                  <a:lnTo>
                    <a:pt x="406" y="49"/>
                  </a:lnTo>
                  <a:lnTo>
                    <a:pt x="409" y="52"/>
                  </a:lnTo>
                  <a:lnTo>
                    <a:pt x="410" y="52"/>
                  </a:lnTo>
                  <a:lnTo>
                    <a:pt x="411" y="53"/>
                  </a:lnTo>
                  <a:lnTo>
                    <a:pt x="413" y="53"/>
                  </a:lnTo>
                  <a:lnTo>
                    <a:pt x="414" y="55"/>
                  </a:lnTo>
                  <a:lnTo>
                    <a:pt x="414" y="56"/>
                  </a:lnTo>
                  <a:lnTo>
                    <a:pt x="416" y="58"/>
                  </a:lnTo>
                  <a:lnTo>
                    <a:pt x="420" y="65"/>
                  </a:lnTo>
                  <a:lnTo>
                    <a:pt x="425" y="71"/>
                  </a:lnTo>
                  <a:lnTo>
                    <a:pt x="426" y="74"/>
                  </a:lnTo>
                  <a:lnTo>
                    <a:pt x="427" y="75"/>
                  </a:lnTo>
                  <a:lnTo>
                    <a:pt x="427" y="78"/>
                  </a:lnTo>
                  <a:lnTo>
                    <a:pt x="427" y="80"/>
                  </a:lnTo>
                  <a:lnTo>
                    <a:pt x="429" y="80"/>
                  </a:lnTo>
                  <a:lnTo>
                    <a:pt x="429" y="81"/>
                  </a:lnTo>
                  <a:lnTo>
                    <a:pt x="429" y="83"/>
                  </a:lnTo>
                  <a:lnTo>
                    <a:pt x="427" y="84"/>
                  </a:lnTo>
                  <a:lnTo>
                    <a:pt x="427" y="85"/>
                  </a:lnTo>
                  <a:lnTo>
                    <a:pt x="426" y="87"/>
                  </a:lnTo>
                  <a:lnTo>
                    <a:pt x="425" y="88"/>
                  </a:lnTo>
                  <a:lnTo>
                    <a:pt x="425" y="91"/>
                  </a:lnTo>
                  <a:lnTo>
                    <a:pt x="422" y="99"/>
                  </a:lnTo>
                  <a:lnTo>
                    <a:pt x="416" y="112"/>
                  </a:lnTo>
                  <a:lnTo>
                    <a:pt x="416" y="115"/>
                  </a:lnTo>
                  <a:lnTo>
                    <a:pt x="413" y="120"/>
                  </a:lnTo>
                  <a:lnTo>
                    <a:pt x="411" y="123"/>
                  </a:lnTo>
                  <a:lnTo>
                    <a:pt x="410" y="126"/>
                  </a:lnTo>
                  <a:lnTo>
                    <a:pt x="409" y="129"/>
                  </a:lnTo>
                  <a:lnTo>
                    <a:pt x="407" y="132"/>
                  </a:lnTo>
                  <a:lnTo>
                    <a:pt x="406" y="135"/>
                  </a:lnTo>
                  <a:lnTo>
                    <a:pt x="403" y="138"/>
                  </a:lnTo>
                  <a:lnTo>
                    <a:pt x="400" y="142"/>
                  </a:lnTo>
                  <a:lnTo>
                    <a:pt x="398" y="145"/>
                  </a:lnTo>
                  <a:lnTo>
                    <a:pt x="395" y="148"/>
                  </a:lnTo>
                  <a:lnTo>
                    <a:pt x="390" y="154"/>
                  </a:lnTo>
                  <a:lnTo>
                    <a:pt x="390" y="157"/>
                  </a:lnTo>
                  <a:lnTo>
                    <a:pt x="387" y="158"/>
                  </a:lnTo>
                  <a:lnTo>
                    <a:pt x="381" y="161"/>
                  </a:lnTo>
                  <a:lnTo>
                    <a:pt x="379" y="164"/>
                  </a:lnTo>
                  <a:lnTo>
                    <a:pt x="378" y="165"/>
                  </a:lnTo>
                  <a:lnTo>
                    <a:pt x="375" y="168"/>
                  </a:lnTo>
                  <a:lnTo>
                    <a:pt x="375" y="170"/>
                  </a:lnTo>
                  <a:lnTo>
                    <a:pt x="369" y="180"/>
                  </a:lnTo>
                  <a:lnTo>
                    <a:pt x="368" y="183"/>
                  </a:lnTo>
                  <a:lnTo>
                    <a:pt x="366" y="184"/>
                  </a:lnTo>
                  <a:lnTo>
                    <a:pt x="366" y="186"/>
                  </a:lnTo>
                  <a:lnTo>
                    <a:pt x="366" y="187"/>
                  </a:lnTo>
                  <a:lnTo>
                    <a:pt x="366" y="189"/>
                  </a:lnTo>
                  <a:lnTo>
                    <a:pt x="365" y="190"/>
                  </a:lnTo>
                  <a:lnTo>
                    <a:pt x="365" y="192"/>
                  </a:lnTo>
                  <a:lnTo>
                    <a:pt x="365" y="193"/>
                  </a:lnTo>
                  <a:lnTo>
                    <a:pt x="365" y="195"/>
                  </a:lnTo>
                  <a:lnTo>
                    <a:pt x="366" y="196"/>
                  </a:lnTo>
                  <a:lnTo>
                    <a:pt x="366" y="199"/>
                  </a:lnTo>
                  <a:lnTo>
                    <a:pt x="366" y="203"/>
                  </a:lnTo>
                  <a:lnTo>
                    <a:pt x="368" y="208"/>
                  </a:lnTo>
                  <a:lnTo>
                    <a:pt x="372" y="219"/>
                  </a:lnTo>
                  <a:lnTo>
                    <a:pt x="372" y="222"/>
                  </a:lnTo>
                  <a:lnTo>
                    <a:pt x="372" y="225"/>
                  </a:lnTo>
                  <a:lnTo>
                    <a:pt x="374" y="228"/>
                  </a:lnTo>
                  <a:lnTo>
                    <a:pt x="374" y="228"/>
                  </a:lnTo>
                  <a:lnTo>
                    <a:pt x="374" y="229"/>
                  </a:lnTo>
                  <a:lnTo>
                    <a:pt x="374" y="231"/>
                  </a:lnTo>
                  <a:lnTo>
                    <a:pt x="374" y="232"/>
                  </a:lnTo>
                  <a:lnTo>
                    <a:pt x="372" y="232"/>
                  </a:lnTo>
                  <a:lnTo>
                    <a:pt x="372" y="234"/>
                  </a:lnTo>
                  <a:lnTo>
                    <a:pt x="372" y="235"/>
                  </a:lnTo>
                  <a:lnTo>
                    <a:pt x="371" y="237"/>
                  </a:lnTo>
                  <a:lnTo>
                    <a:pt x="369" y="240"/>
                  </a:lnTo>
                  <a:lnTo>
                    <a:pt x="368" y="243"/>
                  </a:lnTo>
                  <a:lnTo>
                    <a:pt x="366" y="245"/>
                  </a:lnTo>
                  <a:lnTo>
                    <a:pt x="363" y="248"/>
                  </a:lnTo>
                  <a:lnTo>
                    <a:pt x="361" y="251"/>
                  </a:lnTo>
                  <a:lnTo>
                    <a:pt x="358" y="253"/>
                  </a:lnTo>
                  <a:lnTo>
                    <a:pt x="355" y="257"/>
                  </a:lnTo>
                  <a:lnTo>
                    <a:pt x="352" y="259"/>
                  </a:lnTo>
                  <a:lnTo>
                    <a:pt x="350" y="260"/>
                  </a:lnTo>
                  <a:lnTo>
                    <a:pt x="350" y="261"/>
                  </a:lnTo>
                  <a:lnTo>
                    <a:pt x="349" y="263"/>
                  </a:lnTo>
                  <a:lnTo>
                    <a:pt x="347" y="263"/>
                  </a:lnTo>
                  <a:lnTo>
                    <a:pt x="347" y="264"/>
                  </a:lnTo>
                  <a:lnTo>
                    <a:pt x="346" y="267"/>
                  </a:lnTo>
                  <a:lnTo>
                    <a:pt x="340" y="282"/>
                  </a:lnTo>
                  <a:lnTo>
                    <a:pt x="337" y="286"/>
                  </a:lnTo>
                  <a:lnTo>
                    <a:pt x="334" y="292"/>
                  </a:lnTo>
                  <a:lnTo>
                    <a:pt x="330" y="299"/>
                  </a:lnTo>
                  <a:lnTo>
                    <a:pt x="329" y="301"/>
                  </a:lnTo>
                  <a:lnTo>
                    <a:pt x="329" y="304"/>
                  </a:lnTo>
                  <a:lnTo>
                    <a:pt x="327" y="305"/>
                  </a:lnTo>
                  <a:lnTo>
                    <a:pt x="327" y="307"/>
                  </a:lnTo>
                  <a:lnTo>
                    <a:pt x="327" y="308"/>
                  </a:lnTo>
                  <a:lnTo>
                    <a:pt x="327" y="309"/>
                  </a:lnTo>
                  <a:lnTo>
                    <a:pt x="327" y="312"/>
                  </a:lnTo>
                  <a:lnTo>
                    <a:pt x="327" y="314"/>
                  </a:lnTo>
                  <a:lnTo>
                    <a:pt x="329" y="314"/>
                  </a:lnTo>
                  <a:lnTo>
                    <a:pt x="329" y="315"/>
                  </a:lnTo>
                  <a:lnTo>
                    <a:pt x="331" y="318"/>
                  </a:lnTo>
                  <a:lnTo>
                    <a:pt x="333" y="320"/>
                  </a:lnTo>
                  <a:lnTo>
                    <a:pt x="333" y="321"/>
                  </a:lnTo>
                  <a:lnTo>
                    <a:pt x="334" y="323"/>
                  </a:lnTo>
                  <a:lnTo>
                    <a:pt x="334" y="325"/>
                  </a:lnTo>
                  <a:lnTo>
                    <a:pt x="336" y="328"/>
                  </a:lnTo>
                  <a:lnTo>
                    <a:pt x="336" y="331"/>
                  </a:lnTo>
                  <a:lnTo>
                    <a:pt x="337" y="337"/>
                  </a:lnTo>
                  <a:lnTo>
                    <a:pt x="337" y="344"/>
                  </a:lnTo>
                  <a:lnTo>
                    <a:pt x="337" y="353"/>
                  </a:lnTo>
                  <a:lnTo>
                    <a:pt x="337" y="372"/>
                  </a:lnTo>
                  <a:lnTo>
                    <a:pt x="337" y="384"/>
                  </a:lnTo>
                  <a:lnTo>
                    <a:pt x="337" y="392"/>
                  </a:lnTo>
                  <a:lnTo>
                    <a:pt x="337" y="403"/>
                  </a:lnTo>
                  <a:lnTo>
                    <a:pt x="337" y="435"/>
                  </a:lnTo>
                  <a:lnTo>
                    <a:pt x="337" y="467"/>
                  </a:lnTo>
                  <a:lnTo>
                    <a:pt x="337" y="488"/>
                  </a:lnTo>
                  <a:lnTo>
                    <a:pt x="337" y="506"/>
                  </a:lnTo>
                  <a:lnTo>
                    <a:pt x="336" y="516"/>
                  </a:lnTo>
                  <a:lnTo>
                    <a:pt x="336" y="528"/>
                  </a:lnTo>
                  <a:lnTo>
                    <a:pt x="336" y="544"/>
                  </a:lnTo>
                  <a:lnTo>
                    <a:pt x="336" y="549"/>
                  </a:lnTo>
                  <a:lnTo>
                    <a:pt x="336" y="560"/>
                  </a:lnTo>
                  <a:lnTo>
                    <a:pt x="336" y="574"/>
                  </a:lnTo>
                  <a:lnTo>
                    <a:pt x="336" y="587"/>
                  </a:lnTo>
                  <a:lnTo>
                    <a:pt x="336" y="603"/>
                  </a:lnTo>
                  <a:lnTo>
                    <a:pt x="336" y="613"/>
                  </a:lnTo>
                  <a:lnTo>
                    <a:pt x="336" y="621"/>
                  </a:lnTo>
                  <a:lnTo>
                    <a:pt x="336" y="625"/>
                  </a:lnTo>
                  <a:lnTo>
                    <a:pt x="334" y="629"/>
                  </a:lnTo>
                  <a:lnTo>
                    <a:pt x="334" y="634"/>
                  </a:lnTo>
                  <a:lnTo>
                    <a:pt x="334" y="635"/>
                  </a:lnTo>
                  <a:lnTo>
                    <a:pt x="333" y="638"/>
                  </a:lnTo>
                  <a:lnTo>
                    <a:pt x="333" y="641"/>
                  </a:lnTo>
                  <a:lnTo>
                    <a:pt x="331" y="643"/>
                  </a:lnTo>
                  <a:lnTo>
                    <a:pt x="331" y="644"/>
                  </a:lnTo>
                  <a:lnTo>
                    <a:pt x="330" y="644"/>
                  </a:lnTo>
                  <a:lnTo>
                    <a:pt x="330" y="645"/>
                  </a:lnTo>
                  <a:lnTo>
                    <a:pt x="329" y="647"/>
                  </a:lnTo>
                  <a:lnTo>
                    <a:pt x="327" y="647"/>
                  </a:lnTo>
                  <a:lnTo>
                    <a:pt x="324" y="647"/>
                  </a:lnTo>
                  <a:lnTo>
                    <a:pt x="321" y="647"/>
                  </a:lnTo>
                  <a:lnTo>
                    <a:pt x="320" y="648"/>
                  </a:lnTo>
                  <a:lnTo>
                    <a:pt x="314" y="648"/>
                  </a:lnTo>
                  <a:lnTo>
                    <a:pt x="311" y="648"/>
                  </a:lnTo>
                  <a:lnTo>
                    <a:pt x="304" y="648"/>
                  </a:lnTo>
                  <a:lnTo>
                    <a:pt x="235" y="647"/>
                  </a:lnTo>
                  <a:lnTo>
                    <a:pt x="225" y="647"/>
                  </a:lnTo>
                  <a:lnTo>
                    <a:pt x="199" y="645"/>
                  </a:lnTo>
                  <a:lnTo>
                    <a:pt x="187" y="645"/>
                  </a:lnTo>
                  <a:lnTo>
                    <a:pt x="173" y="645"/>
                  </a:lnTo>
                  <a:lnTo>
                    <a:pt x="150" y="644"/>
                  </a:lnTo>
                  <a:lnTo>
                    <a:pt x="131" y="644"/>
                  </a:lnTo>
                  <a:lnTo>
                    <a:pt x="116" y="644"/>
                  </a:lnTo>
                  <a:lnTo>
                    <a:pt x="78" y="644"/>
                  </a:lnTo>
                  <a:lnTo>
                    <a:pt x="33" y="644"/>
                  </a:lnTo>
                  <a:lnTo>
                    <a:pt x="24" y="644"/>
                  </a:lnTo>
                  <a:lnTo>
                    <a:pt x="20" y="643"/>
                  </a:lnTo>
                  <a:lnTo>
                    <a:pt x="16" y="643"/>
                  </a:lnTo>
                  <a:lnTo>
                    <a:pt x="13" y="643"/>
                  </a:lnTo>
                  <a:lnTo>
                    <a:pt x="11" y="641"/>
                  </a:lnTo>
                  <a:lnTo>
                    <a:pt x="8" y="641"/>
                  </a:lnTo>
                  <a:lnTo>
                    <a:pt x="7" y="640"/>
                  </a:lnTo>
                  <a:lnTo>
                    <a:pt x="5" y="640"/>
                  </a:lnTo>
                  <a:lnTo>
                    <a:pt x="5" y="637"/>
                  </a:lnTo>
                  <a:lnTo>
                    <a:pt x="4" y="637"/>
                  </a:lnTo>
                  <a:lnTo>
                    <a:pt x="4" y="635"/>
                  </a:lnTo>
                  <a:lnTo>
                    <a:pt x="3" y="631"/>
                  </a:lnTo>
                  <a:lnTo>
                    <a:pt x="1" y="629"/>
                  </a:lnTo>
                  <a:lnTo>
                    <a:pt x="1" y="625"/>
                  </a:lnTo>
                  <a:lnTo>
                    <a:pt x="1" y="621"/>
                  </a:lnTo>
                  <a:lnTo>
                    <a:pt x="1" y="616"/>
                  </a:lnTo>
                  <a:lnTo>
                    <a:pt x="0" y="612"/>
                  </a:lnTo>
                  <a:lnTo>
                    <a:pt x="0" y="609"/>
                  </a:lnTo>
                  <a:lnTo>
                    <a:pt x="1" y="596"/>
                  </a:lnTo>
                  <a:lnTo>
                    <a:pt x="1" y="567"/>
                  </a:lnTo>
                  <a:lnTo>
                    <a:pt x="3" y="544"/>
                  </a:lnTo>
                  <a:lnTo>
                    <a:pt x="3" y="504"/>
                  </a:lnTo>
                  <a:lnTo>
                    <a:pt x="4" y="458"/>
                  </a:lnTo>
                  <a:lnTo>
                    <a:pt x="5" y="392"/>
                  </a:lnTo>
                  <a:lnTo>
                    <a:pt x="5" y="381"/>
                  </a:lnTo>
                  <a:lnTo>
                    <a:pt x="4" y="365"/>
                  </a:lnTo>
                  <a:lnTo>
                    <a:pt x="5" y="346"/>
                  </a:lnTo>
                  <a:lnTo>
                    <a:pt x="5" y="308"/>
                  </a:lnTo>
                  <a:lnTo>
                    <a:pt x="5" y="267"/>
                  </a:lnTo>
                  <a:lnTo>
                    <a:pt x="5" y="256"/>
                  </a:lnTo>
                  <a:lnTo>
                    <a:pt x="7" y="225"/>
                  </a:lnTo>
                  <a:lnTo>
                    <a:pt x="7" y="219"/>
                  </a:lnTo>
                  <a:lnTo>
                    <a:pt x="7" y="212"/>
                  </a:lnTo>
                  <a:lnTo>
                    <a:pt x="7" y="208"/>
                  </a:lnTo>
                  <a:lnTo>
                    <a:pt x="7" y="202"/>
                  </a:lnTo>
                  <a:lnTo>
                    <a:pt x="8" y="197"/>
                  </a:lnTo>
                  <a:lnTo>
                    <a:pt x="8" y="193"/>
                  </a:lnTo>
                  <a:lnTo>
                    <a:pt x="10" y="190"/>
                  </a:lnTo>
                  <a:lnTo>
                    <a:pt x="11" y="187"/>
                  </a:lnTo>
                  <a:lnTo>
                    <a:pt x="13" y="186"/>
                  </a:lnTo>
                  <a:lnTo>
                    <a:pt x="13" y="184"/>
                  </a:lnTo>
                  <a:lnTo>
                    <a:pt x="16" y="183"/>
                  </a:lnTo>
                  <a:lnTo>
                    <a:pt x="19" y="181"/>
                  </a:lnTo>
                  <a:lnTo>
                    <a:pt x="22" y="180"/>
                  </a:lnTo>
                  <a:lnTo>
                    <a:pt x="32" y="177"/>
                  </a:lnTo>
                  <a:lnTo>
                    <a:pt x="40" y="173"/>
                  </a:lnTo>
                  <a:lnTo>
                    <a:pt x="55" y="170"/>
                  </a:lnTo>
                  <a:lnTo>
                    <a:pt x="58" y="168"/>
                  </a:lnTo>
                  <a:lnTo>
                    <a:pt x="62" y="167"/>
                  </a:lnTo>
                  <a:lnTo>
                    <a:pt x="65" y="165"/>
                  </a:lnTo>
                  <a:lnTo>
                    <a:pt x="70" y="164"/>
                  </a:lnTo>
                  <a:lnTo>
                    <a:pt x="75" y="161"/>
                  </a:lnTo>
                  <a:lnTo>
                    <a:pt x="80" y="158"/>
                  </a:lnTo>
                  <a:lnTo>
                    <a:pt x="84" y="158"/>
                  </a:lnTo>
                  <a:lnTo>
                    <a:pt x="86" y="157"/>
                  </a:lnTo>
                  <a:lnTo>
                    <a:pt x="87" y="157"/>
                  </a:lnTo>
                  <a:lnTo>
                    <a:pt x="94" y="155"/>
                  </a:lnTo>
                  <a:lnTo>
                    <a:pt x="96" y="155"/>
                  </a:lnTo>
                  <a:lnTo>
                    <a:pt x="99" y="155"/>
                  </a:lnTo>
                  <a:lnTo>
                    <a:pt x="100" y="154"/>
                  </a:lnTo>
                  <a:lnTo>
                    <a:pt x="104" y="152"/>
                  </a:lnTo>
                  <a:lnTo>
                    <a:pt x="107" y="151"/>
                  </a:lnTo>
                  <a:lnTo>
                    <a:pt x="110" y="148"/>
                  </a:lnTo>
                  <a:lnTo>
                    <a:pt x="112" y="147"/>
                  </a:lnTo>
                  <a:lnTo>
                    <a:pt x="119" y="141"/>
                  </a:lnTo>
                  <a:lnTo>
                    <a:pt x="122" y="138"/>
                  </a:lnTo>
                  <a:lnTo>
                    <a:pt x="126" y="135"/>
                  </a:lnTo>
                  <a:lnTo>
                    <a:pt x="131" y="132"/>
                  </a:lnTo>
                  <a:lnTo>
                    <a:pt x="135" y="129"/>
                  </a:lnTo>
                  <a:lnTo>
                    <a:pt x="141" y="128"/>
                  </a:lnTo>
                  <a:lnTo>
                    <a:pt x="144" y="126"/>
                  </a:lnTo>
                  <a:lnTo>
                    <a:pt x="155" y="123"/>
                  </a:lnTo>
                  <a:lnTo>
                    <a:pt x="158" y="122"/>
                  </a:lnTo>
                  <a:lnTo>
                    <a:pt x="161" y="120"/>
                  </a:lnTo>
                  <a:lnTo>
                    <a:pt x="164" y="119"/>
                  </a:lnTo>
                  <a:lnTo>
                    <a:pt x="167" y="117"/>
                  </a:lnTo>
                  <a:lnTo>
                    <a:pt x="170" y="115"/>
                  </a:lnTo>
                  <a:lnTo>
                    <a:pt x="173" y="112"/>
                  </a:lnTo>
                  <a:lnTo>
                    <a:pt x="180" y="106"/>
                  </a:lnTo>
                  <a:lnTo>
                    <a:pt x="183" y="101"/>
                  </a:lnTo>
                  <a:lnTo>
                    <a:pt x="184" y="100"/>
                  </a:lnTo>
                  <a:lnTo>
                    <a:pt x="192" y="94"/>
                  </a:lnTo>
                  <a:lnTo>
                    <a:pt x="198" y="91"/>
                  </a:lnTo>
                  <a:lnTo>
                    <a:pt x="199" y="90"/>
                  </a:lnTo>
                  <a:lnTo>
                    <a:pt x="200" y="90"/>
                  </a:lnTo>
                  <a:lnTo>
                    <a:pt x="202" y="91"/>
                  </a:lnTo>
                  <a:lnTo>
                    <a:pt x="200" y="93"/>
                  </a:lnTo>
                  <a:lnTo>
                    <a:pt x="200" y="97"/>
                  </a:lnTo>
                  <a:lnTo>
                    <a:pt x="199" y="99"/>
                  </a:lnTo>
                  <a:lnTo>
                    <a:pt x="199" y="101"/>
                  </a:lnTo>
                  <a:lnTo>
                    <a:pt x="200" y="103"/>
                  </a:lnTo>
                  <a:lnTo>
                    <a:pt x="200" y="104"/>
                  </a:lnTo>
                  <a:lnTo>
                    <a:pt x="200" y="106"/>
                  </a:lnTo>
                  <a:lnTo>
                    <a:pt x="202" y="107"/>
                  </a:lnTo>
                  <a:lnTo>
                    <a:pt x="203" y="109"/>
                  </a:lnTo>
                  <a:lnTo>
                    <a:pt x="205" y="110"/>
                  </a:lnTo>
                  <a:lnTo>
                    <a:pt x="206" y="110"/>
                  </a:lnTo>
                  <a:lnTo>
                    <a:pt x="208" y="112"/>
                  </a:lnTo>
                  <a:lnTo>
                    <a:pt x="209" y="112"/>
                  </a:lnTo>
                  <a:lnTo>
                    <a:pt x="211" y="112"/>
                  </a:lnTo>
                  <a:lnTo>
                    <a:pt x="212" y="110"/>
                  </a:lnTo>
                  <a:lnTo>
                    <a:pt x="214" y="110"/>
                  </a:lnTo>
                  <a:lnTo>
                    <a:pt x="215" y="109"/>
                  </a:lnTo>
                  <a:lnTo>
                    <a:pt x="218" y="107"/>
                  </a:lnTo>
                  <a:lnTo>
                    <a:pt x="224" y="103"/>
                  </a:lnTo>
                  <a:lnTo>
                    <a:pt x="225" y="101"/>
                  </a:lnTo>
                  <a:lnTo>
                    <a:pt x="227" y="101"/>
                  </a:lnTo>
                  <a:lnTo>
                    <a:pt x="228" y="101"/>
                  </a:lnTo>
                  <a:lnTo>
                    <a:pt x="230" y="101"/>
                  </a:lnTo>
                  <a:lnTo>
                    <a:pt x="234" y="103"/>
                  </a:lnTo>
                  <a:lnTo>
                    <a:pt x="235" y="103"/>
                  </a:lnTo>
                  <a:lnTo>
                    <a:pt x="237" y="104"/>
                  </a:lnTo>
                  <a:lnTo>
                    <a:pt x="238" y="104"/>
                  </a:lnTo>
                  <a:lnTo>
                    <a:pt x="240" y="104"/>
                  </a:lnTo>
                  <a:lnTo>
                    <a:pt x="241" y="103"/>
                  </a:lnTo>
                  <a:lnTo>
                    <a:pt x="243" y="103"/>
                  </a:lnTo>
                  <a:lnTo>
                    <a:pt x="244" y="103"/>
                  </a:lnTo>
                  <a:lnTo>
                    <a:pt x="246" y="101"/>
                  </a:lnTo>
                  <a:lnTo>
                    <a:pt x="247" y="101"/>
                  </a:lnTo>
                  <a:lnTo>
                    <a:pt x="248" y="100"/>
                  </a:lnTo>
                  <a:lnTo>
                    <a:pt x="250" y="99"/>
                  </a:lnTo>
                  <a:lnTo>
                    <a:pt x="253" y="94"/>
                  </a:lnTo>
                  <a:lnTo>
                    <a:pt x="254" y="93"/>
                  </a:lnTo>
                  <a:lnTo>
                    <a:pt x="257" y="91"/>
                  </a:lnTo>
                  <a:lnTo>
                    <a:pt x="259" y="90"/>
                  </a:lnTo>
                  <a:lnTo>
                    <a:pt x="260" y="90"/>
                  </a:lnTo>
                  <a:lnTo>
                    <a:pt x="266" y="88"/>
                  </a:lnTo>
                  <a:lnTo>
                    <a:pt x="269" y="88"/>
                  </a:lnTo>
                  <a:lnTo>
                    <a:pt x="270" y="87"/>
                  </a:lnTo>
                  <a:lnTo>
                    <a:pt x="272" y="87"/>
                  </a:lnTo>
                  <a:lnTo>
                    <a:pt x="273" y="85"/>
                  </a:lnTo>
                  <a:lnTo>
                    <a:pt x="276" y="84"/>
                  </a:lnTo>
                  <a:lnTo>
                    <a:pt x="278" y="83"/>
                  </a:lnTo>
                  <a:lnTo>
                    <a:pt x="279" y="81"/>
                  </a:lnTo>
                  <a:lnTo>
                    <a:pt x="282" y="78"/>
                  </a:lnTo>
                  <a:lnTo>
                    <a:pt x="285" y="75"/>
                  </a:lnTo>
                  <a:lnTo>
                    <a:pt x="286" y="72"/>
                  </a:lnTo>
                  <a:lnTo>
                    <a:pt x="288" y="71"/>
                  </a:lnTo>
                  <a:lnTo>
                    <a:pt x="291" y="68"/>
                  </a:lnTo>
                  <a:lnTo>
                    <a:pt x="295" y="65"/>
                  </a:lnTo>
                  <a:lnTo>
                    <a:pt x="302" y="59"/>
                  </a:lnTo>
                  <a:lnTo>
                    <a:pt x="305" y="58"/>
                  </a:lnTo>
                  <a:lnTo>
                    <a:pt x="307" y="55"/>
                  </a:lnTo>
                  <a:lnTo>
                    <a:pt x="313" y="52"/>
                  </a:lnTo>
                  <a:lnTo>
                    <a:pt x="315" y="51"/>
                  </a:lnTo>
                  <a:lnTo>
                    <a:pt x="317" y="49"/>
                  </a:lnTo>
                  <a:lnTo>
                    <a:pt x="318" y="48"/>
                  </a:lnTo>
                  <a:lnTo>
                    <a:pt x="320" y="46"/>
                  </a:lnTo>
                  <a:lnTo>
                    <a:pt x="320" y="46"/>
                  </a:lnTo>
                  <a:lnTo>
                    <a:pt x="321" y="46"/>
                  </a:lnTo>
                  <a:lnTo>
                    <a:pt x="323" y="46"/>
                  </a:lnTo>
                  <a:lnTo>
                    <a:pt x="327" y="46"/>
                  </a:lnTo>
                  <a:lnTo>
                    <a:pt x="336" y="48"/>
                  </a:lnTo>
                  <a:lnTo>
                    <a:pt x="340" y="48"/>
                  </a:lnTo>
                  <a:lnTo>
                    <a:pt x="342" y="48"/>
                  </a:lnTo>
                  <a:lnTo>
                    <a:pt x="343" y="46"/>
                  </a:lnTo>
                  <a:lnTo>
                    <a:pt x="346" y="46"/>
                  </a:lnTo>
                  <a:lnTo>
                    <a:pt x="347" y="46"/>
                  </a:lnTo>
                  <a:lnTo>
                    <a:pt x="350" y="45"/>
                  </a:lnTo>
                  <a:lnTo>
                    <a:pt x="369" y="33"/>
                  </a:lnTo>
                  <a:lnTo>
                    <a:pt x="371" y="33"/>
                  </a:lnTo>
                  <a:lnTo>
                    <a:pt x="374" y="32"/>
                  </a:lnTo>
                  <a:lnTo>
                    <a:pt x="377" y="30"/>
                  </a:lnTo>
                  <a:lnTo>
                    <a:pt x="378" y="30"/>
                  </a:lnTo>
                  <a:lnTo>
                    <a:pt x="379" y="30"/>
                  </a:lnTo>
                  <a:lnTo>
                    <a:pt x="381" y="30"/>
                  </a:lnTo>
                  <a:lnTo>
                    <a:pt x="382" y="30"/>
                  </a:lnTo>
                  <a:lnTo>
                    <a:pt x="384" y="30"/>
                  </a:lnTo>
                  <a:lnTo>
                    <a:pt x="385" y="30"/>
                  </a:lnTo>
                  <a:lnTo>
                    <a:pt x="385" y="30"/>
                  </a:lnTo>
                  <a:close/>
                  <a:moveTo>
                    <a:pt x="414" y="21"/>
                  </a:moveTo>
                  <a:lnTo>
                    <a:pt x="410" y="21"/>
                  </a:lnTo>
                  <a:lnTo>
                    <a:pt x="409" y="21"/>
                  </a:lnTo>
                  <a:lnTo>
                    <a:pt x="407" y="21"/>
                  </a:lnTo>
                  <a:lnTo>
                    <a:pt x="406" y="21"/>
                  </a:lnTo>
                  <a:lnTo>
                    <a:pt x="406" y="20"/>
                  </a:lnTo>
                  <a:lnTo>
                    <a:pt x="406" y="19"/>
                  </a:lnTo>
                  <a:lnTo>
                    <a:pt x="407" y="19"/>
                  </a:lnTo>
                  <a:lnTo>
                    <a:pt x="409" y="19"/>
                  </a:lnTo>
                  <a:lnTo>
                    <a:pt x="410" y="16"/>
                  </a:lnTo>
                  <a:lnTo>
                    <a:pt x="411" y="14"/>
                  </a:lnTo>
                  <a:lnTo>
                    <a:pt x="413" y="14"/>
                  </a:lnTo>
                  <a:lnTo>
                    <a:pt x="414" y="14"/>
                  </a:lnTo>
                  <a:lnTo>
                    <a:pt x="416" y="16"/>
                  </a:lnTo>
                  <a:lnTo>
                    <a:pt x="416" y="17"/>
                  </a:lnTo>
                  <a:lnTo>
                    <a:pt x="414" y="19"/>
                  </a:lnTo>
                  <a:lnTo>
                    <a:pt x="414" y="19"/>
                  </a:lnTo>
                  <a:lnTo>
                    <a:pt x="414" y="20"/>
                  </a:lnTo>
                  <a:lnTo>
                    <a:pt x="413" y="20"/>
                  </a:lnTo>
                  <a:lnTo>
                    <a:pt x="414" y="21"/>
                  </a:lnTo>
                  <a:close/>
                  <a:moveTo>
                    <a:pt x="371" y="10"/>
                  </a:moveTo>
                  <a:lnTo>
                    <a:pt x="372" y="10"/>
                  </a:lnTo>
                  <a:lnTo>
                    <a:pt x="374" y="10"/>
                  </a:lnTo>
                  <a:lnTo>
                    <a:pt x="378" y="10"/>
                  </a:lnTo>
                  <a:lnTo>
                    <a:pt x="379" y="10"/>
                  </a:lnTo>
                  <a:lnTo>
                    <a:pt x="381" y="10"/>
                  </a:lnTo>
                  <a:lnTo>
                    <a:pt x="381" y="11"/>
                  </a:lnTo>
                  <a:lnTo>
                    <a:pt x="381" y="13"/>
                  </a:lnTo>
                  <a:lnTo>
                    <a:pt x="379" y="14"/>
                  </a:lnTo>
                  <a:lnTo>
                    <a:pt x="379" y="16"/>
                  </a:lnTo>
                  <a:lnTo>
                    <a:pt x="378" y="16"/>
                  </a:lnTo>
                  <a:lnTo>
                    <a:pt x="377" y="16"/>
                  </a:lnTo>
                  <a:lnTo>
                    <a:pt x="375" y="14"/>
                  </a:lnTo>
                  <a:lnTo>
                    <a:pt x="372" y="11"/>
                  </a:lnTo>
                  <a:lnTo>
                    <a:pt x="369" y="8"/>
                  </a:lnTo>
                  <a:lnTo>
                    <a:pt x="368" y="8"/>
                  </a:lnTo>
                  <a:lnTo>
                    <a:pt x="368" y="7"/>
                  </a:lnTo>
                  <a:lnTo>
                    <a:pt x="369" y="7"/>
                  </a:lnTo>
                  <a:lnTo>
                    <a:pt x="371" y="10"/>
                  </a:lnTo>
                  <a:close/>
                  <a:moveTo>
                    <a:pt x="340" y="5"/>
                  </a:moveTo>
                  <a:lnTo>
                    <a:pt x="342" y="5"/>
                  </a:lnTo>
                  <a:lnTo>
                    <a:pt x="342" y="7"/>
                  </a:lnTo>
                  <a:lnTo>
                    <a:pt x="340" y="13"/>
                  </a:lnTo>
                  <a:lnTo>
                    <a:pt x="339" y="14"/>
                  </a:lnTo>
                  <a:lnTo>
                    <a:pt x="339" y="19"/>
                  </a:lnTo>
                  <a:lnTo>
                    <a:pt x="337" y="21"/>
                  </a:lnTo>
                  <a:lnTo>
                    <a:pt x="337" y="23"/>
                  </a:lnTo>
                  <a:lnTo>
                    <a:pt x="336" y="23"/>
                  </a:lnTo>
                  <a:lnTo>
                    <a:pt x="336" y="24"/>
                  </a:lnTo>
                  <a:lnTo>
                    <a:pt x="334" y="24"/>
                  </a:lnTo>
                  <a:lnTo>
                    <a:pt x="333" y="26"/>
                  </a:lnTo>
                  <a:lnTo>
                    <a:pt x="331" y="26"/>
                  </a:lnTo>
                  <a:lnTo>
                    <a:pt x="330" y="26"/>
                  </a:lnTo>
                  <a:lnTo>
                    <a:pt x="327" y="26"/>
                  </a:lnTo>
                  <a:lnTo>
                    <a:pt x="326" y="26"/>
                  </a:lnTo>
                  <a:lnTo>
                    <a:pt x="324" y="26"/>
                  </a:lnTo>
                  <a:lnTo>
                    <a:pt x="323" y="24"/>
                  </a:lnTo>
                  <a:lnTo>
                    <a:pt x="321" y="24"/>
                  </a:lnTo>
                  <a:lnTo>
                    <a:pt x="320" y="24"/>
                  </a:lnTo>
                  <a:lnTo>
                    <a:pt x="320" y="23"/>
                  </a:lnTo>
                  <a:lnTo>
                    <a:pt x="318" y="21"/>
                  </a:lnTo>
                  <a:lnTo>
                    <a:pt x="315" y="19"/>
                  </a:lnTo>
                  <a:lnTo>
                    <a:pt x="315" y="19"/>
                  </a:lnTo>
                  <a:lnTo>
                    <a:pt x="314" y="19"/>
                  </a:lnTo>
                  <a:lnTo>
                    <a:pt x="314" y="17"/>
                  </a:lnTo>
                  <a:lnTo>
                    <a:pt x="314" y="16"/>
                  </a:lnTo>
                  <a:lnTo>
                    <a:pt x="314" y="14"/>
                  </a:lnTo>
                  <a:lnTo>
                    <a:pt x="314" y="13"/>
                  </a:lnTo>
                  <a:lnTo>
                    <a:pt x="314" y="11"/>
                  </a:lnTo>
                  <a:lnTo>
                    <a:pt x="315" y="10"/>
                  </a:lnTo>
                  <a:lnTo>
                    <a:pt x="317" y="8"/>
                  </a:lnTo>
                  <a:lnTo>
                    <a:pt x="318" y="8"/>
                  </a:lnTo>
                  <a:lnTo>
                    <a:pt x="320" y="7"/>
                  </a:lnTo>
                  <a:lnTo>
                    <a:pt x="321" y="5"/>
                  </a:lnTo>
                  <a:lnTo>
                    <a:pt x="323" y="5"/>
                  </a:lnTo>
                  <a:lnTo>
                    <a:pt x="327" y="4"/>
                  </a:lnTo>
                  <a:lnTo>
                    <a:pt x="330" y="4"/>
                  </a:lnTo>
                  <a:lnTo>
                    <a:pt x="331" y="3"/>
                  </a:lnTo>
                  <a:lnTo>
                    <a:pt x="334" y="0"/>
                  </a:lnTo>
                  <a:lnTo>
                    <a:pt x="336" y="0"/>
                  </a:lnTo>
                  <a:lnTo>
                    <a:pt x="337" y="0"/>
                  </a:lnTo>
                  <a:lnTo>
                    <a:pt x="339" y="0"/>
                  </a:lnTo>
                  <a:lnTo>
                    <a:pt x="339" y="1"/>
                  </a:lnTo>
                  <a:lnTo>
                    <a:pt x="340" y="1"/>
                  </a:lnTo>
                  <a:lnTo>
                    <a:pt x="340" y="3"/>
                  </a:lnTo>
                  <a:lnTo>
                    <a:pt x="340" y="4"/>
                  </a:lnTo>
                  <a:lnTo>
                    <a:pt x="340" y="5"/>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3"/>
            <p:cNvSpPr>
              <a:spLocks noEditPoints="1"/>
            </p:cNvSpPr>
            <p:nvPr/>
          </p:nvSpPr>
          <p:spPr bwMode="auto">
            <a:xfrm>
              <a:off x="3824288" y="1554162"/>
              <a:ext cx="825500" cy="1000125"/>
            </a:xfrm>
            <a:custGeom>
              <a:avLst/>
              <a:gdLst>
                <a:gd name="T0" fmla="*/ 512 w 520"/>
                <a:gd name="T1" fmla="*/ 559 h 630"/>
                <a:gd name="T2" fmla="*/ 464 w 520"/>
                <a:gd name="T3" fmla="*/ 544 h 630"/>
                <a:gd name="T4" fmla="*/ 462 w 520"/>
                <a:gd name="T5" fmla="*/ 544 h 630"/>
                <a:gd name="T6" fmla="*/ 451 w 520"/>
                <a:gd name="T7" fmla="*/ 563 h 630"/>
                <a:gd name="T8" fmla="*/ 446 w 520"/>
                <a:gd name="T9" fmla="*/ 605 h 630"/>
                <a:gd name="T10" fmla="*/ 438 w 520"/>
                <a:gd name="T11" fmla="*/ 621 h 630"/>
                <a:gd name="T12" fmla="*/ 419 w 520"/>
                <a:gd name="T13" fmla="*/ 627 h 630"/>
                <a:gd name="T14" fmla="*/ 379 w 520"/>
                <a:gd name="T15" fmla="*/ 628 h 630"/>
                <a:gd name="T16" fmla="*/ 364 w 520"/>
                <a:gd name="T17" fmla="*/ 617 h 630"/>
                <a:gd name="T18" fmla="*/ 290 w 520"/>
                <a:gd name="T19" fmla="*/ 614 h 630"/>
                <a:gd name="T20" fmla="*/ 272 w 520"/>
                <a:gd name="T21" fmla="*/ 602 h 630"/>
                <a:gd name="T22" fmla="*/ 252 w 520"/>
                <a:gd name="T23" fmla="*/ 595 h 630"/>
                <a:gd name="T24" fmla="*/ 189 w 520"/>
                <a:gd name="T25" fmla="*/ 593 h 630"/>
                <a:gd name="T26" fmla="*/ 178 w 520"/>
                <a:gd name="T27" fmla="*/ 585 h 630"/>
                <a:gd name="T28" fmla="*/ 173 w 520"/>
                <a:gd name="T29" fmla="*/ 538 h 630"/>
                <a:gd name="T30" fmla="*/ 152 w 520"/>
                <a:gd name="T31" fmla="*/ 527 h 630"/>
                <a:gd name="T32" fmla="*/ 140 w 520"/>
                <a:gd name="T33" fmla="*/ 509 h 630"/>
                <a:gd name="T34" fmla="*/ 134 w 520"/>
                <a:gd name="T35" fmla="*/ 468 h 630"/>
                <a:gd name="T36" fmla="*/ 120 w 520"/>
                <a:gd name="T37" fmla="*/ 461 h 630"/>
                <a:gd name="T38" fmla="*/ 76 w 520"/>
                <a:gd name="T39" fmla="*/ 457 h 630"/>
                <a:gd name="T40" fmla="*/ 70 w 520"/>
                <a:gd name="T41" fmla="*/ 428 h 630"/>
                <a:gd name="T42" fmla="*/ 69 w 520"/>
                <a:gd name="T43" fmla="*/ 342 h 630"/>
                <a:gd name="T44" fmla="*/ 53 w 520"/>
                <a:gd name="T45" fmla="*/ 326 h 630"/>
                <a:gd name="T46" fmla="*/ 9 w 520"/>
                <a:gd name="T47" fmla="*/ 323 h 630"/>
                <a:gd name="T48" fmla="*/ 3 w 520"/>
                <a:gd name="T49" fmla="*/ 298 h 630"/>
                <a:gd name="T50" fmla="*/ 0 w 520"/>
                <a:gd name="T51" fmla="*/ 90 h 630"/>
                <a:gd name="T52" fmla="*/ 5 w 520"/>
                <a:gd name="T53" fmla="*/ 64 h 630"/>
                <a:gd name="T54" fmla="*/ 76 w 520"/>
                <a:gd name="T55" fmla="*/ 60 h 630"/>
                <a:gd name="T56" fmla="*/ 184 w 520"/>
                <a:gd name="T57" fmla="*/ 61 h 630"/>
                <a:gd name="T58" fmla="*/ 197 w 520"/>
                <a:gd name="T59" fmla="*/ 45 h 630"/>
                <a:gd name="T60" fmla="*/ 204 w 520"/>
                <a:gd name="T61" fmla="*/ 10 h 630"/>
                <a:gd name="T62" fmla="*/ 226 w 520"/>
                <a:gd name="T63" fmla="*/ 1 h 630"/>
                <a:gd name="T64" fmla="*/ 239 w 520"/>
                <a:gd name="T65" fmla="*/ 15 h 630"/>
                <a:gd name="T66" fmla="*/ 255 w 520"/>
                <a:gd name="T67" fmla="*/ 25 h 630"/>
                <a:gd name="T68" fmla="*/ 293 w 520"/>
                <a:gd name="T69" fmla="*/ 32 h 630"/>
                <a:gd name="T70" fmla="*/ 316 w 520"/>
                <a:gd name="T71" fmla="*/ 52 h 630"/>
                <a:gd name="T72" fmla="*/ 341 w 520"/>
                <a:gd name="T73" fmla="*/ 79 h 630"/>
                <a:gd name="T74" fmla="*/ 333 w 520"/>
                <a:gd name="T75" fmla="*/ 97 h 630"/>
                <a:gd name="T76" fmla="*/ 331 w 520"/>
                <a:gd name="T77" fmla="*/ 112 h 630"/>
                <a:gd name="T78" fmla="*/ 348 w 520"/>
                <a:gd name="T79" fmla="*/ 143 h 630"/>
                <a:gd name="T80" fmla="*/ 348 w 520"/>
                <a:gd name="T81" fmla="*/ 159 h 630"/>
                <a:gd name="T82" fmla="*/ 332 w 520"/>
                <a:gd name="T83" fmla="*/ 175 h 630"/>
                <a:gd name="T84" fmla="*/ 333 w 520"/>
                <a:gd name="T85" fmla="*/ 191 h 630"/>
                <a:gd name="T86" fmla="*/ 342 w 520"/>
                <a:gd name="T87" fmla="*/ 224 h 630"/>
                <a:gd name="T88" fmla="*/ 335 w 520"/>
                <a:gd name="T89" fmla="*/ 247 h 630"/>
                <a:gd name="T90" fmla="*/ 315 w 520"/>
                <a:gd name="T91" fmla="*/ 276 h 630"/>
                <a:gd name="T92" fmla="*/ 310 w 520"/>
                <a:gd name="T93" fmla="*/ 304 h 630"/>
                <a:gd name="T94" fmla="*/ 301 w 520"/>
                <a:gd name="T95" fmla="*/ 333 h 630"/>
                <a:gd name="T96" fmla="*/ 319 w 520"/>
                <a:gd name="T97" fmla="*/ 342 h 630"/>
                <a:gd name="T98" fmla="*/ 355 w 520"/>
                <a:gd name="T99" fmla="*/ 337 h 630"/>
                <a:gd name="T100" fmla="*/ 386 w 520"/>
                <a:gd name="T101" fmla="*/ 321 h 630"/>
                <a:gd name="T102" fmla="*/ 405 w 520"/>
                <a:gd name="T103" fmla="*/ 311 h 630"/>
                <a:gd name="T104" fmla="*/ 419 w 520"/>
                <a:gd name="T105" fmla="*/ 321 h 630"/>
                <a:gd name="T106" fmla="*/ 424 w 520"/>
                <a:gd name="T107" fmla="*/ 342 h 630"/>
                <a:gd name="T108" fmla="*/ 408 w 520"/>
                <a:gd name="T109" fmla="*/ 381 h 630"/>
                <a:gd name="T110" fmla="*/ 384 w 520"/>
                <a:gd name="T111" fmla="*/ 449 h 630"/>
                <a:gd name="T112" fmla="*/ 386 w 520"/>
                <a:gd name="T113" fmla="*/ 468 h 630"/>
                <a:gd name="T114" fmla="*/ 408 w 520"/>
                <a:gd name="T115" fmla="*/ 496 h 630"/>
                <a:gd name="T116" fmla="*/ 428 w 520"/>
                <a:gd name="T117" fmla="*/ 519 h 630"/>
                <a:gd name="T118" fmla="*/ 463 w 520"/>
                <a:gd name="T119" fmla="*/ 535 h 630"/>
                <a:gd name="T120" fmla="*/ 434 w 520"/>
                <a:gd name="T121" fmla="*/ 620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20" h="630">
                  <a:moveTo>
                    <a:pt x="437" y="623"/>
                  </a:moveTo>
                  <a:lnTo>
                    <a:pt x="437" y="621"/>
                  </a:lnTo>
                  <a:lnTo>
                    <a:pt x="440" y="621"/>
                  </a:lnTo>
                  <a:lnTo>
                    <a:pt x="441" y="621"/>
                  </a:lnTo>
                  <a:lnTo>
                    <a:pt x="438" y="623"/>
                  </a:lnTo>
                  <a:lnTo>
                    <a:pt x="437" y="623"/>
                  </a:lnTo>
                  <a:close/>
                  <a:moveTo>
                    <a:pt x="520" y="561"/>
                  </a:moveTo>
                  <a:lnTo>
                    <a:pt x="517" y="560"/>
                  </a:lnTo>
                  <a:lnTo>
                    <a:pt x="512" y="559"/>
                  </a:lnTo>
                  <a:lnTo>
                    <a:pt x="512" y="557"/>
                  </a:lnTo>
                  <a:lnTo>
                    <a:pt x="514" y="557"/>
                  </a:lnTo>
                  <a:lnTo>
                    <a:pt x="515" y="557"/>
                  </a:lnTo>
                  <a:lnTo>
                    <a:pt x="517" y="557"/>
                  </a:lnTo>
                  <a:lnTo>
                    <a:pt x="518" y="559"/>
                  </a:lnTo>
                  <a:lnTo>
                    <a:pt x="520" y="561"/>
                  </a:lnTo>
                  <a:close/>
                  <a:moveTo>
                    <a:pt x="466" y="543"/>
                  </a:moveTo>
                  <a:lnTo>
                    <a:pt x="466" y="544"/>
                  </a:lnTo>
                  <a:lnTo>
                    <a:pt x="464" y="544"/>
                  </a:lnTo>
                  <a:lnTo>
                    <a:pt x="464" y="543"/>
                  </a:lnTo>
                  <a:lnTo>
                    <a:pt x="466" y="543"/>
                  </a:lnTo>
                  <a:close/>
                  <a:moveTo>
                    <a:pt x="464" y="541"/>
                  </a:moveTo>
                  <a:lnTo>
                    <a:pt x="464" y="540"/>
                  </a:lnTo>
                  <a:lnTo>
                    <a:pt x="463" y="540"/>
                  </a:lnTo>
                  <a:lnTo>
                    <a:pt x="463" y="541"/>
                  </a:lnTo>
                  <a:lnTo>
                    <a:pt x="464" y="543"/>
                  </a:lnTo>
                  <a:lnTo>
                    <a:pt x="463" y="543"/>
                  </a:lnTo>
                  <a:lnTo>
                    <a:pt x="462" y="544"/>
                  </a:lnTo>
                  <a:lnTo>
                    <a:pt x="460" y="544"/>
                  </a:lnTo>
                  <a:lnTo>
                    <a:pt x="460" y="545"/>
                  </a:lnTo>
                  <a:lnTo>
                    <a:pt x="459" y="547"/>
                  </a:lnTo>
                  <a:lnTo>
                    <a:pt x="457" y="548"/>
                  </a:lnTo>
                  <a:lnTo>
                    <a:pt x="457" y="550"/>
                  </a:lnTo>
                  <a:lnTo>
                    <a:pt x="456" y="551"/>
                  </a:lnTo>
                  <a:lnTo>
                    <a:pt x="454" y="556"/>
                  </a:lnTo>
                  <a:lnTo>
                    <a:pt x="453" y="560"/>
                  </a:lnTo>
                  <a:lnTo>
                    <a:pt x="451" y="563"/>
                  </a:lnTo>
                  <a:lnTo>
                    <a:pt x="450" y="566"/>
                  </a:lnTo>
                  <a:lnTo>
                    <a:pt x="450" y="569"/>
                  </a:lnTo>
                  <a:lnTo>
                    <a:pt x="448" y="572"/>
                  </a:lnTo>
                  <a:lnTo>
                    <a:pt x="448" y="575"/>
                  </a:lnTo>
                  <a:lnTo>
                    <a:pt x="448" y="579"/>
                  </a:lnTo>
                  <a:lnTo>
                    <a:pt x="447" y="592"/>
                  </a:lnTo>
                  <a:lnTo>
                    <a:pt x="447" y="598"/>
                  </a:lnTo>
                  <a:lnTo>
                    <a:pt x="446" y="602"/>
                  </a:lnTo>
                  <a:lnTo>
                    <a:pt x="446" y="605"/>
                  </a:lnTo>
                  <a:lnTo>
                    <a:pt x="444" y="608"/>
                  </a:lnTo>
                  <a:lnTo>
                    <a:pt x="444" y="609"/>
                  </a:lnTo>
                  <a:lnTo>
                    <a:pt x="444" y="611"/>
                  </a:lnTo>
                  <a:lnTo>
                    <a:pt x="443" y="612"/>
                  </a:lnTo>
                  <a:lnTo>
                    <a:pt x="443" y="614"/>
                  </a:lnTo>
                  <a:lnTo>
                    <a:pt x="441" y="615"/>
                  </a:lnTo>
                  <a:lnTo>
                    <a:pt x="438" y="618"/>
                  </a:lnTo>
                  <a:lnTo>
                    <a:pt x="438" y="620"/>
                  </a:lnTo>
                  <a:lnTo>
                    <a:pt x="438" y="621"/>
                  </a:lnTo>
                  <a:lnTo>
                    <a:pt x="437" y="621"/>
                  </a:lnTo>
                  <a:lnTo>
                    <a:pt x="435" y="623"/>
                  </a:lnTo>
                  <a:lnTo>
                    <a:pt x="437" y="623"/>
                  </a:lnTo>
                  <a:lnTo>
                    <a:pt x="438" y="624"/>
                  </a:lnTo>
                  <a:lnTo>
                    <a:pt x="437" y="625"/>
                  </a:lnTo>
                  <a:lnTo>
                    <a:pt x="434" y="625"/>
                  </a:lnTo>
                  <a:lnTo>
                    <a:pt x="431" y="625"/>
                  </a:lnTo>
                  <a:lnTo>
                    <a:pt x="430" y="627"/>
                  </a:lnTo>
                  <a:lnTo>
                    <a:pt x="419" y="627"/>
                  </a:lnTo>
                  <a:lnTo>
                    <a:pt x="411" y="628"/>
                  </a:lnTo>
                  <a:lnTo>
                    <a:pt x="406" y="628"/>
                  </a:lnTo>
                  <a:lnTo>
                    <a:pt x="395" y="630"/>
                  </a:lnTo>
                  <a:lnTo>
                    <a:pt x="390" y="630"/>
                  </a:lnTo>
                  <a:lnTo>
                    <a:pt x="387" y="630"/>
                  </a:lnTo>
                  <a:lnTo>
                    <a:pt x="384" y="630"/>
                  </a:lnTo>
                  <a:lnTo>
                    <a:pt x="382" y="630"/>
                  </a:lnTo>
                  <a:lnTo>
                    <a:pt x="380" y="630"/>
                  </a:lnTo>
                  <a:lnTo>
                    <a:pt x="379" y="628"/>
                  </a:lnTo>
                  <a:lnTo>
                    <a:pt x="377" y="628"/>
                  </a:lnTo>
                  <a:lnTo>
                    <a:pt x="377" y="627"/>
                  </a:lnTo>
                  <a:lnTo>
                    <a:pt x="376" y="627"/>
                  </a:lnTo>
                  <a:lnTo>
                    <a:pt x="373" y="623"/>
                  </a:lnTo>
                  <a:lnTo>
                    <a:pt x="371" y="621"/>
                  </a:lnTo>
                  <a:lnTo>
                    <a:pt x="370" y="620"/>
                  </a:lnTo>
                  <a:lnTo>
                    <a:pt x="367" y="618"/>
                  </a:lnTo>
                  <a:lnTo>
                    <a:pt x="366" y="618"/>
                  </a:lnTo>
                  <a:lnTo>
                    <a:pt x="364" y="617"/>
                  </a:lnTo>
                  <a:lnTo>
                    <a:pt x="360" y="617"/>
                  </a:lnTo>
                  <a:lnTo>
                    <a:pt x="357" y="615"/>
                  </a:lnTo>
                  <a:lnTo>
                    <a:pt x="354" y="615"/>
                  </a:lnTo>
                  <a:lnTo>
                    <a:pt x="349" y="615"/>
                  </a:lnTo>
                  <a:lnTo>
                    <a:pt x="341" y="615"/>
                  </a:lnTo>
                  <a:lnTo>
                    <a:pt x="319" y="615"/>
                  </a:lnTo>
                  <a:lnTo>
                    <a:pt x="312" y="615"/>
                  </a:lnTo>
                  <a:lnTo>
                    <a:pt x="296" y="615"/>
                  </a:lnTo>
                  <a:lnTo>
                    <a:pt x="290" y="614"/>
                  </a:lnTo>
                  <a:lnTo>
                    <a:pt x="287" y="614"/>
                  </a:lnTo>
                  <a:lnTo>
                    <a:pt x="284" y="614"/>
                  </a:lnTo>
                  <a:lnTo>
                    <a:pt x="283" y="612"/>
                  </a:lnTo>
                  <a:lnTo>
                    <a:pt x="281" y="612"/>
                  </a:lnTo>
                  <a:lnTo>
                    <a:pt x="280" y="611"/>
                  </a:lnTo>
                  <a:lnTo>
                    <a:pt x="278" y="609"/>
                  </a:lnTo>
                  <a:lnTo>
                    <a:pt x="277" y="608"/>
                  </a:lnTo>
                  <a:lnTo>
                    <a:pt x="275" y="607"/>
                  </a:lnTo>
                  <a:lnTo>
                    <a:pt x="272" y="602"/>
                  </a:lnTo>
                  <a:lnTo>
                    <a:pt x="271" y="602"/>
                  </a:lnTo>
                  <a:lnTo>
                    <a:pt x="269" y="601"/>
                  </a:lnTo>
                  <a:lnTo>
                    <a:pt x="268" y="599"/>
                  </a:lnTo>
                  <a:lnTo>
                    <a:pt x="265" y="598"/>
                  </a:lnTo>
                  <a:lnTo>
                    <a:pt x="262" y="596"/>
                  </a:lnTo>
                  <a:lnTo>
                    <a:pt x="261" y="596"/>
                  </a:lnTo>
                  <a:lnTo>
                    <a:pt x="258" y="596"/>
                  </a:lnTo>
                  <a:lnTo>
                    <a:pt x="255" y="595"/>
                  </a:lnTo>
                  <a:lnTo>
                    <a:pt x="252" y="595"/>
                  </a:lnTo>
                  <a:lnTo>
                    <a:pt x="248" y="595"/>
                  </a:lnTo>
                  <a:lnTo>
                    <a:pt x="243" y="595"/>
                  </a:lnTo>
                  <a:lnTo>
                    <a:pt x="233" y="595"/>
                  </a:lnTo>
                  <a:lnTo>
                    <a:pt x="208" y="595"/>
                  </a:lnTo>
                  <a:lnTo>
                    <a:pt x="201" y="595"/>
                  </a:lnTo>
                  <a:lnTo>
                    <a:pt x="197" y="595"/>
                  </a:lnTo>
                  <a:lnTo>
                    <a:pt x="194" y="595"/>
                  </a:lnTo>
                  <a:lnTo>
                    <a:pt x="192" y="595"/>
                  </a:lnTo>
                  <a:lnTo>
                    <a:pt x="189" y="593"/>
                  </a:lnTo>
                  <a:lnTo>
                    <a:pt x="187" y="593"/>
                  </a:lnTo>
                  <a:lnTo>
                    <a:pt x="185" y="593"/>
                  </a:lnTo>
                  <a:lnTo>
                    <a:pt x="184" y="592"/>
                  </a:lnTo>
                  <a:lnTo>
                    <a:pt x="182" y="591"/>
                  </a:lnTo>
                  <a:lnTo>
                    <a:pt x="181" y="591"/>
                  </a:lnTo>
                  <a:lnTo>
                    <a:pt x="179" y="589"/>
                  </a:lnTo>
                  <a:lnTo>
                    <a:pt x="179" y="588"/>
                  </a:lnTo>
                  <a:lnTo>
                    <a:pt x="178" y="586"/>
                  </a:lnTo>
                  <a:lnTo>
                    <a:pt x="178" y="585"/>
                  </a:lnTo>
                  <a:lnTo>
                    <a:pt x="178" y="580"/>
                  </a:lnTo>
                  <a:lnTo>
                    <a:pt x="178" y="577"/>
                  </a:lnTo>
                  <a:lnTo>
                    <a:pt x="176" y="572"/>
                  </a:lnTo>
                  <a:lnTo>
                    <a:pt x="176" y="566"/>
                  </a:lnTo>
                  <a:lnTo>
                    <a:pt x="176" y="553"/>
                  </a:lnTo>
                  <a:lnTo>
                    <a:pt x="175" y="550"/>
                  </a:lnTo>
                  <a:lnTo>
                    <a:pt x="175" y="545"/>
                  </a:lnTo>
                  <a:lnTo>
                    <a:pt x="175" y="543"/>
                  </a:lnTo>
                  <a:lnTo>
                    <a:pt x="173" y="538"/>
                  </a:lnTo>
                  <a:lnTo>
                    <a:pt x="173" y="537"/>
                  </a:lnTo>
                  <a:lnTo>
                    <a:pt x="172" y="534"/>
                  </a:lnTo>
                  <a:lnTo>
                    <a:pt x="171" y="532"/>
                  </a:lnTo>
                  <a:lnTo>
                    <a:pt x="169" y="532"/>
                  </a:lnTo>
                  <a:lnTo>
                    <a:pt x="168" y="531"/>
                  </a:lnTo>
                  <a:lnTo>
                    <a:pt x="165" y="529"/>
                  </a:lnTo>
                  <a:lnTo>
                    <a:pt x="162" y="529"/>
                  </a:lnTo>
                  <a:lnTo>
                    <a:pt x="160" y="529"/>
                  </a:lnTo>
                  <a:lnTo>
                    <a:pt x="152" y="527"/>
                  </a:lnTo>
                  <a:lnTo>
                    <a:pt x="149" y="527"/>
                  </a:lnTo>
                  <a:lnTo>
                    <a:pt x="147" y="525"/>
                  </a:lnTo>
                  <a:lnTo>
                    <a:pt x="146" y="524"/>
                  </a:lnTo>
                  <a:lnTo>
                    <a:pt x="143" y="524"/>
                  </a:lnTo>
                  <a:lnTo>
                    <a:pt x="143" y="521"/>
                  </a:lnTo>
                  <a:lnTo>
                    <a:pt x="141" y="518"/>
                  </a:lnTo>
                  <a:lnTo>
                    <a:pt x="140" y="515"/>
                  </a:lnTo>
                  <a:lnTo>
                    <a:pt x="140" y="513"/>
                  </a:lnTo>
                  <a:lnTo>
                    <a:pt x="140" y="509"/>
                  </a:lnTo>
                  <a:lnTo>
                    <a:pt x="139" y="506"/>
                  </a:lnTo>
                  <a:lnTo>
                    <a:pt x="139" y="500"/>
                  </a:lnTo>
                  <a:lnTo>
                    <a:pt x="139" y="489"/>
                  </a:lnTo>
                  <a:lnTo>
                    <a:pt x="137" y="484"/>
                  </a:lnTo>
                  <a:lnTo>
                    <a:pt x="137" y="480"/>
                  </a:lnTo>
                  <a:lnTo>
                    <a:pt x="137" y="477"/>
                  </a:lnTo>
                  <a:lnTo>
                    <a:pt x="136" y="473"/>
                  </a:lnTo>
                  <a:lnTo>
                    <a:pt x="136" y="470"/>
                  </a:lnTo>
                  <a:lnTo>
                    <a:pt x="134" y="468"/>
                  </a:lnTo>
                  <a:lnTo>
                    <a:pt x="134" y="467"/>
                  </a:lnTo>
                  <a:lnTo>
                    <a:pt x="133" y="467"/>
                  </a:lnTo>
                  <a:lnTo>
                    <a:pt x="133" y="465"/>
                  </a:lnTo>
                  <a:lnTo>
                    <a:pt x="131" y="464"/>
                  </a:lnTo>
                  <a:lnTo>
                    <a:pt x="130" y="463"/>
                  </a:lnTo>
                  <a:lnTo>
                    <a:pt x="127" y="463"/>
                  </a:lnTo>
                  <a:lnTo>
                    <a:pt x="125" y="463"/>
                  </a:lnTo>
                  <a:lnTo>
                    <a:pt x="123" y="463"/>
                  </a:lnTo>
                  <a:lnTo>
                    <a:pt x="120" y="461"/>
                  </a:lnTo>
                  <a:lnTo>
                    <a:pt x="114" y="461"/>
                  </a:lnTo>
                  <a:lnTo>
                    <a:pt x="108" y="461"/>
                  </a:lnTo>
                  <a:lnTo>
                    <a:pt x="93" y="461"/>
                  </a:lnTo>
                  <a:lnTo>
                    <a:pt x="90" y="461"/>
                  </a:lnTo>
                  <a:lnTo>
                    <a:pt x="86" y="460"/>
                  </a:lnTo>
                  <a:lnTo>
                    <a:pt x="83" y="460"/>
                  </a:lnTo>
                  <a:lnTo>
                    <a:pt x="80" y="460"/>
                  </a:lnTo>
                  <a:lnTo>
                    <a:pt x="79" y="458"/>
                  </a:lnTo>
                  <a:lnTo>
                    <a:pt x="76" y="457"/>
                  </a:lnTo>
                  <a:lnTo>
                    <a:pt x="74" y="455"/>
                  </a:lnTo>
                  <a:lnTo>
                    <a:pt x="74" y="454"/>
                  </a:lnTo>
                  <a:lnTo>
                    <a:pt x="73" y="451"/>
                  </a:lnTo>
                  <a:lnTo>
                    <a:pt x="73" y="448"/>
                  </a:lnTo>
                  <a:lnTo>
                    <a:pt x="72" y="442"/>
                  </a:lnTo>
                  <a:lnTo>
                    <a:pt x="72" y="438"/>
                  </a:lnTo>
                  <a:lnTo>
                    <a:pt x="70" y="435"/>
                  </a:lnTo>
                  <a:lnTo>
                    <a:pt x="70" y="431"/>
                  </a:lnTo>
                  <a:lnTo>
                    <a:pt x="70" y="428"/>
                  </a:lnTo>
                  <a:lnTo>
                    <a:pt x="70" y="420"/>
                  </a:lnTo>
                  <a:lnTo>
                    <a:pt x="70" y="412"/>
                  </a:lnTo>
                  <a:lnTo>
                    <a:pt x="70" y="381"/>
                  </a:lnTo>
                  <a:lnTo>
                    <a:pt x="70" y="367"/>
                  </a:lnTo>
                  <a:lnTo>
                    <a:pt x="70" y="358"/>
                  </a:lnTo>
                  <a:lnTo>
                    <a:pt x="70" y="352"/>
                  </a:lnTo>
                  <a:lnTo>
                    <a:pt x="70" y="348"/>
                  </a:lnTo>
                  <a:lnTo>
                    <a:pt x="70" y="345"/>
                  </a:lnTo>
                  <a:lnTo>
                    <a:pt x="69" y="342"/>
                  </a:lnTo>
                  <a:lnTo>
                    <a:pt x="69" y="339"/>
                  </a:lnTo>
                  <a:lnTo>
                    <a:pt x="69" y="337"/>
                  </a:lnTo>
                  <a:lnTo>
                    <a:pt x="67" y="335"/>
                  </a:lnTo>
                  <a:lnTo>
                    <a:pt x="66" y="332"/>
                  </a:lnTo>
                  <a:lnTo>
                    <a:pt x="63" y="329"/>
                  </a:lnTo>
                  <a:lnTo>
                    <a:pt x="60" y="327"/>
                  </a:lnTo>
                  <a:lnTo>
                    <a:pt x="58" y="327"/>
                  </a:lnTo>
                  <a:lnTo>
                    <a:pt x="56" y="327"/>
                  </a:lnTo>
                  <a:lnTo>
                    <a:pt x="53" y="326"/>
                  </a:lnTo>
                  <a:lnTo>
                    <a:pt x="50" y="326"/>
                  </a:lnTo>
                  <a:lnTo>
                    <a:pt x="45" y="326"/>
                  </a:lnTo>
                  <a:lnTo>
                    <a:pt x="31" y="326"/>
                  </a:lnTo>
                  <a:lnTo>
                    <a:pt x="25" y="326"/>
                  </a:lnTo>
                  <a:lnTo>
                    <a:pt x="19" y="324"/>
                  </a:lnTo>
                  <a:lnTo>
                    <a:pt x="16" y="324"/>
                  </a:lnTo>
                  <a:lnTo>
                    <a:pt x="12" y="323"/>
                  </a:lnTo>
                  <a:lnTo>
                    <a:pt x="10" y="323"/>
                  </a:lnTo>
                  <a:lnTo>
                    <a:pt x="9" y="323"/>
                  </a:lnTo>
                  <a:lnTo>
                    <a:pt x="8" y="321"/>
                  </a:lnTo>
                  <a:lnTo>
                    <a:pt x="6" y="320"/>
                  </a:lnTo>
                  <a:lnTo>
                    <a:pt x="6" y="319"/>
                  </a:lnTo>
                  <a:lnTo>
                    <a:pt x="5" y="316"/>
                  </a:lnTo>
                  <a:lnTo>
                    <a:pt x="3" y="313"/>
                  </a:lnTo>
                  <a:lnTo>
                    <a:pt x="3" y="310"/>
                  </a:lnTo>
                  <a:lnTo>
                    <a:pt x="3" y="307"/>
                  </a:lnTo>
                  <a:lnTo>
                    <a:pt x="3" y="303"/>
                  </a:lnTo>
                  <a:lnTo>
                    <a:pt x="3" y="298"/>
                  </a:lnTo>
                  <a:lnTo>
                    <a:pt x="3" y="292"/>
                  </a:lnTo>
                  <a:lnTo>
                    <a:pt x="3" y="287"/>
                  </a:lnTo>
                  <a:lnTo>
                    <a:pt x="3" y="259"/>
                  </a:lnTo>
                  <a:lnTo>
                    <a:pt x="3" y="231"/>
                  </a:lnTo>
                  <a:lnTo>
                    <a:pt x="2" y="183"/>
                  </a:lnTo>
                  <a:lnTo>
                    <a:pt x="2" y="159"/>
                  </a:lnTo>
                  <a:lnTo>
                    <a:pt x="0" y="113"/>
                  </a:lnTo>
                  <a:lnTo>
                    <a:pt x="0" y="97"/>
                  </a:lnTo>
                  <a:lnTo>
                    <a:pt x="0" y="90"/>
                  </a:lnTo>
                  <a:lnTo>
                    <a:pt x="0" y="83"/>
                  </a:lnTo>
                  <a:lnTo>
                    <a:pt x="0" y="79"/>
                  </a:lnTo>
                  <a:lnTo>
                    <a:pt x="0" y="76"/>
                  </a:lnTo>
                  <a:lnTo>
                    <a:pt x="2" y="73"/>
                  </a:lnTo>
                  <a:lnTo>
                    <a:pt x="2" y="70"/>
                  </a:lnTo>
                  <a:lnTo>
                    <a:pt x="3" y="68"/>
                  </a:lnTo>
                  <a:lnTo>
                    <a:pt x="3" y="67"/>
                  </a:lnTo>
                  <a:lnTo>
                    <a:pt x="3" y="65"/>
                  </a:lnTo>
                  <a:lnTo>
                    <a:pt x="5" y="64"/>
                  </a:lnTo>
                  <a:lnTo>
                    <a:pt x="8" y="63"/>
                  </a:lnTo>
                  <a:lnTo>
                    <a:pt x="10" y="61"/>
                  </a:lnTo>
                  <a:lnTo>
                    <a:pt x="13" y="60"/>
                  </a:lnTo>
                  <a:lnTo>
                    <a:pt x="16" y="60"/>
                  </a:lnTo>
                  <a:lnTo>
                    <a:pt x="19" y="60"/>
                  </a:lnTo>
                  <a:lnTo>
                    <a:pt x="26" y="58"/>
                  </a:lnTo>
                  <a:lnTo>
                    <a:pt x="32" y="58"/>
                  </a:lnTo>
                  <a:lnTo>
                    <a:pt x="38" y="58"/>
                  </a:lnTo>
                  <a:lnTo>
                    <a:pt x="76" y="60"/>
                  </a:lnTo>
                  <a:lnTo>
                    <a:pt x="106" y="60"/>
                  </a:lnTo>
                  <a:lnTo>
                    <a:pt x="120" y="61"/>
                  </a:lnTo>
                  <a:lnTo>
                    <a:pt x="133" y="61"/>
                  </a:lnTo>
                  <a:lnTo>
                    <a:pt x="159" y="63"/>
                  </a:lnTo>
                  <a:lnTo>
                    <a:pt x="171" y="63"/>
                  </a:lnTo>
                  <a:lnTo>
                    <a:pt x="176" y="63"/>
                  </a:lnTo>
                  <a:lnTo>
                    <a:pt x="178" y="63"/>
                  </a:lnTo>
                  <a:lnTo>
                    <a:pt x="181" y="63"/>
                  </a:lnTo>
                  <a:lnTo>
                    <a:pt x="184" y="61"/>
                  </a:lnTo>
                  <a:lnTo>
                    <a:pt x="185" y="61"/>
                  </a:lnTo>
                  <a:lnTo>
                    <a:pt x="188" y="60"/>
                  </a:lnTo>
                  <a:lnTo>
                    <a:pt x="191" y="58"/>
                  </a:lnTo>
                  <a:lnTo>
                    <a:pt x="192" y="58"/>
                  </a:lnTo>
                  <a:lnTo>
                    <a:pt x="194" y="57"/>
                  </a:lnTo>
                  <a:lnTo>
                    <a:pt x="194" y="55"/>
                  </a:lnTo>
                  <a:lnTo>
                    <a:pt x="195" y="52"/>
                  </a:lnTo>
                  <a:lnTo>
                    <a:pt x="195" y="49"/>
                  </a:lnTo>
                  <a:lnTo>
                    <a:pt x="197" y="45"/>
                  </a:lnTo>
                  <a:lnTo>
                    <a:pt x="197" y="41"/>
                  </a:lnTo>
                  <a:lnTo>
                    <a:pt x="198" y="28"/>
                  </a:lnTo>
                  <a:lnTo>
                    <a:pt x="198" y="23"/>
                  </a:lnTo>
                  <a:lnTo>
                    <a:pt x="200" y="20"/>
                  </a:lnTo>
                  <a:lnTo>
                    <a:pt x="200" y="17"/>
                  </a:lnTo>
                  <a:lnTo>
                    <a:pt x="201" y="15"/>
                  </a:lnTo>
                  <a:lnTo>
                    <a:pt x="201" y="13"/>
                  </a:lnTo>
                  <a:lnTo>
                    <a:pt x="203" y="12"/>
                  </a:lnTo>
                  <a:lnTo>
                    <a:pt x="204" y="10"/>
                  </a:lnTo>
                  <a:lnTo>
                    <a:pt x="205" y="9"/>
                  </a:lnTo>
                  <a:lnTo>
                    <a:pt x="207" y="9"/>
                  </a:lnTo>
                  <a:lnTo>
                    <a:pt x="208" y="7"/>
                  </a:lnTo>
                  <a:lnTo>
                    <a:pt x="210" y="6"/>
                  </a:lnTo>
                  <a:lnTo>
                    <a:pt x="211" y="6"/>
                  </a:lnTo>
                  <a:lnTo>
                    <a:pt x="214" y="4"/>
                  </a:lnTo>
                  <a:lnTo>
                    <a:pt x="216" y="3"/>
                  </a:lnTo>
                  <a:lnTo>
                    <a:pt x="220" y="1"/>
                  </a:lnTo>
                  <a:lnTo>
                    <a:pt x="226" y="1"/>
                  </a:lnTo>
                  <a:lnTo>
                    <a:pt x="229" y="0"/>
                  </a:lnTo>
                  <a:lnTo>
                    <a:pt x="232" y="0"/>
                  </a:lnTo>
                  <a:lnTo>
                    <a:pt x="233" y="0"/>
                  </a:lnTo>
                  <a:lnTo>
                    <a:pt x="235" y="0"/>
                  </a:lnTo>
                  <a:lnTo>
                    <a:pt x="236" y="7"/>
                  </a:lnTo>
                  <a:lnTo>
                    <a:pt x="236" y="9"/>
                  </a:lnTo>
                  <a:lnTo>
                    <a:pt x="237" y="10"/>
                  </a:lnTo>
                  <a:lnTo>
                    <a:pt x="237" y="12"/>
                  </a:lnTo>
                  <a:lnTo>
                    <a:pt x="239" y="15"/>
                  </a:lnTo>
                  <a:lnTo>
                    <a:pt x="240" y="16"/>
                  </a:lnTo>
                  <a:lnTo>
                    <a:pt x="243" y="17"/>
                  </a:lnTo>
                  <a:lnTo>
                    <a:pt x="246" y="20"/>
                  </a:lnTo>
                  <a:lnTo>
                    <a:pt x="248" y="22"/>
                  </a:lnTo>
                  <a:lnTo>
                    <a:pt x="248" y="23"/>
                  </a:lnTo>
                  <a:lnTo>
                    <a:pt x="249" y="23"/>
                  </a:lnTo>
                  <a:lnTo>
                    <a:pt x="252" y="25"/>
                  </a:lnTo>
                  <a:lnTo>
                    <a:pt x="253" y="25"/>
                  </a:lnTo>
                  <a:lnTo>
                    <a:pt x="255" y="25"/>
                  </a:lnTo>
                  <a:lnTo>
                    <a:pt x="259" y="26"/>
                  </a:lnTo>
                  <a:lnTo>
                    <a:pt x="267" y="26"/>
                  </a:lnTo>
                  <a:lnTo>
                    <a:pt x="272" y="26"/>
                  </a:lnTo>
                  <a:lnTo>
                    <a:pt x="277" y="26"/>
                  </a:lnTo>
                  <a:lnTo>
                    <a:pt x="280" y="28"/>
                  </a:lnTo>
                  <a:lnTo>
                    <a:pt x="287" y="29"/>
                  </a:lnTo>
                  <a:lnTo>
                    <a:pt x="290" y="31"/>
                  </a:lnTo>
                  <a:lnTo>
                    <a:pt x="291" y="31"/>
                  </a:lnTo>
                  <a:lnTo>
                    <a:pt x="293" y="32"/>
                  </a:lnTo>
                  <a:lnTo>
                    <a:pt x="296" y="33"/>
                  </a:lnTo>
                  <a:lnTo>
                    <a:pt x="299" y="35"/>
                  </a:lnTo>
                  <a:lnTo>
                    <a:pt x="300" y="38"/>
                  </a:lnTo>
                  <a:lnTo>
                    <a:pt x="301" y="39"/>
                  </a:lnTo>
                  <a:lnTo>
                    <a:pt x="304" y="44"/>
                  </a:lnTo>
                  <a:lnTo>
                    <a:pt x="307" y="45"/>
                  </a:lnTo>
                  <a:lnTo>
                    <a:pt x="310" y="47"/>
                  </a:lnTo>
                  <a:lnTo>
                    <a:pt x="313" y="49"/>
                  </a:lnTo>
                  <a:lnTo>
                    <a:pt x="316" y="52"/>
                  </a:lnTo>
                  <a:lnTo>
                    <a:pt x="317" y="55"/>
                  </a:lnTo>
                  <a:lnTo>
                    <a:pt x="328" y="61"/>
                  </a:lnTo>
                  <a:lnTo>
                    <a:pt x="329" y="63"/>
                  </a:lnTo>
                  <a:lnTo>
                    <a:pt x="331" y="65"/>
                  </a:lnTo>
                  <a:lnTo>
                    <a:pt x="332" y="65"/>
                  </a:lnTo>
                  <a:lnTo>
                    <a:pt x="333" y="68"/>
                  </a:lnTo>
                  <a:lnTo>
                    <a:pt x="339" y="76"/>
                  </a:lnTo>
                  <a:lnTo>
                    <a:pt x="341" y="79"/>
                  </a:lnTo>
                  <a:lnTo>
                    <a:pt x="341" y="79"/>
                  </a:lnTo>
                  <a:lnTo>
                    <a:pt x="342" y="80"/>
                  </a:lnTo>
                  <a:lnTo>
                    <a:pt x="342" y="81"/>
                  </a:lnTo>
                  <a:lnTo>
                    <a:pt x="342" y="83"/>
                  </a:lnTo>
                  <a:lnTo>
                    <a:pt x="342" y="84"/>
                  </a:lnTo>
                  <a:lnTo>
                    <a:pt x="342" y="87"/>
                  </a:lnTo>
                  <a:lnTo>
                    <a:pt x="341" y="89"/>
                  </a:lnTo>
                  <a:lnTo>
                    <a:pt x="339" y="90"/>
                  </a:lnTo>
                  <a:lnTo>
                    <a:pt x="338" y="92"/>
                  </a:lnTo>
                  <a:lnTo>
                    <a:pt x="333" y="97"/>
                  </a:lnTo>
                  <a:lnTo>
                    <a:pt x="332" y="99"/>
                  </a:lnTo>
                  <a:lnTo>
                    <a:pt x="332" y="100"/>
                  </a:lnTo>
                  <a:lnTo>
                    <a:pt x="331" y="102"/>
                  </a:lnTo>
                  <a:lnTo>
                    <a:pt x="331" y="103"/>
                  </a:lnTo>
                  <a:lnTo>
                    <a:pt x="331" y="105"/>
                  </a:lnTo>
                  <a:lnTo>
                    <a:pt x="331" y="106"/>
                  </a:lnTo>
                  <a:lnTo>
                    <a:pt x="331" y="108"/>
                  </a:lnTo>
                  <a:lnTo>
                    <a:pt x="331" y="109"/>
                  </a:lnTo>
                  <a:lnTo>
                    <a:pt x="331" y="112"/>
                  </a:lnTo>
                  <a:lnTo>
                    <a:pt x="332" y="113"/>
                  </a:lnTo>
                  <a:lnTo>
                    <a:pt x="333" y="116"/>
                  </a:lnTo>
                  <a:lnTo>
                    <a:pt x="335" y="119"/>
                  </a:lnTo>
                  <a:lnTo>
                    <a:pt x="338" y="122"/>
                  </a:lnTo>
                  <a:lnTo>
                    <a:pt x="345" y="135"/>
                  </a:lnTo>
                  <a:lnTo>
                    <a:pt x="347" y="138"/>
                  </a:lnTo>
                  <a:lnTo>
                    <a:pt x="348" y="140"/>
                  </a:lnTo>
                  <a:lnTo>
                    <a:pt x="348" y="141"/>
                  </a:lnTo>
                  <a:lnTo>
                    <a:pt x="348" y="143"/>
                  </a:lnTo>
                  <a:lnTo>
                    <a:pt x="349" y="145"/>
                  </a:lnTo>
                  <a:lnTo>
                    <a:pt x="349" y="147"/>
                  </a:lnTo>
                  <a:lnTo>
                    <a:pt x="349" y="148"/>
                  </a:lnTo>
                  <a:lnTo>
                    <a:pt x="349" y="148"/>
                  </a:lnTo>
                  <a:lnTo>
                    <a:pt x="349" y="150"/>
                  </a:lnTo>
                  <a:lnTo>
                    <a:pt x="349" y="151"/>
                  </a:lnTo>
                  <a:lnTo>
                    <a:pt x="349" y="154"/>
                  </a:lnTo>
                  <a:lnTo>
                    <a:pt x="348" y="156"/>
                  </a:lnTo>
                  <a:lnTo>
                    <a:pt x="348" y="159"/>
                  </a:lnTo>
                  <a:lnTo>
                    <a:pt x="347" y="161"/>
                  </a:lnTo>
                  <a:lnTo>
                    <a:pt x="345" y="163"/>
                  </a:lnTo>
                  <a:lnTo>
                    <a:pt x="345" y="166"/>
                  </a:lnTo>
                  <a:lnTo>
                    <a:pt x="344" y="167"/>
                  </a:lnTo>
                  <a:lnTo>
                    <a:pt x="342" y="169"/>
                  </a:lnTo>
                  <a:lnTo>
                    <a:pt x="341" y="170"/>
                  </a:lnTo>
                  <a:lnTo>
                    <a:pt x="339" y="172"/>
                  </a:lnTo>
                  <a:lnTo>
                    <a:pt x="336" y="172"/>
                  </a:lnTo>
                  <a:lnTo>
                    <a:pt x="332" y="175"/>
                  </a:lnTo>
                  <a:lnTo>
                    <a:pt x="331" y="175"/>
                  </a:lnTo>
                  <a:lnTo>
                    <a:pt x="329" y="176"/>
                  </a:lnTo>
                  <a:lnTo>
                    <a:pt x="329" y="177"/>
                  </a:lnTo>
                  <a:lnTo>
                    <a:pt x="328" y="179"/>
                  </a:lnTo>
                  <a:lnTo>
                    <a:pt x="329" y="179"/>
                  </a:lnTo>
                  <a:lnTo>
                    <a:pt x="329" y="180"/>
                  </a:lnTo>
                  <a:lnTo>
                    <a:pt x="329" y="182"/>
                  </a:lnTo>
                  <a:lnTo>
                    <a:pt x="331" y="183"/>
                  </a:lnTo>
                  <a:lnTo>
                    <a:pt x="333" y="191"/>
                  </a:lnTo>
                  <a:lnTo>
                    <a:pt x="336" y="195"/>
                  </a:lnTo>
                  <a:lnTo>
                    <a:pt x="336" y="198"/>
                  </a:lnTo>
                  <a:lnTo>
                    <a:pt x="339" y="204"/>
                  </a:lnTo>
                  <a:lnTo>
                    <a:pt x="339" y="209"/>
                  </a:lnTo>
                  <a:lnTo>
                    <a:pt x="341" y="214"/>
                  </a:lnTo>
                  <a:lnTo>
                    <a:pt x="341" y="217"/>
                  </a:lnTo>
                  <a:lnTo>
                    <a:pt x="342" y="218"/>
                  </a:lnTo>
                  <a:lnTo>
                    <a:pt x="342" y="221"/>
                  </a:lnTo>
                  <a:lnTo>
                    <a:pt x="342" y="224"/>
                  </a:lnTo>
                  <a:lnTo>
                    <a:pt x="342" y="227"/>
                  </a:lnTo>
                  <a:lnTo>
                    <a:pt x="341" y="228"/>
                  </a:lnTo>
                  <a:lnTo>
                    <a:pt x="341" y="231"/>
                  </a:lnTo>
                  <a:lnTo>
                    <a:pt x="341" y="233"/>
                  </a:lnTo>
                  <a:lnTo>
                    <a:pt x="339" y="236"/>
                  </a:lnTo>
                  <a:lnTo>
                    <a:pt x="339" y="239"/>
                  </a:lnTo>
                  <a:lnTo>
                    <a:pt x="336" y="243"/>
                  </a:lnTo>
                  <a:lnTo>
                    <a:pt x="336" y="244"/>
                  </a:lnTo>
                  <a:lnTo>
                    <a:pt x="335" y="247"/>
                  </a:lnTo>
                  <a:lnTo>
                    <a:pt x="333" y="250"/>
                  </a:lnTo>
                  <a:lnTo>
                    <a:pt x="331" y="253"/>
                  </a:lnTo>
                  <a:lnTo>
                    <a:pt x="322" y="260"/>
                  </a:lnTo>
                  <a:lnTo>
                    <a:pt x="319" y="265"/>
                  </a:lnTo>
                  <a:lnTo>
                    <a:pt x="317" y="268"/>
                  </a:lnTo>
                  <a:lnTo>
                    <a:pt x="317" y="269"/>
                  </a:lnTo>
                  <a:lnTo>
                    <a:pt x="316" y="272"/>
                  </a:lnTo>
                  <a:lnTo>
                    <a:pt x="315" y="275"/>
                  </a:lnTo>
                  <a:lnTo>
                    <a:pt x="315" y="276"/>
                  </a:lnTo>
                  <a:lnTo>
                    <a:pt x="315" y="278"/>
                  </a:lnTo>
                  <a:lnTo>
                    <a:pt x="313" y="279"/>
                  </a:lnTo>
                  <a:lnTo>
                    <a:pt x="313" y="282"/>
                  </a:lnTo>
                  <a:lnTo>
                    <a:pt x="313" y="285"/>
                  </a:lnTo>
                  <a:lnTo>
                    <a:pt x="313" y="291"/>
                  </a:lnTo>
                  <a:lnTo>
                    <a:pt x="313" y="294"/>
                  </a:lnTo>
                  <a:lnTo>
                    <a:pt x="313" y="297"/>
                  </a:lnTo>
                  <a:lnTo>
                    <a:pt x="312" y="298"/>
                  </a:lnTo>
                  <a:lnTo>
                    <a:pt x="310" y="304"/>
                  </a:lnTo>
                  <a:lnTo>
                    <a:pt x="310" y="308"/>
                  </a:lnTo>
                  <a:lnTo>
                    <a:pt x="309" y="311"/>
                  </a:lnTo>
                  <a:lnTo>
                    <a:pt x="306" y="317"/>
                  </a:lnTo>
                  <a:lnTo>
                    <a:pt x="306" y="319"/>
                  </a:lnTo>
                  <a:lnTo>
                    <a:pt x="301" y="327"/>
                  </a:lnTo>
                  <a:lnTo>
                    <a:pt x="301" y="329"/>
                  </a:lnTo>
                  <a:lnTo>
                    <a:pt x="301" y="330"/>
                  </a:lnTo>
                  <a:lnTo>
                    <a:pt x="301" y="332"/>
                  </a:lnTo>
                  <a:lnTo>
                    <a:pt x="301" y="333"/>
                  </a:lnTo>
                  <a:lnTo>
                    <a:pt x="303" y="333"/>
                  </a:lnTo>
                  <a:lnTo>
                    <a:pt x="306" y="333"/>
                  </a:lnTo>
                  <a:lnTo>
                    <a:pt x="307" y="335"/>
                  </a:lnTo>
                  <a:lnTo>
                    <a:pt x="309" y="335"/>
                  </a:lnTo>
                  <a:lnTo>
                    <a:pt x="313" y="337"/>
                  </a:lnTo>
                  <a:lnTo>
                    <a:pt x="315" y="339"/>
                  </a:lnTo>
                  <a:lnTo>
                    <a:pt x="317" y="340"/>
                  </a:lnTo>
                  <a:lnTo>
                    <a:pt x="317" y="340"/>
                  </a:lnTo>
                  <a:lnTo>
                    <a:pt x="319" y="342"/>
                  </a:lnTo>
                  <a:lnTo>
                    <a:pt x="320" y="342"/>
                  </a:lnTo>
                  <a:lnTo>
                    <a:pt x="323" y="340"/>
                  </a:lnTo>
                  <a:lnTo>
                    <a:pt x="329" y="339"/>
                  </a:lnTo>
                  <a:lnTo>
                    <a:pt x="333" y="339"/>
                  </a:lnTo>
                  <a:lnTo>
                    <a:pt x="336" y="339"/>
                  </a:lnTo>
                  <a:lnTo>
                    <a:pt x="345" y="337"/>
                  </a:lnTo>
                  <a:lnTo>
                    <a:pt x="347" y="337"/>
                  </a:lnTo>
                  <a:lnTo>
                    <a:pt x="352" y="337"/>
                  </a:lnTo>
                  <a:lnTo>
                    <a:pt x="355" y="337"/>
                  </a:lnTo>
                  <a:lnTo>
                    <a:pt x="360" y="336"/>
                  </a:lnTo>
                  <a:lnTo>
                    <a:pt x="364" y="336"/>
                  </a:lnTo>
                  <a:lnTo>
                    <a:pt x="366" y="335"/>
                  </a:lnTo>
                  <a:lnTo>
                    <a:pt x="368" y="335"/>
                  </a:lnTo>
                  <a:lnTo>
                    <a:pt x="371" y="333"/>
                  </a:lnTo>
                  <a:lnTo>
                    <a:pt x="374" y="330"/>
                  </a:lnTo>
                  <a:lnTo>
                    <a:pt x="377" y="329"/>
                  </a:lnTo>
                  <a:lnTo>
                    <a:pt x="379" y="327"/>
                  </a:lnTo>
                  <a:lnTo>
                    <a:pt x="386" y="321"/>
                  </a:lnTo>
                  <a:lnTo>
                    <a:pt x="387" y="319"/>
                  </a:lnTo>
                  <a:lnTo>
                    <a:pt x="390" y="317"/>
                  </a:lnTo>
                  <a:lnTo>
                    <a:pt x="393" y="314"/>
                  </a:lnTo>
                  <a:lnTo>
                    <a:pt x="395" y="314"/>
                  </a:lnTo>
                  <a:lnTo>
                    <a:pt x="398" y="313"/>
                  </a:lnTo>
                  <a:lnTo>
                    <a:pt x="399" y="311"/>
                  </a:lnTo>
                  <a:lnTo>
                    <a:pt x="402" y="311"/>
                  </a:lnTo>
                  <a:lnTo>
                    <a:pt x="403" y="311"/>
                  </a:lnTo>
                  <a:lnTo>
                    <a:pt x="405" y="311"/>
                  </a:lnTo>
                  <a:lnTo>
                    <a:pt x="406" y="311"/>
                  </a:lnTo>
                  <a:lnTo>
                    <a:pt x="408" y="313"/>
                  </a:lnTo>
                  <a:lnTo>
                    <a:pt x="409" y="313"/>
                  </a:lnTo>
                  <a:lnTo>
                    <a:pt x="411" y="314"/>
                  </a:lnTo>
                  <a:lnTo>
                    <a:pt x="412" y="314"/>
                  </a:lnTo>
                  <a:lnTo>
                    <a:pt x="415" y="317"/>
                  </a:lnTo>
                  <a:lnTo>
                    <a:pt x="416" y="319"/>
                  </a:lnTo>
                  <a:lnTo>
                    <a:pt x="418" y="320"/>
                  </a:lnTo>
                  <a:lnTo>
                    <a:pt x="419" y="321"/>
                  </a:lnTo>
                  <a:lnTo>
                    <a:pt x="419" y="323"/>
                  </a:lnTo>
                  <a:lnTo>
                    <a:pt x="421" y="323"/>
                  </a:lnTo>
                  <a:lnTo>
                    <a:pt x="422" y="324"/>
                  </a:lnTo>
                  <a:lnTo>
                    <a:pt x="422" y="327"/>
                  </a:lnTo>
                  <a:lnTo>
                    <a:pt x="422" y="332"/>
                  </a:lnTo>
                  <a:lnTo>
                    <a:pt x="424" y="335"/>
                  </a:lnTo>
                  <a:lnTo>
                    <a:pt x="424" y="337"/>
                  </a:lnTo>
                  <a:lnTo>
                    <a:pt x="424" y="340"/>
                  </a:lnTo>
                  <a:lnTo>
                    <a:pt x="424" y="342"/>
                  </a:lnTo>
                  <a:lnTo>
                    <a:pt x="424" y="345"/>
                  </a:lnTo>
                  <a:lnTo>
                    <a:pt x="422" y="349"/>
                  </a:lnTo>
                  <a:lnTo>
                    <a:pt x="422" y="351"/>
                  </a:lnTo>
                  <a:lnTo>
                    <a:pt x="421" y="355"/>
                  </a:lnTo>
                  <a:lnTo>
                    <a:pt x="421" y="358"/>
                  </a:lnTo>
                  <a:lnTo>
                    <a:pt x="419" y="359"/>
                  </a:lnTo>
                  <a:lnTo>
                    <a:pt x="415" y="365"/>
                  </a:lnTo>
                  <a:lnTo>
                    <a:pt x="409" y="377"/>
                  </a:lnTo>
                  <a:lnTo>
                    <a:pt x="408" y="381"/>
                  </a:lnTo>
                  <a:lnTo>
                    <a:pt x="405" y="385"/>
                  </a:lnTo>
                  <a:lnTo>
                    <a:pt x="403" y="391"/>
                  </a:lnTo>
                  <a:lnTo>
                    <a:pt x="398" y="403"/>
                  </a:lnTo>
                  <a:lnTo>
                    <a:pt x="396" y="407"/>
                  </a:lnTo>
                  <a:lnTo>
                    <a:pt x="393" y="420"/>
                  </a:lnTo>
                  <a:lnTo>
                    <a:pt x="390" y="428"/>
                  </a:lnTo>
                  <a:lnTo>
                    <a:pt x="389" y="428"/>
                  </a:lnTo>
                  <a:lnTo>
                    <a:pt x="387" y="438"/>
                  </a:lnTo>
                  <a:lnTo>
                    <a:pt x="384" y="449"/>
                  </a:lnTo>
                  <a:lnTo>
                    <a:pt x="384" y="452"/>
                  </a:lnTo>
                  <a:lnTo>
                    <a:pt x="384" y="454"/>
                  </a:lnTo>
                  <a:lnTo>
                    <a:pt x="383" y="455"/>
                  </a:lnTo>
                  <a:lnTo>
                    <a:pt x="383" y="458"/>
                  </a:lnTo>
                  <a:lnTo>
                    <a:pt x="383" y="460"/>
                  </a:lnTo>
                  <a:lnTo>
                    <a:pt x="384" y="463"/>
                  </a:lnTo>
                  <a:lnTo>
                    <a:pt x="384" y="463"/>
                  </a:lnTo>
                  <a:lnTo>
                    <a:pt x="384" y="465"/>
                  </a:lnTo>
                  <a:lnTo>
                    <a:pt x="386" y="468"/>
                  </a:lnTo>
                  <a:lnTo>
                    <a:pt x="386" y="470"/>
                  </a:lnTo>
                  <a:lnTo>
                    <a:pt x="387" y="473"/>
                  </a:lnTo>
                  <a:lnTo>
                    <a:pt x="387" y="474"/>
                  </a:lnTo>
                  <a:lnTo>
                    <a:pt x="389" y="476"/>
                  </a:lnTo>
                  <a:lnTo>
                    <a:pt x="392" y="480"/>
                  </a:lnTo>
                  <a:lnTo>
                    <a:pt x="395" y="483"/>
                  </a:lnTo>
                  <a:lnTo>
                    <a:pt x="399" y="487"/>
                  </a:lnTo>
                  <a:lnTo>
                    <a:pt x="406" y="495"/>
                  </a:lnTo>
                  <a:lnTo>
                    <a:pt x="408" y="496"/>
                  </a:lnTo>
                  <a:lnTo>
                    <a:pt x="411" y="497"/>
                  </a:lnTo>
                  <a:lnTo>
                    <a:pt x="412" y="499"/>
                  </a:lnTo>
                  <a:lnTo>
                    <a:pt x="414" y="502"/>
                  </a:lnTo>
                  <a:lnTo>
                    <a:pt x="418" y="508"/>
                  </a:lnTo>
                  <a:lnTo>
                    <a:pt x="421" y="511"/>
                  </a:lnTo>
                  <a:lnTo>
                    <a:pt x="422" y="513"/>
                  </a:lnTo>
                  <a:lnTo>
                    <a:pt x="424" y="516"/>
                  </a:lnTo>
                  <a:lnTo>
                    <a:pt x="427" y="518"/>
                  </a:lnTo>
                  <a:lnTo>
                    <a:pt x="428" y="519"/>
                  </a:lnTo>
                  <a:lnTo>
                    <a:pt x="430" y="521"/>
                  </a:lnTo>
                  <a:lnTo>
                    <a:pt x="432" y="522"/>
                  </a:lnTo>
                  <a:lnTo>
                    <a:pt x="437" y="524"/>
                  </a:lnTo>
                  <a:lnTo>
                    <a:pt x="446" y="527"/>
                  </a:lnTo>
                  <a:lnTo>
                    <a:pt x="451" y="529"/>
                  </a:lnTo>
                  <a:lnTo>
                    <a:pt x="457" y="531"/>
                  </a:lnTo>
                  <a:lnTo>
                    <a:pt x="457" y="532"/>
                  </a:lnTo>
                  <a:lnTo>
                    <a:pt x="460" y="534"/>
                  </a:lnTo>
                  <a:lnTo>
                    <a:pt x="463" y="535"/>
                  </a:lnTo>
                  <a:lnTo>
                    <a:pt x="464" y="537"/>
                  </a:lnTo>
                  <a:lnTo>
                    <a:pt x="466" y="538"/>
                  </a:lnTo>
                  <a:lnTo>
                    <a:pt x="466" y="540"/>
                  </a:lnTo>
                  <a:lnTo>
                    <a:pt x="467" y="541"/>
                  </a:lnTo>
                  <a:lnTo>
                    <a:pt x="467" y="543"/>
                  </a:lnTo>
                  <a:lnTo>
                    <a:pt x="466" y="543"/>
                  </a:lnTo>
                  <a:lnTo>
                    <a:pt x="464" y="543"/>
                  </a:lnTo>
                  <a:lnTo>
                    <a:pt x="464" y="541"/>
                  </a:lnTo>
                  <a:close/>
                  <a:moveTo>
                    <a:pt x="434" y="620"/>
                  </a:moveTo>
                  <a:lnTo>
                    <a:pt x="434" y="618"/>
                  </a:lnTo>
                  <a:lnTo>
                    <a:pt x="434" y="62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4"/>
            <p:cNvSpPr>
              <a:spLocks/>
            </p:cNvSpPr>
            <p:nvPr/>
          </p:nvSpPr>
          <p:spPr bwMode="auto">
            <a:xfrm>
              <a:off x="1035049" y="2178050"/>
              <a:ext cx="641350" cy="538163"/>
            </a:xfrm>
            <a:custGeom>
              <a:avLst/>
              <a:gdLst>
                <a:gd name="T0" fmla="*/ 403 w 404"/>
                <a:gd name="T1" fmla="*/ 86 h 339"/>
                <a:gd name="T2" fmla="*/ 403 w 404"/>
                <a:gd name="T3" fmla="*/ 125 h 339"/>
                <a:gd name="T4" fmla="*/ 403 w 404"/>
                <a:gd name="T5" fmla="*/ 152 h 339"/>
                <a:gd name="T6" fmla="*/ 403 w 404"/>
                <a:gd name="T7" fmla="*/ 286 h 339"/>
                <a:gd name="T8" fmla="*/ 401 w 404"/>
                <a:gd name="T9" fmla="*/ 312 h 339"/>
                <a:gd name="T10" fmla="*/ 401 w 404"/>
                <a:gd name="T11" fmla="*/ 323 h 339"/>
                <a:gd name="T12" fmla="*/ 398 w 404"/>
                <a:gd name="T13" fmla="*/ 333 h 339"/>
                <a:gd name="T14" fmla="*/ 394 w 404"/>
                <a:gd name="T15" fmla="*/ 337 h 339"/>
                <a:gd name="T16" fmla="*/ 387 w 404"/>
                <a:gd name="T17" fmla="*/ 339 h 339"/>
                <a:gd name="T18" fmla="*/ 375 w 404"/>
                <a:gd name="T19" fmla="*/ 339 h 339"/>
                <a:gd name="T20" fmla="*/ 323 w 404"/>
                <a:gd name="T21" fmla="*/ 339 h 339"/>
                <a:gd name="T22" fmla="*/ 110 w 404"/>
                <a:gd name="T23" fmla="*/ 334 h 339"/>
                <a:gd name="T24" fmla="*/ 61 w 404"/>
                <a:gd name="T25" fmla="*/ 334 h 339"/>
                <a:gd name="T26" fmla="*/ 24 w 404"/>
                <a:gd name="T27" fmla="*/ 334 h 339"/>
                <a:gd name="T28" fmla="*/ 13 w 404"/>
                <a:gd name="T29" fmla="*/ 331 h 339"/>
                <a:gd name="T30" fmla="*/ 8 w 404"/>
                <a:gd name="T31" fmla="*/ 328 h 339"/>
                <a:gd name="T32" fmla="*/ 5 w 404"/>
                <a:gd name="T33" fmla="*/ 324 h 339"/>
                <a:gd name="T34" fmla="*/ 4 w 404"/>
                <a:gd name="T35" fmla="*/ 317 h 339"/>
                <a:gd name="T36" fmla="*/ 4 w 404"/>
                <a:gd name="T37" fmla="*/ 307 h 339"/>
                <a:gd name="T38" fmla="*/ 4 w 404"/>
                <a:gd name="T39" fmla="*/ 282 h 339"/>
                <a:gd name="T40" fmla="*/ 5 w 404"/>
                <a:gd name="T41" fmla="*/ 173 h 339"/>
                <a:gd name="T42" fmla="*/ 5 w 404"/>
                <a:gd name="T43" fmla="*/ 151 h 339"/>
                <a:gd name="T44" fmla="*/ 5 w 404"/>
                <a:gd name="T45" fmla="*/ 139 h 339"/>
                <a:gd name="T46" fmla="*/ 1 w 404"/>
                <a:gd name="T47" fmla="*/ 125 h 339"/>
                <a:gd name="T48" fmla="*/ 0 w 404"/>
                <a:gd name="T49" fmla="*/ 118 h 339"/>
                <a:gd name="T50" fmla="*/ 0 w 404"/>
                <a:gd name="T51" fmla="*/ 100 h 339"/>
                <a:gd name="T52" fmla="*/ 0 w 404"/>
                <a:gd name="T53" fmla="*/ 87 h 339"/>
                <a:gd name="T54" fmla="*/ 1 w 404"/>
                <a:gd name="T55" fmla="*/ 75 h 339"/>
                <a:gd name="T56" fmla="*/ 4 w 404"/>
                <a:gd name="T57" fmla="*/ 70 h 339"/>
                <a:gd name="T58" fmla="*/ 7 w 404"/>
                <a:gd name="T59" fmla="*/ 67 h 339"/>
                <a:gd name="T60" fmla="*/ 13 w 404"/>
                <a:gd name="T61" fmla="*/ 64 h 339"/>
                <a:gd name="T62" fmla="*/ 21 w 404"/>
                <a:gd name="T63" fmla="*/ 64 h 339"/>
                <a:gd name="T64" fmla="*/ 48 w 404"/>
                <a:gd name="T65" fmla="*/ 64 h 339"/>
                <a:gd name="T66" fmla="*/ 56 w 404"/>
                <a:gd name="T67" fmla="*/ 62 h 339"/>
                <a:gd name="T68" fmla="*/ 64 w 404"/>
                <a:gd name="T69" fmla="*/ 58 h 339"/>
                <a:gd name="T70" fmla="*/ 66 w 404"/>
                <a:gd name="T71" fmla="*/ 51 h 339"/>
                <a:gd name="T72" fmla="*/ 68 w 404"/>
                <a:gd name="T73" fmla="*/ 35 h 339"/>
                <a:gd name="T74" fmla="*/ 71 w 404"/>
                <a:gd name="T75" fmla="*/ 16 h 339"/>
                <a:gd name="T76" fmla="*/ 71 w 404"/>
                <a:gd name="T77" fmla="*/ 10 h 339"/>
                <a:gd name="T78" fmla="*/ 74 w 404"/>
                <a:gd name="T79" fmla="*/ 4 h 339"/>
                <a:gd name="T80" fmla="*/ 80 w 404"/>
                <a:gd name="T81" fmla="*/ 0 h 339"/>
                <a:gd name="T82" fmla="*/ 88 w 404"/>
                <a:gd name="T83" fmla="*/ 0 h 339"/>
                <a:gd name="T84" fmla="*/ 106 w 404"/>
                <a:gd name="T85" fmla="*/ 0 h 339"/>
                <a:gd name="T86" fmla="*/ 251 w 404"/>
                <a:gd name="T87" fmla="*/ 1 h 339"/>
                <a:gd name="T88" fmla="*/ 404 w 404"/>
                <a:gd name="T89" fmla="*/ 3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4" h="339">
                  <a:moveTo>
                    <a:pt x="404" y="3"/>
                  </a:moveTo>
                  <a:lnTo>
                    <a:pt x="403" y="51"/>
                  </a:lnTo>
                  <a:lnTo>
                    <a:pt x="403" y="86"/>
                  </a:lnTo>
                  <a:lnTo>
                    <a:pt x="403" y="104"/>
                  </a:lnTo>
                  <a:lnTo>
                    <a:pt x="403" y="115"/>
                  </a:lnTo>
                  <a:lnTo>
                    <a:pt x="403" y="125"/>
                  </a:lnTo>
                  <a:lnTo>
                    <a:pt x="403" y="132"/>
                  </a:lnTo>
                  <a:lnTo>
                    <a:pt x="403" y="142"/>
                  </a:lnTo>
                  <a:lnTo>
                    <a:pt x="403" y="152"/>
                  </a:lnTo>
                  <a:lnTo>
                    <a:pt x="403" y="198"/>
                  </a:lnTo>
                  <a:lnTo>
                    <a:pt x="403" y="235"/>
                  </a:lnTo>
                  <a:lnTo>
                    <a:pt x="403" y="286"/>
                  </a:lnTo>
                  <a:lnTo>
                    <a:pt x="403" y="298"/>
                  </a:lnTo>
                  <a:lnTo>
                    <a:pt x="403" y="305"/>
                  </a:lnTo>
                  <a:lnTo>
                    <a:pt x="401" y="312"/>
                  </a:lnTo>
                  <a:lnTo>
                    <a:pt x="401" y="317"/>
                  </a:lnTo>
                  <a:lnTo>
                    <a:pt x="401" y="321"/>
                  </a:lnTo>
                  <a:lnTo>
                    <a:pt x="401" y="323"/>
                  </a:lnTo>
                  <a:lnTo>
                    <a:pt x="400" y="326"/>
                  </a:lnTo>
                  <a:lnTo>
                    <a:pt x="400" y="328"/>
                  </a:lnTo>
                  <a:lnTo>
                    <a:pt x="398" y="333"/>
                  </a:lnTo>
                  <a:lnTo>
                    <a:pt x="397" y="333"/>
                  </a:lnTo>
                  <a:lnTo>
                    <a:pt x="397" y="334"/>
                  </a:lnTo>
                  <a:lnTo>
                    <a:pt x="394" y="337"/>
                  </a:lnTo>
                  <a:lnTo>
                    <a:pt x="391" y="337"/>
                  </a:lnTo>
                  <a:lnTo>
                    <a:pt x="390" y="339"/>
                  </a:lnTo>
                  <a:lnTo>
                    <a:pt x="387" y="339"/>
                  </a:lnTo>
                  <a:lnTo>
                    <a:pt x="385" y="339"/>
                  </a:lnTo>
                  <a:lnTo>
                    <a:pt x="381" y="339"/>
                  </a:lnTo>
                  <a:lnTo>
                    <a:pt x="375" y="339"/>
                  </a:lnTo>
                  <a:lnTo>
                    <a:pt x="365" y="339"/>
                  </a:lnTo>
                  <a:lnTo>
                    <a:pt x="340" y="339"/>
                  </a:lnTo>
                  <a:lnTo>
                    <a:pt x="323" y="339"/>
                  </a:lnTo>
                  <a:lnTo>
                    <a:pt x="225" y="337"/>
                  </a:lnTo>
                  <a:lnTo>
                    <a:pt x="161" y="336"/>
                  </a:lnTo>
                  <a:lnTo>
                    <a:pt x="110" y="334"/>
                  </a:lnTo>
                  <a:lnTo>
                    <a:pt x="85" y="334"/>
                  </a:lnTo>
                  <a:lnTo>
                    <a:pt x="72" y="334"/>
                  </a:lnTo>
                  <a:lnTo>
                    <a:pt x="61" y="334"/>
                  </a:lnTo>
                  <a:lnTo>
                    <a:pt x="37" y="334"/>
                  </a:lnTo>
                  <a:lnTo>
                    <a:pt x="29" y="334"/>
                  </a:lnTo>
                  <a:lnTo>
                    <a:pt x="24" y="334"/>
                  </a:lnTo>
                  <a:lnTo>
                    <a:pt x="18" y="333"/>
                  </a:lnTo>
                  <a:lnTo>
                    <a:pt x="16" y="333"/>
                  </a:lnTo>
                  <a:lnTo>
                    <a:pt x="13" y="331"/>
                  </a:lnTo>
                  <a:lnTo>
                    <a:pt x="11" y="331"/>
                  </a:lnTo>
                  <a:lnTo>
                    <a:pt x="10" y="330"/>
                  </a:lnTo>
                  <a:lnTo>
                    <a:pt x="8" y="328"/>
                  </a:lnTo>
                  <a:lnTo>
                    <a:pt x="7" y="327"/>
                  </a:lnTo>
                  <a:lnTo>
                    <a:pt x="7" y="326"/>
                  </a:lnTo>
                  <a:lnTo>
                    <a:pt x="5" y="324"/>
                  </a:lnTo>
                  <a:lnTo>
                    <a:pt x="5" y="321"/>
                  </a:lnTo>
                  <a:lnTo>
                    <a:pt x="5" y="320"/>
                  </a:lnTo>
                  <a:lnTo>
                    <a:pt x="4" y="317"/>
                  </a:lnTo>
                  <a:lnTo>
                    <a:pt x="4" y="314"/>
                  </a:lnTo>
                  <a:lnTo>
                    <a:pt x="4" y="312"/>
                  </a:lnTo>
                  <a:lnTo>
                    <a:pt x="4" y="307"/>
                  </a:lnTo>
                  <a:lnTo>
                    <a:pt x="4" y="301"/>
                  </a:lnTo>
                  <a:lnTo>
                    <a:pt x="4" y="294"/>
                  </a:lnTo>
                  <a:lnTo>
                    <a:pt x="4" y="282"/>
                  </a:lnTo>
                  <a:lnTo>
                    <a:pt x="5" y="235"/>
                  </a:lnTo>
                  <a:lnTo>
                    <a:pt x="5" y="206"/>
                  </a:lnTo>
                  <a:lnTo>
                    <a:pt x="5" y="173"/>
                  </a:lnTo>
                  <a:lnTo>
                    <a:pt x="5" y="164"/>
                  </a:lnTo>
                  <a:lnTo>
                    <a:pt x="5" y="155"/>
                  </a:lnTo>
                  <a:lnTo>
                    <a:pt x="5" y="151"/>
                  </a:lnTo>
                  <a:lnTo>
                    <a:pt x="5" y="147"/>
                  </a:lnTo>
                  <a:lnTo>
                    <a:pt x="5" y="141"/>
                  </a:lnTo>
                  <a:lnTo>
                    <a:pt x="5" y="139"/>
                  </a:lnTo>
                  <a:lnTo>
                    <a:pt x="4" y="136"/>
                  </a:lnTo>
                  <a:lnTo>
                    <a:pt x="4" y="134"/>
                  </a:lnTo>
                  <a:lnTo>
                    <a:pt x="1" y="125"/>
                  </a:lnTo>
                  <a:lnTo>
                    <a:pt x="1" y="122"/>
                  </a:lnTo>
                  <a:lnTo>
                    <a:pt x="1" y="119"/>
                  </a:lnTo>
                  <a:lnTo>
                    <a:pt x="0" y="118"/>
                  </a:lnTo>
                  <a:lnTo>
                    <a:pt x="0" y="110"/>
                  </a:lnTo>
                  <a:lnTo>
                    <a:pt x="0" y="106"/>
                  </a:lnTo>
                  <a:lnTo>
                    <a:pt x="0" y="100"/>
                  </a:lnTo>
                  <a:lnTo>
                    <a:pt x="0" y="96"/>
                  </a:lnTo>
                  <a:lnTo>
                    <a:pt x="0" y="91"/>
                  </a:lnTo>
                  <a:lnTo>
                    <a:pt x="0" y="87"/>
                  </a:lnTo>
                  <a:lnTo>
                    <a:pt x="0" y="81"/>
                  </a:lnTo>
                  <a:lnTo>
                    <a:pt x="1" y="78"/>
                  </a:lnTo>
                  <a:lnTo>
                    <a:pt x="1" y="75"/>
                  </a:lnTo>
                  <a:lnTo>
                    <a:pt x="2" y="72"/>
                  </a:lnTo>
                  <a:lnTo>
                    <a:pt x="2" y="71"/>
                  </a:lnTo>
                  <a:lnTo>
                    <a:pt x="4" y="70"/>
                  </a:lnTo>
                  <a:lnTo>
                    <a:pt x="4" y="68"/>
                  </a:lnTo>
                  <a:lnTo>
                    <a:pt x="5" y="68"/>
                  </a:lnTo>
                  <a:lnTo>
                    <a:pt x="7" y="67"/>
                  </a:lnTo>
                  <a:lnTo>
                    <a:pt x="8" y="65"/>
                  </a:lnTo>
                  <a:lnTo>
                    <a:pt x="10" y="65"/>
                  </a:lnTo>
                  <a:lnTo>
                    <a:pt x="13" y="64"/>
                  </a:lnTo>
                  <a:lnTo>
                    <a:pt x="13" y="64"/>
                  </a:lnTo>
                  <a:lnTo>
                    <a:pt x="16" y="64"/>
                  </a:lnTo>
                  <a:lnTo>
                    <a:pt x="21" y="64"/>
                  </a:lnTo>
                  <a:lnTo>
                    <a:pt x="26" y="64"/>
                  </a:lnTo>
                  <a:lnTo>
                    <a:pt x="42" y="64"/>
                  </a:lnTo>
                  <a:lnTo>
                    <a:pt x="48" y="64"/>
                  </a:lnTo>
                  <a:lnTo>
                    <a:pt x="49" y="64"/>
                  </a:lnTo>
                  <a:lnTo>
                    <a:pt x="52" y="64"/>
                  </a:lnTo>
                  <a:lnTo>
                    <a:pt x="56" y="62"/>
                  </a:lnTo>
                  <a:lnTo>
                    <a:pt x="58" y="62"/>
                  </a:lnTo>
                  <a:lnTo>
                    <a:pt x="61" y="61"/>
                  </a:lnTo>
                  <a:lnTo>
                    <a:pt x="64" y="58"/>
                  </a:lnTo>
                  <a:lnTo>
                    <a:pt x="64" y="56"/>
                  </a:lnTo>
                  <a:lnTo>
                    <a:pt x="65" y="54"/>
                  </a:lnTo>
                  <a:lnTo>
                    <a:pt x="66" y="51"/>
                  </a:lnTo>
                  <a:lnTo>
                    <a:pt x="66" y="46"/>
                  </a:lnTo>
                  <a:lnTo>
                    <a:pt x="68" y="40"/>
                  </a:lnTo>
                  <a:lnTo>
                    <a:pt x="68" y="35"/>
                  </a:lnTo>
                  <a:lnTo>
                    <a:pt x="69" y="26"/>
                  </a:lnTo>
                  <a:lnTo>
                    <a:pt x="69" y="20"/>
                  </a:lnTo>
                  <a:lnTo>
                    <a:pt x="71" y="16"/>
                  </a:lnTo>
                  <a:lnTo>
                    <a:pt x="71" y="14"/>
                  </a:lnTo>
                  <a:lnTo>
                    <a:pt x="71" y="11"/>
                  </a:lnTo>
                  <a:lnTo>
                    <a:pt x="71" y="10"/>
                  </a:lnTo>
                  <a:lnTo>
                    <a:pt x="72" y="7"/>
                  </a:lnTo>
                  <a:lnTo>
                    <a:pt x="72" y="6"/>
                  </a:lnTo>
                  <a:lnTo>
                    <a:pt x="74" y="4"/>
                  </a:lnTo>
                  <a:lnTo>
                    <a:pt x="75" y="3"/>
                  </a:lnTo>
                  <a:lnTo>
                    <a:pt x="78" y="1"/>
                  </a:lnTo>
                  <a:lnTo>
                    <a:pt x="80" y="0"/>
                  </a:lnTo>
                  <a:lnTo>
                    <a:pt x="82" y="0"/>
                  </a:lnTo>
                  <a:lnTo>
                    <a:pt x="82" y="0"/>
                  </a:lnTo>
                  <a:lnTo>
                    <a:pt x="88" y="0"/>
                  </a:lnTo>
                  <a:lnTo>
                    <a:pt x="91" y="0"/>
                  </a:lnTo>
                  <a:lnTo>
                    <a:pt x="96" y="0"/>
                  </a:lnTo>
                  <a:lnTo>
                    <a:pt x="106" y="0"/>
                  </a:lnTo>
                  <a:lnTo>
                    <a:pt x="151" y="0"/>
                  </a:lnTo>
                  <a:lnTo>
                    <a:pt x="165" y="0"/>
                  </a:lnTo>
                  <a:lnTo>
                    <a:pt x="251" y="1"/>
                  </a:lnTo>
                  <a:lnTo>
                    <a:pt x="314" y="3"/>
                  </a:lnTo>
                  <a:lnTo>
                    <a:pt x="353" y="3"/>
                  </a:lnTo>
                  <a:lnTo>
                    <a:pt x="404" y="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5"/>
            <p:cNvSpPr>
              <a:spLocks/>
            </p:cNvSpPr>
            <p:nvPr/>
          </p:nvSpPr>
          <p:spPr bwMode="auto">
            <a:xfrm>
              <a:off x="3355974" y="2390776"/>
              <a:ext cx="431800" cy="322262"/>
            </a:xfrm>
            <a:custGeom>
              <a:avLst/>
              <a:gdLst>
                <a:gd name="T0" fmla="*/ 202 w 272"/>
                <a:gd name="T1" fmla="*/ 1 h 203"/>
                <a:gd name="T2" fmla="*/ 249 w 272"/>
                <a:gd name="T3" fmla="*/ 0 h 203"/>
                <a:gd name="T4" fmla="*/ 257 w 272"/>
                <a:gd name="T5" fmla="*/ 1 h 203"/>
                <a:gd name="T6" fmla="*/ 263 w 272"/>
                <a:gd name="T7" fmla="*/ 2 h 203"/>
                <a:gd name="T8" fmla="*/ 266 w 272"/>
                <a:gd name="T9" fmla="*/ 4 h 203"/>
                <a:gd name="T10" fmla="*/ 268 w 272"/>
                <a:gd name="T11" fmla="*/ 5 h 203"/>
                <a:gd name="T12" fmla="*/ 269 w 272"/>
                <a:gd name="T13" fmla="*/ 8 h 203"/>
                <a:gd name="T14" fmla="*/ 271 w 272"/>
                <a:gd name="T15" fmla="*/ 16 h 203"/>
                <a:gd name="T16" fmla="*/ 272 w 272"/>
                <a:gd name="T17" fmla="*/ 23 h 203"/>
                <a:gd name="T18" fmla="*/ 272 w 272"/>
                <a:gd name="T19" fmla="*/ 37 h 203"/>
                <a:gd name="T20" fmla="*/ 272 w 272"/>
                <a:gd name="T21" fmla="*/ 88 h 203"/>
                <a:gd name="T22" fmla="*/ 272 w 272"/>
                <a:gd name="T23" fmla="*/ 128 h 203"/>
                <a:gd name="T24" fmla="*/ 272 w 272"/>
                <a:gd name="T25" fmla="*/ 170 h 203"/>
                <a:gd name="T26" fmla="*/ 272 w 272"/>
                <a:gd name="T27" fmla="*/ 181 h 203"/>
                <a:gd name="T28" fmla="*/ 271 w 272"/>
                <a:gd name="T29" fmla="*/ 187 h 203"/>
                <a:gd name="T30" fmla="*/ 269 w 272"/>
                <a:gd name="T31" fmla="*/ 192 h 203"/>
                <a:gd name="T32" fmla="*/ 269 w 272"/>
                <a:gd name="T33" fmla="*/ 194 h 203"/>
                <a:gd name="T34" fmla="*/ 266 w 272"/>
                <a:gd name="T35" fmla="*/ 197 h 203"/>
                <a:gd name="T36" fmla="*/ 263 w 272"/>
                <a:gd name="T37" fmla="*/ 199 h 203"/>
                <a:gd name="T38" fmla="*/ 260 w 272"/>
                <a:gd name="T39" fmla="*/ 200 h 203"/>
                <a:gd name="T40" fmla="*/ 255 w 272"/>
                <a:gd name="T41" fmla="*/ 202 h 203"/>
                <a:gd name="T42" fmla="*/ 237 w 272"/>
                <a:gd name="T43" fmla="*/ 202 h 203"/>
                <a:gd name="T44" fmla="*/ 202 w 272"/>
                <a:gd name="T45" fmla="*/ 202 h 203"/>
                <a:gd name="T46" fmla="*/ 160 w 272"/>
                <a:gd name="T47" fmla="*/ 203 h 203"/>
                <a:gd name="T48" fmla="*/ 153 w 272"/>
                <a:gd name="T49" fmla="*/ 202 h 203"/>
                <a:gd name="T50" fmla="*/ 147 w 272"/>
                <a:gd name="T51" fmla="*/ 200 h 203"/>
                <a:gd name="T52" fmla="*/ 142 w 272"/>
                <a:gd name="T53" fmla="*/ 197 h 203"/>
                <a:gd name="T54" fmla="*/ 141 w 272"/>
                <a:gd name="T55" fmla="*/ 194 h 203"/>
                <a:gd name="T56" fmla="*/ 140 w 272"/>
                <a:gd name="T57" fmla="*/ 192 h 203"/>
                <a:gd name="T58" fmla="*/ 138 w 272"/>
                <a:gd name="T59" fmla="*/ 186 h 203"/>
                <a:gd name="T60" fmla="*/ 137 w 272"/>
                <a:gd name="T61" fmla="*/ 180 h 203"/>
                <a:gd name="T62" fmla="*/ 137 w 272"/>
                <a:gd name="T63" fmla="*/ 164 h 203"/>
                <a:gd name="T64" fmla="*/ 135 w 272"/>
                <a:gd name="T65" fmla="*/ 155 h 203"/>
                <a:gd name="T66" fmla="*/ 134 w 272"/>
                <a:gd name="T67" fmla="*/ 148 h 203"/>
                <a:gd name="T68" fmla="*/ 134 w 272"/>
                <a:gd name="T69" fmla="*/ 145 h 203"/>
                <a:gd name="T70" fmla="*/ 132 w 272"/>
                <a:gd name="T71" fmla="*/ 142 h 203"/>
                <a:gd name="T72" fmla="*/ 129 w 272"/>
                <a:gd name="T73" fmla="*/ 139 h 203"/>
                <a:gd name="T74" fmla="*/ 125 w 272"/>
                <a:gd name="T75" fmla="*/ 138 h 203"/>
                <a:gd name="T76" fmla="*/ 124 w 272"/>
                <a:gd name="T77" fmla="*/ 136 h 203"/>
                <a:gd name="T78" fmla="*/ 116 w 272"/>
                <a:gd name="T79" fmla="*/ 136 h 203"/>
                <a:gd name="T80" fmla="*/ 103 w 272"/>
                <a:gd name="T81" fmla="*/ 136 h 203"/>
                <a:gd name="T82" fmla="*/ 64 w 272"/>
                <a:gd name="T83" fmla="*/ 138 h 203"/>
                <a:gd name="T84" fmla="*/ 28 w 272"/>
                <a:gd name="T85" fmla="*/ 139 h 203"/>
                <a:gd name="T86" fmla="*/ 19 w 272"/>
                <a:gd name="T87" fmla="*/ 138 h 203"/>
                <a:gd name="T88" fmla="*/ 14 w 272"/>
                <a:gd name="T89" fmla="*/ 138 h 203"/>
                <a:gd name="T90" fmla="*/ 9 w 272"/>
                <a:gd name="T91" fmla="*/ 135 h 203"/>
                <a:gd name="T92" fmla="*/ 6 w 272"/>
                <a:gd name="T93" fmla="*/ 132 h 203"/>
                <a:gd name="T94" fmla="*/ 3 w 272"/>
                <a:gd name="T95" fmla="*/ 125 h 203"/>
                <a:gd name="T96" fmla="*/ 1 w 272"/>
                <a:gd name="T97" fmla="*/ 120 h 203"/>
                <a:gd name="T98" fmla="*/ 1 w 272"/>
                <a:gd name="T99" fmla="*/ 112 h 203"/>
                <a:gd name="T100" fmla="*/ 0 w 272"/>
                <a:gd name="T101" fmla="*/ 97 h 203"/>
                <a:gd name="T102" fmla="*/ 0 w 272"/>
                <a:gd name="T103" fmla="*/ 49 h 203"/>
                <a:gd name="T104" fmla="*/ 0 w 272"/>
                <a:gd name="T105" fmla="*/ 34 h 203"/>
                <a:gd name="T106" fmla="*/ 0 w 272"/>
                <a:gd name="T107" fmla="*/ 21 h 203"/>
                <a:gd name="T108" fmla="*/ 1 w 272"/>
                <a:gd name="T109" fmla="*/ 14 h 203"/>
                <a:gd name="T110" fmla="*/ 3 w 272"/>
                <a:gd name="T111" fmla="*/ 10 h 203"/>
                <a:gd name="T112" fmla="*/ 6 w 272"/>
                <a:gd name="T113" fmla="*/ 7 h 203"/>
                <a:gd name="T114" fmla="*/ 9 w 272"/>
                <a:gd name="T115" fmla="*/ 5 h 203"/>
                <a:gd name="T116" fmla="*/ 14 w 272"/>
                <a:gd name="T117" fmla="*/ 4 h 203"/>
                <a:gd name="T118" fmla="*/ 19 w 272"/>
                <a:gd name="T119" fmla="*/ 2 h 203"/>
                <a:gd name="T120" fmla="*/ 32 w 272"/>
                <a:gd name="T121" fmla="*/ 2 h 203"/>
                <a:gd name="T122" fmla="*/ 77 w 272"/>
                <a:gd name="T123" fmla="*/ 2 h 203"/>
                <a:gd name="T124" fmla="*/ 186 w 272"/>
                <a:gd name="T125" fmla="*/ 1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2" h="203">
                  <a:moveTo>
                    <a:pt x="186" y="1"/>
                  </a:moveTo>
                  <a:lnTo>
                    <a:pt x="202" y="1"/>
                  </a:lnTo>
                  <a:lnTo>
                    <a:pt x="240" y="0"/>
                  </a:lnTo>
                  <a:lnTo>
                    <a:pt x="249" y="0"/>
                  </a:lnTo>
                  <a:lnTo>
                    <a:pt x="255" y="0"/>
                  </a:lnTo>
                  <a:lnTo>
                    <a:pt x="257" y="1"/>
                  </a:lnTo>
                  <a:lnTo>
                    <a:pt x="260" y="1"/>
                  </a:lnTo>
                  <a:lnTo>
                    <a:pt x="263" y="2"/>
                  </a:lnTo>
                  <a:lnTo>
                    <a:pt x="265" y="2"/>
                  </a:lnTo>
                  <a:lnTo>
                    <a:pt x="266" y="4"/>
                  </a:lnTo>
                  <a:lnTo>
                    <a:pt x="268" y="5"/>
                  </a:lnTo>
                  <a:lnTo>
                    <a:pt x="268" y="5"/>
                  </a:lnTo>
                  <a:lnTo>
                    <a:pt x="269" y="7"/>
                  </a:lnTo>
                  <a:lnTo>
                    <a:pt x="269" y="8"/>
                  </a:lnTo>
                  <a:lnTo>
                    <a:pt x="271" y="11"/>
                  </a:lnTo>
                  <a:lnTo>
                    <a:pt x="271" y="16"/>
                  </a:lnTo>
                  <a:lnTo>
                    <a:pt x="271" y="20"/>
                  </a:lnTo>
                  <a:lnTo>
                    <a:pt x="272" y="23"/>
                  </a:lnTo>
                  <a:lnTo>
                    <a:pt x="272" y="32"/>
                  </a:lnTo>
                  <a:lnTo>
                    <a:pt x="272" y="37"/>
                  </a:lnTo>
                  <a:lnTo>
                    <a:pt x="272" y="45"/>
                  </a:lnTo>
                  <a:lnTo>
                    <a:pt x="272" y="88"/>
                  </a:lnTo>
                  <a:lnTo>
                    <a:pt x="272" y="107"/>
                  </a:lnTo>
                  <a:lnTo>
                    <a:pt x="272" y="128"/>
                  </a:lnTo>
                  <a:lnTo>
                    <a:pt x="272" y="160"/>
                  </a:lnTo>
                  <a:lnTo>
                    <a:pt x="272" y="170"/>
                  </a:lnTo>
                  <a:lnTo>
                    <a:pt x="272" y="177"/>
                  </a:lnTo>
                  <a:lnTo>
                    <a:pt x="272" y="181"/>
                  </a:lnTo>
                  <a:lnTo>
                    <a:pt x="272" y="184"/>
                  </a:lnTo>
                  <a:lnTo>
                    <a:pt x="271" y="187"/>
                  </a:lnTo>
                  <a:lnTo>
                    <a:pt x="271" y="190"/>
                  </a:lnTo>
                  <a:lnTo>
                    <a:pt x="269" y="192"/>
                  </a:lnTo>
                  <a:lnTo>
                    <a:pt x="269" y="193"/>
                  </a:lnTo>
                  <a:lnTo>
                    <a:pt x="269" y="194"/>
                  </a:lnTo>
                  <a:lnTo>
                    <a:pt x="268" y="196"/>
                  </a:lnTo>
                  <a:lnTo>
                    <a:pt x="266" y="197"/>
                  </a:lnTo>
                  <a:lnTo>
                    <a:pt x="265" y="199"/>
                  </a:lnTo>
                  <a:lnTo>
                    <a:pt x="263" y="199"/>
                  </a:lnTo>
                  <a:lnTo>
                    <a:pt x="262" y="200"/>
                  </a:lnTo>
                  <a:lnTo>
                    <a:pt x="260" y="200"/>
                  </a:lnTo>
                  <a:lnTo>
                    <a:pt x="257" y="202"/>
                  </a:lnTo>
                  <a:lnTo>
                    <a:pt x="255" y="202"/>
                  </a:lnTo>
                  <a:lnTo>
                    <a:pt x="247" y="202"/>
                  </a:lnTo>
                  <a:lnTo>
                    <a:pt x="237" y="202"/>
                  </a:lnTo>
                  <a:lnTo>
                    <a:pt x="217" y="202"/>
                  </a:lnTo>
                  <a:lnTo>
                    <a:pt x="202" y="202"/>
                  </a:lnTo>
                  <a:lnTo>
                    <a:pt x="164" y="203"/>
                  </a:lnTo>
                  <a:lnTo>
                    <a:pt x="160" y="203"/>
                  </a:lnTo>
                  <a:lnTo>
                    <a:pt x="157" y="203"/>
                  </a:lnTo>
                  <a:lnTo>
                    <a:pt x="153" y="202"/>
                  </a:lnTo>
                  <a:lnTo>
                    <a:pt x="150" y="202"/>
                  </a:lnTo>
                  <a:lnTo>
                    <a:pt x="147" y="200"/>
                  </a:lnTo>
                  <a:lnTo>
                    <a:pt x="144" y="199"/>
                  </a:lnTo>
                  <a:lnTo>
                    <a:pt x="142" y="197"/>
                  </a:lnTo>
                  <a:lnTo>
                    <a:pt x="141" y="196"/>
                  </a:lnTo>
                  <a:lnTo>
                    <a:pt x="141" y="194"/>
                  </a:lnTo>
                  <a:lnTo>
                    <a:pt x="140" y="193"/>
                  </a:lnTo>
                  <a:lnTo>
                    <a:pt x="140" y="192"/>
                  </a:lnTo>
                  <a:lnTo>
                    <a:pt x="138" y="189"/>
                  </a:lnTo>
                  <a:lnTo>
                    <a:pt x="138" y="186"/>
                  </a:lnTo>
                  <a:lnTo>
                    <a:pt x="138" y="183"/>
                  </a:lnTo>
                  <a:lnTo>
                    <a:pt x="137" y="180"/>
                  </a:lnTo>
                  <a:lnTo>
                    <a:pt x="137" y="177"/>
                  </a:lnTo>
                  <a:lnTo>
                    <a:pt x="137" y="164"/>
                  </a:lnTo>
                  <a:lnTo>
                    <a:pt x="137" y="158"/>
                  </a:lnTo>
                  <a:lnTo>
                    <a:pt x="135" y="155"/>
                  </a:lnTo>
                  <a:lnTo>
                    <a:pt x="135" y="152"/>
                  </a:lnTo>
                  <a:lnTo>
                    <a:pt x="134" y="148"/>
                  </a:lnTo>
                  <a:lnTo>
                    <a:pt x="134" y="145"/>
                  </a:lnTo>
                  <a:lnTo>
                    <a:pt x="134" y="145"/>
                  </a:lnTo>
                  <a:lnTo>
                    <a:pt x="132" y="144"/>
                  </a:lnTo>
                  <a:lnTo>
                    <a:pt x="132" y="142"/>
                  </a:lnTo>
                  <a:lnTo>
                    <a:pt x="131" y="141"/>
                  </a:lnTo>
                  <a:lnTo>
                    <a:pt x="129" y="139"/>
                  </a:lnTo>
                  <a:lnTo>
                    <a:pt x="126" y="139"/>
                  </a:lnTo>
                  <a:lnTo>
                    <a:pt x="125" y="138"/>
                  </a:lnTo>
                  <a:lnTo>
                    <a:pt x="124" y="138"/>
                  </a:lnTo>
                  <a:lnTo>
                    <a:pt x="124" y="136"/>
                  </a:lnTo>
                  <a:lnTo>
                    <a:pt x="121" y="136"/>
                  </a:lnTo>
                  <a:lnTo>
                    <a:pt x="116" y="136"/>
                  </a:lnTo>
                  <a:lnTo>
                    <a:pt x="109" y="136"/>
                  </a:lnTo>
                  <a:lnTo>
                    <a:pt x="103" y="136"/>
                  </a:lnTo>
                  <a:lnTo>
                    <a:pt x="94" y="136"/>
                  </a:lnTo>
                  <a:lnTo>
                    <a:pt x="64" y="138"/>
                  </a:lnTo>
                  <a:lnTo>
                    <a:pt x="36" y="139"/>
                  </a:lnTo>
                  <a:lnTo>
                    <a:pt x="28" y="139"/>
                  </a:lnTo>
                  <a:lnTo>
                    <a:pt x="20" y="138"/>
                  </a:lnTo>
                  <a:lnTo>
                    <a:pt x="19" y="138"/>
                  </a:lnTo>
                  <a:lnTo>
                    <a:pt x="17" y="138"/>
                  </a:lnTo>
                  <a:lnTo>
                    <a:pt x="14" y="138"/>
                  </a:lnTo>
                  <a:lnTo>
                    <a:pt x="12" y="136"/>
                  </a:lnTo>
                  <a:lnTo>
                    <a:pt x="9" y="135"/>
                  </a:lnTo>
                  <a:lnTo>
                    <a:pt x="7" y="133"/>
                  </a:lnTo>
                  <a:lnTo>
                    <a:pt x="6" y="132"/>
                  </a:lnTo>
                  <a:lnTo>
                    <a:pt x="4" y="129"/>
                  </a:lnTo>
                  <a:lnTo>
                    <a:pt x="3" y="125"/>
                  </a:lnTo>
                  <a:lnTo>
                    <a:pt x="3" y="123"/>
                  </a:lnTo>
                  <a:lnTo>
                    <a:pt x="1" y="120"/>
                  </a:lnTo>
                  <a:lnTo>
                    <a:pt x="1" y="116"/>
                  </a:lnTo>
                  <a:lnTo>
                    <a:pt x="1" y="112"/>
                  </a:lnTo>
                  <a:lnTo>
                    <a:pt x="1" y="109"/>
                  </a:lnTo>
                  <a:lnTo>
                    <a:pt x="0" y="97"/>
                  </a:lnTo>
                  <a:lnTo>
                    <a:pt x="0" y="77"/>
                  </a:lnTo>
                  <a:lnTo>
                    <a:pt x="0" y="49"/>
                  </a:lnTo>
                  <a:lnTo>
                    <a:pt x="0" y="40"/>
                  </a:lnTo>
                  <a:lnTo>
                    <a:pt x="0" y="34"/>
                  </a:lnTo>
                  <a:lnTo>
                    <a:pt x="0" y="27"/>
                  </a:lnTo>
                  <a:lnTo>
                    <a:pt x="0" y="21"/>
                  </a:lnTo>
                  <a:lnTo>
                    <a:pt x="1" y="17"/>
                  </a:lnTo>
                  <a:lnTo>
                    <a:pt x="1" y="14"/>
                  </a:lnTo>
                  <a:lnTo>
                    <a:pt x="3" y="11"/>
                  </a:lnTo>
                  <a:lnTo>
                    <a:pt x="3" y="10"/>
                  </a:lnTo>
                  <a:lnTo>
                    <a:pt x="4" y="8"/>
                  </a:lnTo>
                  <a:lnTo>
                    <a:pt x="6" y="7"/>
                  </a:lnTo>
                  <a:lnTo>
                    <a:pt x="7" y="5"/>
                  </a:lnTo>
                  <a:lnTo>
                    <a:pt x="9" y="5"/>
                  </a:lnTo>
                  <a:lnTo>
                    <a:pt x="10" y="5"/>
                  </a:lnTo>
                  <a:lnTo>
                    <a:pt x="14" y="4"/>
                  </a:lnTo>
                  <a:lnTo>
                    <a:pt x="17" y="4"/>
                  </a:lnTo>
                  <a:lnTo>
                    <a:pt x="19" y="2"/>
                  </a:lnTo>
                  <a:lnTo>
                    <a:pt x="23" y="2"/>
                  </a:lnTo>
                  <a:lnTo>
                    <a:pt x="32" y="2"/>
                  </a:lnTo>
                  <a:lnTo>
                    <a:pt x="58" y="2"/>
                  </a:lnTo>
                  <a:lnTo>
                    <a:pt x="77" y="2"/>
                  </a:lnTo>
                  <a:lnTo>
                    <a:pt x="148" y="2"/>
                  </a:lnTo>
                  <a:lnTo>
                    <a:pt x="186" y="1"/>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6"/>
            <p:cNvSpPr>
              <a:spLocks/>
            </p:cNvSpPr>
            <p:nvPr/>
          </p:nvSpPr>
          <p:spPr bwMode="auto">
            <a:xfrm>
              <a:off x="2619375" y="4627561"/>
              <a:ext cx="742950" cy="547688"/>
            </a:xfrm>
            <a:custGeom>
              <a:avLst/>
              <a:gdLst>
                <a:gd name="T0" fmla="*/ 467 w 468"/>
                <a:gd name="T1" fmla="*/ 65 h 345"/>
                <a:gd name="T2" fmla="*/ 467 w 468"/>
                <a:gd name="T3" fmla="*/ 140 h 345"/>
                <a:gd name="T4" fmla="*/ 467 w 468"/>
                <a:gd name="T5" fmla="*/ 244 h 345"/>
                <a:gd name="T6" fmla="*/ 468 w 468"/>
                <a:gd name="T7" fmla="*/ 304 h 345"/>
                <a:gd name="T8" fmla="*/ 468 w 468"/>
                <a:gd name="T9" fmla="*/ 321 h 345"/>
                <a:gd name="T10" fmla="*/ 465 w 468"/>
                <a:gd name="T11" fmla="*/ 333 h 345"/>
                <a:gd name="T12" fmla="*/ 461 w 468"/>
                <a:gd name="T13" fmla="*/ 339 h 345"/>
                <a:gd name="T14" fmla="*/ 454 w 468"/>
                <a:gd name="T15" fmla="*/ 340 h 345"/>
                <a:gd name="T16" fmla="*/ 446 w 468"/>
                <a:gd name="T17" fmla="*/ 342 h 345"/>
                <a:gd name="T18" fmla="*/ 413 w 468"/>
                <a:gd name="T19" fmla="*/ 342 h 345"/>
                <a:gd name="T20" fmla="*/ 299 w 468"/>
                <a:gd name="T21" fmla="*/ 345 h 345"/>
                <a:gd name="T22" fmla="*/ 278 w 468"/>
                <a:gd name="T23" fmla="*/ 343 h 345"/>
                <a:gd name="T24" fmla="*/ 270 w 468"/>
                <a:gd name="T25" fmla="*/ 342 h 345"/>
                <a:gd name="T26" fmla="*/ 263 w 468"/>
                <a:gd name="T27" fmla="*/ 339 h 345"/>
                <a:gd name="T28" fmla="*/ 253 w 468"/>
                <a:gd name="T29" fmla="*/ 339 h 345"/>
                <a:gd name="T30" fmla="*/ 231 w 468"/>
                <a:gd name="T31" fmla="*/ 337 h 345"/>
                <a:gd name="T32" fmla="*/ 113 w 468"/>
                <a:gd name="T33" fmla="*/ 337 h 345"/>
                <a:gd name="T34" fmla="*/ 33 w 468"/>
                <a:gd name="T35" fmla="*/ 339 h 345"/>
                <a:gd name="T36" fmla="*/ 19 w 468"/>
                <a:gd name="T37" fmla="*/ 337 h 345"/>
                <a:gd name="T38" fmla="*/ 10 w 468"/>
                <a:gd name="T39" fmla="*/ 336 h 345"/>
                <a:gd name="T40" fmla="*/ 4 w 468"/>
                <a:gd name="T41" fmla="*/ 332 h 345"/>
                <a:gd name="T42" fmla="*/ 1 w 468"/>
                <a:gd name="T43" fmla="*/ 324 h 345"/>
                <a:gd name="T44" fmla="*/ 0 w 468"/>
                <a:gd name="T45" fmla="*/ 316 h 345"/>
                <a:gd name="T46" fmla="*/ 0 w 468"/>
                <a:gd name="T47" fmla="*/ 291 h 345"/>
                <a:gd name="T48" fmla="*/ 0 w 468"/>
                <a:gd name="T49" fmla="*/ 193 h 345"/>
                <a:gd name="T50" fmla="*/ 0 w 468"/>
                <a:gd name="T51" fmla="*/ 102 h 345"/>
                <a:gd name="T52" fmla="*/ 0 w 468"/>
                <a:gd name="T53" fmla="*/ 83 h 345"/>
                <a:gd name="T54" fmla="*/ 1 w 468"/>
                <a:gd name="T55" fmla="*/ 74 h 345"/>
                <a:gd name="T56" fmla="*/ 4 w 468"/>
                <a:gd name="T57" fmla="*/ 65 h 345"/>
                <a:gd name="T58" fmla="*/ 10 w 468"/>
                <a:gd name="T59" fmla="*/ 58 h 345"/>
                <a:gd name="T60" fmla="*/ 14 w 468"/>
                <a:gd name="T61" fmla="*/ 52 h 345"/>
                <a:gd name="T62" fmla="*/ 19 w 468"/>
                <a:gd name="T63" fmla="*/ 48 h 345"/>
                <a:gd name="T64" fmla="*/ 24 w 468"/>
                <a:gd name="T65" fmla="*/ 45 h 345"/>
                <a:gd name="T66" fmla="*/ 39 w 468"/>
                <a:gd name="T67" fmla="*/ 39 h 345"/>
                <a:gd name="T68" fmla="*/ 54 w 468"/>
                <a:gd name="T69" fmla="*/ 31 h 345"/>
                <a:gd name="T70" fmla="*/ 59 w 468"/>
                <a:gd name="T71" fmla="*/ 25 h 345"/>
                <a:gd name="T72" fmla="*/ 65 w 468"/>
                <a:gd name="T73" fmla="*/ 17 h 345"/>
                <a:gd name="T74" fmla="*/ 70 w 468"/>
                <a:gd name="T75" fmla="*/ 7 h 345"/>
                <a:gd name="T76" fmla="*/ 74 w 468"/>
                <a:gd name="T77" fmla="*/ 4 h 345"/>
                <a:gd name="T78" fmla="*/ 81 w 468"/>
                <a:gd name="T79" fmla="*/ 1 h 345"/>
                <a:gd name="T80" fmla="*/ 94 w 468"/>
                <a:gd name="T81" fmla="*/ 1 h 345"/>
                <a:gd name="T82" fmla="*/ 150 w 468"/>
                <a:gd name="T83" fmla="*/ 1 h 345"/>
                <a:gd name="T84" fmla="*/ 230 w 468"/>
                <a:gd name="T85" fmla="*/ 0 h 345"/>
                <a:gd name="T86" fmla="*/ 250 w 468"/>
                <a:gd name="T87" fmla="*/ 0 h 345"/>
                <a:gd name="T88" fmla="*/ 263 w 468"/>
                <a:gd name="T89" fmla="*/ 3 h 345"/>
                <a:gd name="T90" fmla="*/ 272 w 468"/>
                <a:gd name="T91" fmla="*/ 7 h 345"/>
                <a:gd name="T92" fmla="*/ 282 w 468"/>
                <a:gd name="T93" fmla="*/ 9 h 345"/>
                <a:gd name="T94" fmla="*/ 299 w 468"/>
                <a:gd name="T95" fmla="*/ 10 h 345"/>
                <a:gd name="T96" fmla="*/ 356 w 468"/>
                <a:gd name="T97" fmla="*/ 9 h 345"/>
                <a:gd name="T98" fmla="*/ 425 w 468"/>
                <a:gd name="T99" fmla="*/ 7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8" h="345">
                  <a:moveTo>
                    <a:pt x="467" y="4"/>
                  </a:moveTo>
                  <a:lnTo>
                    <a:pt x="467" y="38"/>
                  </a:lnTo>
                  <a:lnTo>
                    <a:pt x="467" y="65"/>
                  </a:lnTo>
                  <a:lnTo>
                    <a:pt x="467" y="81"/>
                  </a:lnTo>
                  <a:lnTo>
                    <a:pt x="467" y="128"/>
                  </a:lnTo>
                  <a:lnTo>
                    <a:pt x="467" y="140"/>
                  </a:lnTo>
                  <a:lnTo>
                    <a:pt x="467" y="177"/>
                  </a:lnTo>
                  <a:lnTo>
                    <a:pt x="467" y="217"/>
                  </a:lnTo>
                  <a:lnTo>
                    <a:pt x="467" y="244"/>
                  </a:lnTo>
                  <a:lnTo>
                    <a:pt x="467" y="263"/>
                  </a:lnTo>
                  <a:lnTo>
                    <a:pt x="468" y="298"/>
                  </a:lnTo>
                  <a:lnTo>
                    <a:pt x="468" y="304"/>
                  </a:lnTo>
                  <a:lnTo>
                    <a:pt x="468" y="311"/>
                  </a:lnTo>
                  <a:lnTo>
                    <a:pt x="468" y="316"/>
                  </a:lnTo>
                  <a:lnTo>
                    <a:pt x="468" y="321"/>
                  </a:lnTo>
                  <a:lnTo>
                    <a:pt x="467" y="324"/>
                  </a:lnTo>
                  <a:lnTo>
                    <a:pt x="467" y="329"/>
                  </a:lnTo>
                  <a:lnTo>
                    <a:pt x="465" y="333"/>
                  </a:lnTo>
                  <a:lnTo>
                    <a:pt x="464" y="336"/>
                  </a:lnTo>
                  <a:lnTo>
                    <a:pt x="464" y="337"/>
                  </a:lnTo>
                  <a:lnTo>
                    <a:pt x="461" y="339"/>
                  </a:lnTo>
                  <a:lnTo>
                    <a:pt x="458" y="339"/>
                  </a:lnTo>
                  <a:lnTo>
                    <a:pt x="457" y="340"/>
                  </a:lnTo>
                  <a:lnTo>
                    <a:pt x="454" y="340"/>
                  </a:lnTo>
                  <a:lnTo>
                    <a:pt x="451" y="342"/>
                  </a:lnTo>
                  <a:lnTo>
                    <a:pt x="449" y="342"/>
                  </a:lnTo>
                  <a:lnTo>
                    <a:pt x="446" y="342"/>
                  </a:lnTo>
                  <a:lnTo>
                    <a:pt x="442" y="342"/>
                  </a:lnTo>
                  <a:lnTo>
                    <a:pt x="435" y="342"/>
                  </a:lnTo>
                  <a:lnTo>
                    <a:pt x="413" y="342"/>
                  </a:lnTo>
                  <a:lnTo>
                    <a:pt x="401" y="342"/>
                  </a:lnTo>
                  <a:lnTo>
                    <a:pt x="313" y="345"/>
                  </a:lnTo>
                  <a:lnTo>
                    <a:pt x="299" y="345"/>
                  </a:lnTo>
                  <a:lnTo>
                    <a:pt x="289" y="345"/>
                  </a:lnTo>
                  <a:lnTo>
                    <a:pt x="281" y="343"/>
                  </a:lnTo>
                  <a:lnTo>
                    <a:pt x="278" y="343"/>
                  </a:lnTo>
                  <a:lnTo>
                    <a:pt x="273" y="343"/>
                  </a:lnTo>
                  <a:lnTo>
                    <a:pt x="272" y="342"/>
                  </a:lnTo>
                  <a:lnTo>
                    <a:pt x="270" y="342"/>
                  </a:lnTo>
                  <a:lnTo>
                    <a:pt x="269" y="342"/>
                  </a:lnTo>
                  <a:lnTo>
                    <a:pt x="265" y="339"/>
                  </a:lnTo>
                  <a:lnTo>
                    <a:pt x="263" y="339"/>
                  </a:lnTo>
                  <a:lnTo>
                    <a:pt x="260" y="339"/>
                  </a:lnTo>
                  <a:lnTo>
                    <a:pt x="257" y="339"/>
                  </a:lnTo>
                  <a:lnTo>
                    <a:pt x="253" y="339"/>
                  </a:lnTo>
                  <a:lnTo>
                    <a:pt x="249" y="337"/>
                  </a:lnTo>
                  <a:lnTo>
                    <a:pt x="241" y="337"/>
                  </a:lnTo>
                  <a:lnTo>
                    <a:pt x="231" y="337"/>
                  </a:lnTo>
                  <a:lnTo>
                    <a:pt x="179" y="337"/>
                  </a:lnTo>
                  <a:lnTo>
                    <a:pt x="134" y="337"/>
                  </a:lnTo>
                  <a:lnTo>
                    <a:pt x="113" y="337"/>
                  </a:lnTo>
                  <a:lnTo>
                    <a:pt x="72" y="337"/>
                  </a:lnTo>
                  <a:lnTo>
                    <a:pt x="59" y="337"/>
                  </a:lnTo>
                  <a:lnTo>
                    <a:pt x="33" y="339"/>
                  </a:lnTo>
                  <a:lnTo>
                    <a:pt x="27" y="339"/>
                  </a:lnTo>
                  <a:lnTo>
                    <a:pt x="23" y="339"/>
                  </a:lnTo>
                  <a:lnTo>
                    <a:pt x="19" y="337"/>
                  </a:lnTo>
                  <a:lnTo>
                    <a:pt x="16" y="337"/>
                  </a:lnTo>
                  <a:lnTo>
                    <a:pt x="13" y="337"/>
                  </a:lnTo>
                  <a:lnTo>
                    <a:pt x="10" y="336"/>
                  </a:lnTo>
                  <a:lnTo>
                    <a:pt x="8" y="335"/>
                  </a:lnTo>
                  <a:lnTo>
                    <a:pt x="6" y="335"/>
                  </a:lnTo>
                  <a:lnTo>
                    <a:pt x="4" y="332"/>
                  </a:lnTo>
                  <a:lnTo>
                    <a:pt x="4" y="330"/>
                  </a:lnTo>
                  <a:lnTo>
                    <a:pt x="3" y="329"/>
                  </a:lnTo>
                  <a:lnTo>
                    <a:pt x="1" y="324"/>
                  </a:lnTo>
                  <a:lnTo>
                    <a:pt x="1" y="323"/>
                  </a:lnTo>
                  <a:lnTo>
                    <a:pt x="1" y="319"/>
                  </a:lnTo>
                  <a:lnTo>
                    <a:pt x="0" y="316"/>
                  </a:lnTo>
                  <a:lnTo>
                    <a:pt x="0" y="310"/>
                  </a:lnTo>
                  <a:lnTo>
                    <a:pt x="0" y="304"/>
                  </a:lnTo>
                  <a:lnTo>
                    <a:pt x="0" y="291"/>
                  </a:lnTo>
                  <a:lnTo>
                    <a:pt x="0" y="255"/>
                  </a:lnTo>
                  <a:lnTo>
                    <a:pt x="0" y="214"/>
                  </a:lnTo>
                  <a:lnTo>
                    <a:pt x="0" y="193"/>
                  </a:lnTo>
                  <a:lnTo>
                    <a:pt x="0" y="156"/>
                  </a:lnTo>
                  <a:lnTo>
                    <a:pt x="0" y="115"/>
                  </a:lnTo>
                  <a:lnTo>
                    <a:pt x="0" y="102"/>
                  </a:lnTo>
                  <a:lnTo>
                    <a:pt x="0" y="93"/>
                  </a:lnTo>
                  <a:lnTo>
                    <a:pt x="0" y="86"/>
                  </a:lnTo>
                  <a:lnTo>
                    <a:pt x="0" y="83"/>
                  </a:lnTo>
                  <a:lnTo>
                    <a:pt x="1" y="79"/>
                  </a:lnTo>
                  <a:lnTo>
                    <a:pt x="1" y="76"/>
                  </a:lnTo>
                  <a:lnTo>
                    <a:pt x="1" y="74"/>
                  </a:lnTo>
                  <a:lnTo>
                    <a:pt x="3" y="71"/>
                  </a:lnTo>
                  <a:lnTo>
                    <a:pt x="4" y="68"/>
                  </a:lnTo>
                  <a:lnTo>
                    <a:pt x="4" y="65"/>
                  </a:lnTo>
                  <a:lnTo>
                    <a:pt x="6" y="63"/>
                  </a:lnTo>
                  <a:lnTo>
                    <a:pt x="8" y="61"/>
                  </a:lnTo>
                  <a:lnTo>
                    <a:pt x="10" y="58"/>
                  </a:lnTo>
                  <a:lnTo>
                    <a:pt x="11" y="55"/>
                  </a:lnTo>
                  <a:lnTo>
                    <a:pt x="13" y="54"/>
                  </a:lnTo>
                  <a:lnTo>
                    <a:pt x="14" y="52"/>
                  </a:lnTo>
                  <a:lnTo>
                    <a:pt x="16" y="51"/>
                  </a:lnTo>
                  <a:lnTo>
                    <a:pt x="17" y="49"/>
                  </a:lnTo>
                  <a:lnTo>
                    <a:pt x="19" y="48"/>
                  </a:lnTo>
                  <a:lnTo>
                    <a:pt x="20" y="48"/>
                  </a:lnTo>
                  <a:lnTo>
                    <a:pt x="22" y="47"/>
                  </a:lnTo>
                  <a:lnTo>
                    <a:pt x="24" y="45"/>
                  </a:lnTo>
                  <a:lnTo>
                    <a:pt x="26" y="45"/>
                  </a:lnTo>
                  <a:lnTo>
                    <a:pt x="35" y="41"/>
                  </a:lnTo>
                  <a:lnTo>
                    <a:pt x="39" y="39"/>
                  </a:lnTo>
                  <a:lnTo>
                    <a:pt x="48" y="33"/>
                  </a:lnTo>
                  <a:lnTo>
                    <a:pt x="51" y="32"/>
                  </a:lnTo>
                  <a:lnTo>
                    <a:pt x="54" y="31"/>
                  </a:lnTo>
                  <a:lnTo>
                    <a:pt x="56" y="28"/>
                  </a:lnTo>
                  <a:lnTo>
                    <a:pt x="58" y="26"/>
                  </a:lnTo>
                  <a:lnTo>
                    <a:pt x="59" y="25"/>
                  </a:lnTo>
                  <a:lnTo>
                    <a:pt x="62" y="22"/>
                  </a:lnTo>
                  <a:lnTo>
                    <a:pt x="62" y="20"/>
                  </a:lnTo>
                  <a:lnTo>
                    <a:pt x="65" y="17"/>
                  </a:lnTo>
                  <a:lnTo>
                    <a:pt x="67" y="15"/>
                  </a:lnTo>
                  <a:lnTo>
                    <a:pt x="68" y="10"/>
                  </a:lnTo>
                  <a:lnTo>
                    <a:pt x="70" y="7"/>
                  </a:lnTo>
                  <a:lnTo>
                    <a:pt x="71" y="6"/>
                  </a:lnTo>
                  <a:lnTo>
                    <a:pt x="72" y="6"/>
                  </a:lnTo>
                  <a:lnTo>
                    <a:pt x="74" y="4"/>
                  </a:lnTo>
                  <a:lnTo>
                    <a:pt x="77" y="3"/>
                  </a:lnTo>
                  <a:lnTo>
                    <a:pt x="80" y="3"/>
                  </a:lnTo>
                  <a:lnTo>
                    <a:pt x="81" y="1"/>
                  </a:lnTo>
                  <a:lnTo>
                    <a:pt x="84" y="1"/>
                  </a:lnTo>
                  <a:lnTo>
                    <a:pt x="88" y="1"/>
                  </a:lnTo>
                  <a:lnTo>
                    <a:pt x="94" y="1"/>
                  </a:lnTo>
                  <a:lnTo>
                    <a:pt x="103" y="1"/>
                  </a:lnTo>
                  <a:lnTo>
                    <a:pt x="131" y="1"/>
                  </a:lnTo>
                  <a:lnTo>
                    <a:pt x="150" y="1"/>
                  </a:lnTo>
                  <a:lnTo>
                    <a:pt x="170" y="0"/>
                  </a:lnTo>
                  <a:lnTo>
                    <a:pt x="208" y="0"/>
                  </a:lnTo>
                  <a:lnTo>
                    <a:pt x="230" y="0"/>
                  </a:lnTo>
                  <a:lnTo>
                    <a:pt x="237" y="0"/>
                  </a:lnTo>
                  <a:lnTo>
                    <a:pt x="244" y="0"/>
                  </a:lnTo>
                  <a:lnTo>
                    <a:pt x="250" y="0"/>
                  </a:lnTo>
                  <a:lnTo>
                    <a:pt x="256" y="1"/>
                  </a:lnTo>
                  <a:lnTo>
                    <a:pt x="259" y="1"/>
                  </a:lnTo>
                  <a:lnTo>
                    <a:pt x="263" y="3"/>
                  </a:lnTo>
                  <a:lnTo>
                    <a:pt x="266" y="4"/>
                  </a:lnTo>
                  <a:lnTo>
                    <a:pt x="270" y="6"/>
                  </a:lnTo>
                  <a:lnTo>
                    <a:pt x="272" y="7"/>
                  </a:lnTo>
                  <a:lnTo>
                    <a:pt x="275" y="7"/>
                  </a:lnTo>
                  <a:lnTo>
                    <a:pt x="278" y="9"/>
                  </a:lnTo>
                  <a:lnTo>
                    <a:pt x="282" y="9"/>
                  </a:lnTo>
                  <a:lnTo>
                    <a:pt x="288" y="10"/>
                  </a:lnTo>
                  <a:lnTo>
                    <a:pt x="294" y="10"/>
                  </a:lnTo>
                  <a:lnTo>
                    <a:pt x="299" y="10"/>
                  </a:lnTo>
                  <a:lnTo>
                    <a:pt x="308" y="10"/>
                  </a:lnTo>
                  <a:lnTo>
                    <a:pt x="339" y="9"/>
                  </a:lnTo>
                  <a:lnTo>
                    <a:pt x="356" y="9"/>
                  </a:lnTo>
                  <a:lnTo>
                    <a:pt x="381" y="7"/>
                  </a:lnTo>
                  <a:lnTo>
                    <a:pt x="407" y="7"/>
                  </a:lnTo>
                  <a:lnTo>
                    <a:pt x="425" y="7"/>
                  </a:lnTo>
                  <a:lnTo>
                    <a:pt x="448" y="6"/>
                  </a:lnTo>
                  <a:lnTo>
                    <a:pt x="467" y="4"/>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p:cNvSpPr>
              <a:spLocks/>
            </p:cNvSpPr>
            <p:nvPr/>
          </p:nvSpPr>
          <p:spPr bwMode="auto">
            <a:xfrm>
              <a:off x="2828925" y="3463924"/>
              <a:ext cx="628650" cy="323850"/>
            </a:xfrm>
            <a:custGeom>
              <a:avLst/>
              <a:gdLst>
                <a:gd name="T0" fmla="*/ 243 w 396"/>
                <a:gd name="T1" fmla="*/ 1 h 204"/>
                <a:gd name="T2" fmla="*/ 326 w 396"/>
                <a:gd name="T3" fmla="*/ 0 h 204"/>
                <a:gd name="T4" fmla="*/ 367 w 396"/>
                <a:gd name="T5" fmla="*/ 0 h 204"/>
                <a:gd name="T6" fmla="*/ 374 w 396"/>
                <a:gd name="T7" fmla="*/ 0 h 204"/>
                <a:gd name="T8" fmla="*/ 381 w 396"/>
                <a:gd name="T9" fmla="*/ 0 h 204"/>
                <a:gd name="T10" fmla="*/ 384 w 396"/>
                <a:gd name="T11" fmla="*/ 1 h 204"/>
                <a:gd name="T12" fmla="*/ 387 w 396"/>
                <a:gd name="T13" fmla="*/ 4 h 204"/>
                <a:gd name="T14" fmla="*/ 390 w 396"/>
                <a:gd name="T15" fmla="*/ 7 h 204"/>
                <a:gd name="T16" fmla="*/ 392 w 396"/>
                <a:gd name="T17" fmla="*/ 10 h 204"/>
                <a:gd name="T18" fmla="*/ 392 w 396"/>
                <a:gd name="T19" fmla="*/ 14 h 204"/>
                <a:gd name="T20" fmla="*/ 393 w 396"/>
                <a:gd name="T21" fmla="*/ 25 h 204"/>
                <a:gd name="T22" fmla="*/ 394 w 396"/>
                <a:gd name="T23" fmla="*/ 38 h 204"/>
                <a:gd name="T24" fmla="*/ 394 w 396"/>
                <a:gd name="T25" fmla="*/ 77 h 204"/>
                <a:gd name="T26" fmla="*/ 396 w 396"/>
                <a:gd name="T27" fmla="*/ 167 h 204"/>
                <a:gd name="T28" fmla="*/ 396 w 396"/>
                <a:gd name="T29" fmla="*/ 179 h 204"/>
                <a:gd name="T30" fmla="*/ 394 w 396"/>
                <a:gd name="T31" fmla="*/ 185 h 204"/>
                <a:gd name="T32" fmla="*/ 394 w 396"/>
                <a:gd name="T33" fmla="*/ 189 h 204"/>
                <a:gd name="T34" fmla="*/ 393 w 396"/>
                <a:gd name="T35" fmla="*/ 192 h 204"/>
                <a:gd name="T36" fmla="*/ 392 w 396"/>
                <a:gd name="T37" fmla="*/ 195 h 204"/>
                <a:gd name="T38" fmla="*/ 387 w 396"/>
                <a:gd name="T39" fmla="*/ 198 h 204"/>
                <a:gd name="T40" fmla="*/ 383 w 396"/>
                <a:gd name="T41" fmla="*/ 201 h 204"/>
                <a:gd name="T42" fmla="*/ 377 w 396"/>
                <a:gd name="T43" fmla="*/ 201 h 204"/>
                <a:gd name="T44" fmla="*/ 361 w 396"/>
                <a:gd name="T45" fmla="*/ 201 h 204"/>
                <a:gd name="T46" fmla="*/ 316 w 396"/>
                <a:gd name="T47" fmla="*/ 201 h 204"/>
                <a:gd name="T48" fmla="*/ 191 w 396"/>
                <a:gd name="T49" fmla="*/ 202 h 204"/>
                <a:gd name="T50" fmla="*/ 106 w 396"/>
                <a:gd name="T51" fmla="*/ 202 h 204"/>
                <a:gd name="T52" fmla="*/ 41 w 396"/>
                <a:gd name="T53" fmla="*/ 204 h 204"/>
                <a:gd name="T54" fmla="*/ 25 w 396"/>
                <a:gd name="T55" fmla="*/ 204 h 204"/>
                <a:gd name="T56" fmla="*/ 18 w 396"/>
                <a:gd name="T57" fmla="*/ 204 h 204"/>
                <a:gd name="T58" fmla="*/ 12 w 396"/>
                <a:gd name="T59" fmla="*/ 202 h 204"/>
                <a:gd name="T60" fmla="*/ 7 w 396"/>
                <a:gd name="T61" fmla="*/ 201 h 204"/>
                <a:gd name="T62" fmla="*/ 5 w 396"/>
                <a:gd name="T63" fmla="*/ 201 h 204"/>
                <a:gd name="T64" fmla="*/ 3 w 396"/>
                <a:gd name="T65" fmla="*/ 198 h 204"/>
                <a:gd name="T66" fmla="*/ 2 w 396"/>
                <a:gd name="T67" fmla="*/ 192 h 204"/>
                <a:gd name="T68" fmla="*/ 0 w 396"/>
                <a:gd name="T69" fmla="*/ 188 h 204"/>
                <a:gd name="T70" fmla="*/ 0 w 396"/>
                <a:gd name="T71" fmla="*/ 177 h 204"/>
                <a:gd name="T72" fmla="*/ 0 w 396"/>
                <a:gd name="T73" fmla="*/ 166 h 204"/>
                <a:gd name="T74" fmla="*/ 0 w 396"/>
                <a:gd name="T75" fmla="*/ 124 h 204"/>
                <a:gd name="T76" fmla="*/ 0 w 396"/>
                <a:gd name="T77" fmla="*/ 48 h 204"/>
                <a:gd name="T78" fmla="*/ 0 w 396"/>
                <a:gd name="T79" fmla="*/ 28 h 204"/>
                <a:gd name="T80" fmla="*/ 0 w 396"/>
                <a:gd name="T81" fmla="*/ 20 h 204"/>
                <a:gd name="T82" fmla="*/ 0 w 396"/>
                <a:gd name="T83" fmla="*/ 13 h 204"/>
                <a:gd name="T84" fmla="*/ 2 w 396"/>
                <a:gd name="T85" fmla="*/ 9 h 204"/>
                <a:gd name="T86" fmla="*/ 5 w 396"/>
                <a:gd name="T87" fmla="*/ 6 h 204"/>
                <a:gd name="T88" fmla="*/ 7 w 396"/>
                <a:gd name="T89" fmla="*/ 3 h 204"/>
                <a:gd name="T90" fmla="*/ 13 w 396"/>
                <a:gd name="T91" fmla="*/ 1 h 204"/>
                <a:gd name="T92" fmla="*/ 19 w 396"/>
                <a:gd name="T93" fmla="*/ 1 h 204"/>
                <a:gd name="T94" fmla="*/ 32 w 396"/>
                <a:gd name="T95" fmla="*/ 1 h 204"/>
                <a:gd name="T96" fmla="*/ 77 w 396"/>
                <a:gd name="T97" fmla="*/ 1 h 204"/>
                <a:gd name="T98" fmla="*/ 182 w 396"/>
                <a:gd name="T99" fmla="*/ 1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96" h="204">
                  <a:moveTo>
                    <a:pt x="207" y="1"/>
                  </a:moveTo>
                  <a:lnTo>
                    <a:pt x="243" y="1"/>
                  </a:lnTo>
                  <a:lnTo>
                    <a:pt x="291" y="1"/>
                  </a:lnTo>
                  <a:lnTo>
                    <a:pt x="326" y="0"/>
                  </a:lnTo>
                  <a:lnTo>
                    <a:pt x="358" y="0"/>
                  </a:lnTo>
                  <a:lnTo>
                    <a:pt x="367" y="0"/>
                  </a:lnTo>
                  <a:lnTo>
                    <a:pt x="371" y="0"/>
                  </a:lnTo>
                  <a:lnTo>
                    <a:pt x="374" y="0"/>
                  </a:lnTo>
                  <a:lnTo>
                    <a:pt x="377" y="0"/>
                  </a:lnTo>
                  <a:lnTo>
                    <a:pt x="381" y="0"/>
                  </a:lnTo>
                  <a:lnTo>
                    <a:pt x="381" y="1"/>
                  </a:lnTo>
                  <a:lnTo>
                    <a:pt x="384" y="1"/>
                  </a:lnTo>
                  <a:lnTo>
                    <a:pt x="386" y="3"/>
                  </a:lnTo>
                  <a:lnTo>
                    <a:pt x="387" y="4"/>
                  </a:lnTo>
                  <a:lnTo>
                    <a:pt x="389" y="6"/>
                  </a:lnTo>
                  <a:lnTo>
                    <a:pt x="390" y="7"/>
                  </a:lnTo>
                  <a:lnTo>
                    <a:pt x="390" y="9"/>
                  </a:lnTo>
                  <a:lnTo>
                    <a:pt x="392" y="10"/>
                  </a:lnTo>
                  <a:lnTo>
                    <a:pt x="392" y="13"/>
                  </a:lnTo>
                  <a:lnTo>
                    <a:pt x="392" y="14"/>
                  </a:lnTo>
                  <a:lnTo>
                    <a:pt x="393" y="17"/>
                  </a:lnTo>
                  <a:lnTo>
                    <a:pt x="393" y="25"/>
                  </a:lnTo>
                  <a:lnTo>
                    <a:pt x="394" y="29"/>
                  </a:lnTo>
                  <a:lnTo>
                    <a:pt x="394" y="38"/>
                  </a:lnTo>
                  <a:lnTo>
                    <a:pt x="394" y="48"/>
                  </a:lnTo>
                  <a:lnTo>
                    <a:pt x="394" y="77"/>
                  </a:lnTo>
                  <a:lnTo>
                    <a:pt x="396" y="156"/>
                  </a:lnTo>
                  <a:lnTo>
                    <a:pt x="396" y="167"/>
                  </a:lnTo>
                  <a:lnTo>
                    <a:pt x="396" y="174"/>
                  </a:lnTo>
                  <a:lnTo>
                    <a:pt x="396" y="179"/>
                  </a:lnTo>
                  <a:lnTo>
                    <a:pt x="394" y="182"/>
                  </a:lnTo>
                  <a:lnTo>
                    <a:pt x="394" y="185"/>
                  </a:lnTo>
                  <a:lnTo>
                    <a:pt x="394" y="186"/>
                  </a:lnTo>
                  <a:lnTo>
                    <a:pt x="394" y="189"/>
                  </a:lnTo>
                  <a:lnTo>
                    <a:pt x="393" y="190"/>
                  </a:lnTo>
                  <a:lnTo>
                    <a:pt x="393" y="192"/>
                  </a:lnTo>
                  <a:lnTo>
                    <a:pt x="393" y="193"/>
                  </a:lnTo>
                  <a:lnTo>
                    <a:pt x="392" y="195"/>
                  </a:lnTo>
                  <a:lnTo>
                    <a:pt x="390" y="196"/>
                  </a:lnTo>
                  <a:lnTo>
                    <a:pt x="387" y="198"/>
                  </a:lnTo>
                  <a:lnTo>
                    <a:pt x="386" y="199"/>
                  </a:lnTo>
                  <a:lnTo>
                    <a:pt x="383" y="201"/>
                  </a:lnTo>
                  <a:lnTo>
                    <a:pt x="380" y="201"/>
                  </a:lnTo>
                  <a:lnTo>
                    <a:pt x="377" y="201"/>
                  </a:lnTo>
                  <a:lnTo>
                    <a:pt x="371" y="201"/>
                  </a:lnTo>
                  <a:lnTo>
                    <a:pt x="361" y="201"/>
                  </a:lnTo>
                  <a:lnTo>
                    <a:pt x="338" y="201"/>
                  </a:lnTo>
                  <a:lnTo>
                    <a:pt x="316" y="201"/>
                  </a:lnTo>
                  <a:lnTo>
                    <a:pt x="264" y="201"/>
                  </a:lnTo>
                  <a:lnTo>
                    <a:pt x="191" y="202"/>
                  </a:lnTo>
                  <a:lnTo>
                    <a:pt x="140" y="202"/>
                  </a:lnTo>
                  <a:lnTo>
                    <a:pt x="106" y="202"/>
                  </a:lnTo>
                  <a:lnTo>
                    <a:pt x="71" y="204"/>
                  </a:lnTo>
                  <a:lnTo>
                    <a:pt x="41" y="204"/>
                  </a:lnTo>
                  <a:lnTo>
                    <a:pt x="32" y="204"/>
                  </a:lnTo>
                  <a:lnTo>
                    <a:pt x="25" y="204"/>
                  </a:lnTo>
                  <a:lnTo>
                    <a:pt x="21" y="204"/>
                  </a:lnTo>
                  <a:lnTo>
                    <a:pt x="18" y="204"/>
                  </a:lnTo>
                  <a:lnTo>
                    <a:pt x="15" y="204"/>
                  </a:lnTo>
                  <a:lnTo>
                    <a:pt x="12" y="202"/>
                  </a:lnTo>
                  <a:lnTo>
                    <a:pt x="10" y="202"/>
                  </a:lnTo>
                  <a:lnTo>
                    <a:pt x="7" y="201"/>
                  </a:lnTo>
                  <a:lnTo>
                    <a:pt x="6" y="201"/>
                  </a:lnTo>
                  <a:lnTo>
                    <a:pt x="5" y="201"/>
                  </a:lnTo>
                  <a:lnTo>
                    <a:pt x="5" y="199"/>
                  </a:lnTo>
                  <a:lnTo>
                    <a:pt x="3" y="198"/>
                  </a:lnTo>
                  <a:lnTo>
                    <a:pt x="2" y="195"/>
                  </a:lnTo>
                  <a:lnTo>
                    <a:pt x="2" y="192"/>
                  </a:lnTo>
                  <a:lnTo>
                    <a:pt x="0" y="189"/>
                  </a:lnTo>
                  <a:lnTo>
                    <a:pt x="0" y="188"/>
                  </a:lnTo>
                  <a:lnTo>
                    <a:pt x="0" y="182"/>
                  </a:lnTo>
                  <a:lnTo>
                    <a:pt x="0" y="177"/>
                  </a:lnTo>
                  <a:lnTo>
                    <a:pt x="0" y="172"/>
                  </a:lnTo>
                  <a:lnTo>
                    <a:pt x="0" y="166"/>
                  </a:lnTo>
                  <a:lnTo>
                    <a:pt x="0" y="157"/>
                  </a:lnTo>
                  <a:lnTo>
                    <a:pt x="0" y="124"/>
                  </a:lnTo>
                  <a:lnTo>
                    <a:pt x="0" y="94"/>
                  </a:lnTo>
                  <a:lnTo>
                    <a:pt x="0" y="48"/>
                  </a:lnTo>
                  <a:lnTo>
                    <a:pt x="0" y="36"/>
                  </a:lnTo>
                  <a:lnTo>
                    <a:pt x="0" y="28"/>
                  </a:lnTo>
                  <a:lnTo>
                    <a:pt x="0" y="26"/>
                  </a:lnTo>
                  <a:lnTo>
                    <a:pt x="0" y="20"/>
                  </a:lnTo>
                  <a:lnTo>
                    <a:pt x="0" y="16"/>
                  </a:lnTo>
                  <a:lnTo>
                    <a:pt x="0" y="13"/>
                  </a:lnTo>
                  <a:lnTo>
                    <a:pt x="2" y="10"/>
                  </a:lnTo>
                  <a:lnTo>
                    <a:pt x="2" y="9"/>
                  </a:lnTo>
                  <a:lnTo>
                    <a:pt x="3" y="7"/>
                  </a:lnTo>
                  <a:lnTo>
                    <a:pt x="5" y="6"/>
                  </a:lnTo>
                  <a:lnTo>
                    <a:pt x="6" y="4"/>
                  </a:lnTo>
                  <a:lnTo>
                    <a:pt x="7" y="3"/>
                  </a:lnTo>
                  <a:lnTo>
                    <a:pt x="10" y="3"/>
                  </a:lnTo>
                  <a:lnTo>
                    <a:pt x="13" y="1"/>
                  </a:lnTo>
                  <a:lnTo>
                    <a:pt x="16" y="1"/>
                  </a:lnTo>
                  <a:lnTo>
                    <a:pt x="19" y="1"/>
                  </a:lnTo>
                  <a:lnTo>
                    <a:pt x="25" y="1"/>
                  </a:lnTo>
                  <a:lnTo>
                    <a:pt x="32" y="1"/>
                  </a:lnTo>
                  <a:lnTo>
                    <a:pt x="61" y="1"/>
                  </a:lnTo>
                  <a:lnTo>
                    <a:pt x="77" y="1"/>
                  </a:lnTo>
                  <a:lnTo>
                    <a:pt x="112" y="1"/>
                  </a:lnTo>
                  <a:lnTo>
                    <a:pt x="182" y="1"/>
                  </a:lnTo>
                  <a:lnTo>
                    <a:pt x="207" y="1"/>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8"/>
            <p:cNvSpPr>
              <a:spLocks/>
            </p:cNvSpPr>
            <p:nvPr/>
          </p:nvSpPr>
          <p:spPr bwMode="auto">
            <a:xfrm>
              <a:off x="3452813" y="3454400"/>
              <a:ext cx="431800" cy="436563"/>
            </a:xfrm>
            <a:custGeom>
              <a:avLst/>
              <a:gdLst>
                <a:gd name="T0" fmla="*/ 269 w 272"/>
                <a:gd name="T1" fmla="*/ 44 h 275"/>
                <a:gd name="T2" fmla="*/ 271 w 272"/>
                <a:gd name="T3" fmla="*/ 148 h 275"/>
                <a:gd name="T4" fmla="*/ 272 w 272"/>
                <a:gd name="T5" fmla="*/ 228 h 275"/>
                <a:gd name="T6" fmla="*/ 272 w 272"/>
                <a:gd name="T7" fmla="*/ 244 h 275"/>
                <a:gd name="T8" fmla="*/ 272 w 272"/>
                <a:gd name="T9" fmla="*/ 255 h 275"/>
                <a:gd name="T10" fmla="*/ 271 w 272"/>
                <a:gd name="T11" fmla="*/ 263 h 275"/>
                <a:gd name="T12" fmla="*/ 268 w 272"/>
                <a:gd name="T13" fmla="*/ 268 h 275"/>
                <a:gd name="T14" fmla="*/ 260 w 272"/>
                <a:gd name="T15" fmla="*/ 271 h 275"/>
                <a:gd name="T16" fmla="*/ 253 w 272"/>
                <a:gd name="T17" fmla="*/ 272 h 275"/>
                <a:gd name="T18" fmla="*/ 246 w 272"/>
                <a:gd name="T19" fmla="*/ 272 h 275"/>
                <a:gd name="T20" fmla="*/ 214 w 272"/>
                <a:gd name="T21" fmla="*/ 272 h 275"/>
                <a:gd name="T22" fmla="*/ 143 w 272"/>
                <a:gd name="T23" fmla="*/ 272 h 275"/>
                <a:gd name="T24" fmla="*/ 79 w 272"/>
                <a:gd name="T25" fmla="*/ 274 h 275"/>
                <a:gd name="T26" fmla="*/ 42 w 272"/>
                <a:gd name="T27" fmla="*/ 275 h 275"/>
                <a:gd name="T28" fmla="*/ 26 w 272"/>
                <a:gd name="T29" fmla="*/ 275 h 275"/>
                <a:gd name="T30" fmla="*/ 19 w 272"/>
                <a:gd name="T31" fmla="*/ 274 h 275"/>
                <a:gd name="T32" fmla="*/ 13 w 272"/>
                <a:gd name="T33" fmla="*/ 272 h 275"/>
                <a:gd name="T34" fmla="*/ 10 w 272"/>
                <a:gd name="T35" fmla="*/ 271 h 275"/>
                <a:gd name="T36" fmla="*/ 7 w 272"/>
                <a:gd name="T37" fmla="*/ 266 h 275"/>
                <a:gd name="T38" fmla="*/ 6 w 272"/>
                <a:gd name="T39" fmla="*/ 262 h 275"/>
                <a:gd name="T40" fmla="*/ 4 w 272"/>
                <a:gd name="T41" fmla="*/ 256 h 275"/>
                <a:gd name="T42" fmla="*/ 3 w 272"/>
                <a:gd name="T43" fmla="*/ 249 h 275"/>
                <a:gd name="T44" fmla="*/ 3 w 272"/>
                <a:gd name="T45" fmla="*/ 234 h 275"/>
                <a:gd name="T46" fmla="*/ 1 w 272"/>
                <a:gd name="T47" fmla="*/ 137 h 275"/>
                <a:gd name="T48" fmla="*/ 1 w 272"/>
                <a:gd name="T49" fmla="*/ 93 h 275"/>
                <a:gd name="T50" fmla="*/ 0 w 272"/>
                <a:gd name="T51" fmla="*/ 39 h 275"/>
                <a:gd name="T52" fmla="*/ 0 w 272"/>
                <a:gd name="T53" fmla="*/ 32 h 275"/>
                <a:gd name="T54" fmla="*/ 0 w 272"/>
                <a:gd name="T55" fmla="*/ 23 h 275"/>
                <a:gd name="T56" fmla="*/ 1 w 272"/>
                <a:gd name="T57" fmla="*/ 19 h 275"/>
                <a:gd name="T58" fmla="*/ 3 w 272"/>
                <a:gd name="T59" fmla="*/ 15 h 275"/>
                <a:gd name="T60" fmla="*/ 4 w 272"/>
                <a:gd name="T61" fmla="*/ 12 h 275"/>
                <a:gd name="T62" fmla="*/ 7 w 272"/>
                <a:gd name="T63" fmla="*/ 9 h 275"/>
                <a:gd name="T64" fmla="*/ 12 w 272"/>
                <a:gd name="T65" fmla="*/ 6 h 275"/>
                <a:gd name="T66" fmla="*/ 17 w 272"/>
                <a:gd name="T67" fmla="*/ 6 h 275"/>
                <a:gd name="T68" fmla="*/ 25 w 272"/>
                <a:gd name="T69" fmla="*/ 4 h 275"/>
                <a:gd name="T70" fmla="*/ 36 w 272"/>
                <a:gd name="T71" fmla="*/ 4 h 275"/>
                <a:gd name="T72" fmla="*/ 212 w 272"/>
                <a:gd name="T73" fmla="*/ 2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2" h="275">
                  <a:moveTo>
                    <a:pt x="268" y="0"/>
                  </a:moveTo>
                  <a:lnTo>
                    <a:pt x="269" y="44"/>
                  </a:lnTo>
                  <a:lnTo>
                    <a:pt x="271" y="116"/>
                  </a:lnTo>
                  <a:lnTo>
                    <a:pt x="271" y="148"/>
                  </a:lnTo>
                  <a:lnTo>
                    <a:pt x="272" y="208"/>
                  </a:lnTo>
                  <a:lnTo>
                    <a:pt x="272" y="228"/>
                  </a:lnTo>
                  <a:lnTo>
                    <a:pt x="272" y="242"/>
                  </a:lnTo>
                  <a:lnTo>
                    <a:pt x="272" y="244"/>
                  </a:lnTo>
                  <a:lnTo>
                    <a:pt x="272" y="250"/>
                  </a:lnTo>
                  <a:lnTo>
                    <a:pt x="272" y="255"/>
                  </a:lnTo>
                  <a:lnTo>
                    <a:pt x="272" y="259"/>
                  </a:lnTo>
                  <a:lnTo>
                    <a:pt x="271" y="263"/>
                  </a:lnTo>
                  <a:lnTo>
                    <a:pt x="269" y="266"/>
                  </a:lnTo>
                  <a:lnTo>
                    <a:pt x="268" y="268"/>
                  </a:lnTo>
                  <a:lnTo>
                    <a:pt x="265" y="269"/>
                  </a:lnTo>
                  <a:lnTo>
                    <a:pt x="260" y="271"/>
                  </a:lnTo>
                  <a:lnTo>
                    <a:pt x="258" y="272"/>
                  </a:lnTo>
                  <a:lnTo>
                    <a:pt x="253" y="272"/>
                  </a:lnTo>
                  <a:lnTo>
                    <a:pt x="249" y="272"/>
                  </a:lnTo>
                  <a:lnTo>
                    <a:pt x="246" y="272"/>
                  </a:lnTo>
                  <a:lnTo>
                    <a:pt x="237" y="272"/>
                  </a:lnTo>
                  <a:lnTo>
                    <a:pt x="214" y="272"/>
                  </a:lnTo>
                  <a:lnTo>
                    <a:pt x="172" y="272"/>
                  </a:lnTo>
                  <a:lnTo>
                    <a:pt x="143" y="272"/>
                  </a:lnTo>
                  <a:lnTo>
                    <a:pt x="116" y="274"/>
                  </a:lnTo>
                  <a:lnTo>
                    <a:pt x="79" y="274"/>
                  </a:lnTo>
                  <a:lnTo>
                    <a:pt x="65" y="274"/>
                  </a:lnTo>
                  <a:lnTo>
                    <a:pt x="42" y="275"/>
                  </a:lnTo>
                  <a:lnTo>
                    <a:pt x="31" y="275"/>
                  </a:lnTo>
                  <a:lnTo>
                    <a:pt x="26" y="275"/>
                  </a:lnTo>
                  <a:lnTo>
                    <a:pt x="22" y="274"/>
                  </a:lnTo>
                  <a:lnTo>
                    <a:pt x="19" y="274"/>
                  </a:lnTo>
                  <a:lnTo>
                    <a:pt x="16" y="274"/>
                  </a:lnTo>
                  <a:lnTo>
                    <a:pt x="13" y="272"/>
                  </a:lnTo>
                  <a:lnTo>
                    <a:pt x="12" y="272"/>
                  </a:lnTo>
                  <a:lnTo>
                    <a:pt x="10" y="271"/>
                  </a:lnTo>
                  <a:lnTo>
                    <a:pt x="9" y="269"/>
                  </a:lnTo>
                  <a:lnTo>
                    <a:pt x="7" y="266"/>
                  </a:lnTo>
                  <a:lnTo>
                    <a:pt x="6" y="265"/>
                  </a:lnTo>
                  <a:lnTo>
                    <a:pt x="6" y="262"/>
                  </a:lnTo>
                  <a:lnTo>
                    <a:pt x="4" y="260"/>
                  </a:lnTo>
                  <a:lnTo>
                    <a:pt x="4" y="256"/>
                  </a:lnTo>
                  <a:lnTo>
                    <a:pt x="4" y="253"/>
                  </a:lnTo>
                  <a:lnTo>
                    <a:pt x="3" y="249"/>
                  </a:lnTo>
                  <a:lnTo>
                    <a:pt x="3" y="242"/>
                  </a:lnTo>
                  <a:lnTo>
                    <a:pt x="3" y="234"/>
                  </a:lnTo>
                  <a:lnTo>
                    <a:pt x="3" y="221"/>
                  </a:lnTo>
                  <a:lnTo>
                    <a:pt x="1" y="137"/>
                  </a:lnTo>
                  <a:lnTo>
                    <a:pt x="1" y="112"/>
                  </a:lnTo>
                  <a:lnTo>
                    <a:pt x="1" y="93"/>
                  </a:lnTo>
                  <a:lnTo>
                    <a:pt x="0" y="52"/>
                  </a:lnTo>
                  <a:lnTo>
                    <a:pt x="0" y="39"/>
                  </a:lnTo>
                  <a:lnTo>
                    <a:pt x="0" y="35"/>
                  </a:lnTo>
                  <a:lnTo>
                    <a:pt x="0" y="32"/>
                  </a:lnTo>
                  <a:lnTo>
                    <a:pt x="0" y="29"/>
                  </a:lnTo>
                  <a:lnTo>
                    <a:pt x="0" y="23"/>
                  </a:lnTo>
                  <a:lnTo>
                    <a:pt x="1" y="22"/>
                  </a:lnTo>
                  <a:lnTo>
                    <a:pt x="1" y="19"/>
                  </a:lnTo>
                  <a:lnTo>
                    <a:pt x="1" y="16"/>
                  </a:lnTo>
                  <a:lnTo>
                    <a:pt x="3" y="15"/>
                  </a:lnTo>
                  <a:lnTo>
                    <a:pt x="3" y="13"/>
                  </a:lnTo>
                  <a:lnTo>
                    <a:pt x="4" y="12"/>
                  </a:lnTo>
                  <a:lnTo>
                    <a:pt x="6" y="10"/>
                  </a:lnTo>
                  <a:lnTo>
                    <a:pt x="7" y="9"/>
                  </a:lnTo>
                  <a:lnTo>
                    <a:pt x="10" y="7"/>
                  </a:lnTo>
                  <a:lnTo>
                    <a:pt x="12" y="6"/>
                  </a:lnTo>
                  <a:lnTo>
                    <a:pt x="15" y="6"/>
                  </a:lnTo>
                  <a:lnTo>
                    <a:pt x="17" y="6"/>
                  </a:lnTo>
                  <a:lnTo>
                    <a:pt x="20" y="4"/>
                  </a:lnTo>
                  <a:lnTo>
                    <a:pt x="25" y="4"/>
                  </a:lnTo>
                  <a:lnTo>
                    <a:pt x="28" y="4"/>
                  </a:lnTo>
                  <a:lnTo>
                    <a:pt x="36" y="4"/>
                  </a:lnTo>
                  <a:lnTo>
                    <a:pt x="114" y="3"/>
                  </a:lnTo>
                  <a:lnTo>
                    <a:pt x="212" y="2"/>
                  </a:lnTo>
                  <a:lnTo>
                    <a:pt x="268"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auto">
            <a:xfrm>
              <a:off x="457200" y="2905124"/>
              <a:ext cx="579438" cy="331787"/>
            </a:xfrm>
            <a:custGeom>
              <a:avLst/>
              <a:gdLst>
                <a:gd name="T0" fmla="*/ 365 w 365"/>
                <a:gd name="T1" fmla="*/ 10 h 209"/>
                <a:gd name="T2" fmla="*/ 365 w 365"/>
                <a:gd name="T3" fmla="*/ 35 h 209"/>
                <a:gd name="T4" fmla="*/ 364 w 365"/>
                <a:gd name="T5" fmla="*/ 52 h 209"/>
                <a:gd name="T6" fmla="*/ 364 w 365"/>
                <a:gd name="T7" fmla="*/ 62 h 209"/>
                <a:gd name="T8" fmla="*/ 359 w 365"/>
                <a:gd name="T9" fmla="*/ 68 h 209"/>
                <a:gd name="T10" fmla="*/ 353 w 365"/>
                <a:gd name="T11" fmla="*/ 73 h 209"/>
                <a:gd name="T12" fmla="*/ 345 w 365"/>
                <a:gd name="T13" fmla="*/ 74 h 209"/>
                <a:gd name="T14" fmla="*/ 289 w 365"/>
                <a:gd name="T15" fmla="*/ 73 h 209"/>
                <a:gd name="T16" fmla="*/ 186 w 365"/>
                <a:gd name="T17" fmla="*/ 70 h 209"/>
                <a:gd name="T18" fmla="*/ 174 w 365"/>
                <a:gd name="T19" fmla="*/ 70 h 209"/>
                <a:gd name="T20" fmla="*/ 167 w 365"/>
                <a:gd name="T21" fmla="*/ 73 h 209"/>
                <a:gd name="T22" fmla="*/ 161 w 365"/>
                <a:gd name="T23" fmla="*/ 77 h 209"/>
                <a:gd name="T24" fmla="*/ 157 w 365"/>
                <a:gd name="T25" fmla="*/ 81 h 209"/>
                <a:gd name="T26" fmla="*/ 153 w 365"/>
                <a:gd name="T27" fmla="*/ 90 h 209"/>
                <a:gd name="T28" fmla="*/ 150 w 365"/>
                <a:gd name="T29" fmla="*/ 99 h 209"/>
                <a:gd name="T30" fmla="*/ 144 w 365"/>
                <a:gd name="T31" fmla="*/ 124 h 209"/>
                <a:gd name="T32" fmla="*/ 142 w 365"/>
                <a:gd name="T33" fmla="*/ 135 h 209"/>
                <a:gd name="T34" fmla="*/ 134 w 365"/>
                <a:gd name="T35" fmla="*/ 169 h 209"/>
                <a:gd name="T36" fmla="*/ 129 w 365"/>
                <a:gd name="T37" fmla="*/ 186 h 209"/>
                <a:gd name="T38" fmla="*/ 122 w 365"/>
                <a:gd name="T39" fmla="*/ 204 h 209"/>
                <a:gd name="T40" fmla="*/ 118 w 365"/>
                <a:gd name="T41" fmla="*/ 208 h 209"/>
                <a:gd name="T42" fmla="*/ 112 w 365"/>
                <a:gd name="T43" fmla="*/ 209 h 209"/>
                <a:gd name="T44" fmla="*/ 106 w 365"/>
                <a:gd name="T45" fmla="*/ 208 h 209"/>
                <a:gd name="T46" fmla="*/ 91 w 365"/>
                <a:gd name="T47" fmla="*/ 204 h 209"/>
                <a:gd name="T48" fmla="*/ 61 w 365"/>
                <a:gd name="T49" fmla="*/ 193 h 209"/>
                <a:gd name="T50" fmla="*/ 49 w 365"/>
                <a:gd name="T51" fmla="*/ 189 h 209"/>
                <a:gd name="T52" fmla="*/ 41 w 365"/>
                <a:gd name="T53" fmla="*/ 183 h 209"/>
                <a:gd name="T54" fmla="*/ 26 w 365"/>
                <a:gd name="T55" fmla="*/ 170 h 209"/>
                <a:gd name="T56" fmla="*/ 16 w 365"/>
                <a:gd name="T57" fmla="*/ 160 h 209"/>
                <a:gd name="T58" fmla="*/ 9 w 365"/>
                <a:gd name="T59" fmla="*/ 150 h 209"/>
                <a:gd name="T60" fmla="*/ 4 w 365"/>
                <a:gd name="T61" fmla="*/ 140 h 209"/>
                <a:gd name="T62" fmla="*/ 1 w 365"/>
                <a:gd name="T63" fmla="*/ 129 h 209"/>
                <a:gd name="T64" fmla="*/ 0 w 365"/>
                <a:gd name="T65" fmla="*/ 121 h 209"/>
                <a:gd name="T66" fmla="*/ 0 w 365"/>
                <a:gd name="T67" fmla="*/ 115 h 209"/>
                <a:gd name="T68" fmla="*/ 3 w 365"/>
                <a:gd name="T69" fmla="*/ 112 h 209"/>
                <a:gd name="T70" fmla="*/ 7 w 365"/>
                <a:gd name="T71" fmla="*/ 110 h 209"/>
                <a:gd name="T72" fmla="*/ 20 w 365"/>
                <a:gd name="T73" fmla="*/ 109 h 209"/>
                <a:gd name="T74" fmla="*/ 70 w 365"/>
                <a:gd name="T75" fmla="*/ 112 h 209"/>
                <a:gd name="T76" fmla="*/ 81 w 365"/>
                <a:gd name="T77" fmla="*/ 112 h 209"/>
                <a:gd name="T78" fmla="*/ 87 w 365"/>
                <a:gd name="T79" fmla="*/ 109 h 209"/>
                <a:gd name="T80" fmla="*/ 91 w 365"/>
                <a:gd name="T81" fmla="*/ 106 h 209"/>
                <a:gd name="T82" fmla="*/ 94 w 365"/>
                <a:gd name="T83" fmla="*/ 102 h 209"/>
                <a:gd name="T84" fmla="*/ 96 w 365"/>
                <a:gd name="T85" fmla="*/ 96 h 209"/>
                <a:gd name="T86" fmla="*/ 97 w 365"/>
                <a:gd name="T87" fmla="*/ 81 h 209"/>
                <a:gd name="T88" fmla="*/ 97 w 365"/>
                <a:gd name="T89" fmla="*/ 42 h 209"/>
                <a:gd name="T90" fmla="*/ 97 w 365"/>
                <a:gd name="T91" fmla="*/ 25 h 209"/>
                <a:gd name="T92" fmla="*/ 99 w 365"/>
                <a:gd name="T93" fmla="*/ 14 h 209"/>
                <a:gd name="T94" fmla="*/ 102 w 365"/>
                <a:gd name="T95" fmla="*/ 7 h 209"/>
                <a:gd name="T96" fmla="*/ 105 w 365"/>
                <a:gd name="T97" fmla="*/ 4 h 209"/>
                <a:gd name="T98" fmla="*/ 109 w 365"/>
                <a:gd name="T99" fmla="*/ 1 h 209"/>
                <a:gd name="T100" fmla="*/ 118 w 365"/>
                <a:gd name="T101" fmla="*/ 1 h 209"/>
                <a:gd name="T102" fmla="*/ 134 w 365"/>
                <a:gd name="T103" fmla="*/ 1 h 209"/>
                <a:gd name="T104" fmla="*/ 365 w 365"/>
                <a:gd name="T105" fmla="*/ 7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5" h="209">
                  <a:moveTo>
                    <a:pt x="365" y="7"/>
                  </a:moveTo>
                  <a:lnTo>
                    <a:pt x="365" y="9"/>
                  </a:lnTo>
                  <a:lnTo>
                    <a:pt x="365" y="10"/>
                  </a:lnTo>
                  <a:lnTo>
                    <a:pt x="365" y="25"/>
                  </a:lnTo>
                  <a:lnTo>
                    <a:pt x="365" y="30"/>
                  </a:lnTo>
                  <a:lnTo>
                    <a:pt x="365" y="35"/>
                  </a:lnTo>
                  <a:lnTo>
                    <a:pt x="365" y="42"/>
                  </a:lnTo>
                  <a:lnTo>
                    <a:pt x="365" y="46"/>
                  </a:lnTo>
                  <a:lnTo>
                    <a:pt x="364" y="52"/>
                  </a:lnTo>
                  <a:lnTo>
                    <a:pt x="364" y="55"/>
                  </a:lnTo>
                  <a:lnTo>
                    <a:pt x="364" y="58"/>
                  </a:lnTo>
                  <a:lnTo>
                    <a:pt x="364" y="62"/>
                  </a:lnTo>
                  <a:lnTo>
                    <a:pt x="362" y="65"/>
                  </a:lnTo>
                  <a:lnTo>
                    <a:pt x="361" y="67"/>
                  </a:lnTo>
                  <a:lnTo>
                    <a:pt x="359" y="68"/>
                  </a:lnTo>
                  <a:lnTo>
                    <a:pt x="358" y="71"/>
                  </a:lnTo>
                  <a:lnTo>
                    <a:pt x="356" y="71"/>
                  </a:lnTo>
                  <a:lnTo>
                    <a:pt x="353" y="73"/>
                  </a:lnTo>
                  <a:lnTo>
                    <a:pt x="352" y="73"/>
                  </a:lnTo>
                  <a:lnTo>
                    <a:pt x="349" y="74"/>
                  </a:lnTo>
                  <a:lnTo>
                    <a:pt x="345" y="74"/>
                  </a:lnTo>
                  <a:lnTo>
                    <a:pt x="342" y="74"/>
                  </a:lnTo>
                  <a:lnTo>
                    <a:pt x="334" y="74"/>
                  </a:lnTo>
                  <a:lnTo>
                    <a:pt x="289" y="73"/>
                  </a:lnTo>
                  <a:lnTo>
                    <a:pt x="243" y="71"/>
                  </a:lnTo>
                  <a:lnTo>
                    <a:pt x="198" y="70"/>
                  </a:lnTo>
                  <a:lnTo>
                    <a:pt x="186" y="70"/>
                  </a:lnTo>
                  <a:lnTo>
                    <a:pt x="182" y="70"/>
                  </a:lnTo>
                  <a:lnTo>
                    <a:pt x="179" y="70"/>
                  </a:lnTo>
                  <a:lnTo>
                    <a:pt x="174" y="70"/>
                  </a:lnTo>
                  <a:lnTo>
                    <a:pt x="171" y="71"/>
                  </a:lnTo>
                  <a:lnTo>
                    <a:pt x="170" y="71"/>
                  </a:lnTo>
                  <a:lnTo>
                    <a:pt x="167" y="73"/>
                  </a:lnTo>
                  <a:lnTo>
                    <a:pt x="166" y="74"/>
                  </a:lnTo>
                  <a:lnTo>
                    <a:pt x="163" y="76"/>
                  </a:lnTo>
                  <a:lnTo>
                    <a:pt x="161" y="77"/>
                  </a:lnTo>
                  <a:lnTo>
                    <a:pt x="160" y="77"/>
                  </a:lnTo>
                  <a:lnTo>
                    <a:pt x="157" y="80"/>
                  </a:lnTo>
                  <a:lnTo>
                    <a:pt x="157" y="81"/>
                  </a:lnTo>
                  <a:lnTo>
                    <a:pt x="154" y="84"/>
                  </a:lnTo>
                  <a:lnTo>
                    <a:pt x="154" y="86"/>
                  </a:lnTo>
                  <a:lnTo>
                    <a:pt x="153" y="90"/>
                  </a:lnTo>
                  <a:lnTo>
                    <a:pt x="151" y="93"/>
                  </a:lnTo>
                  <a:lnTo>
                    <a:pt x="150" y="97"/>
                  </a:lnTo>
                  <a:lnTo>
                    <a:pt x="150" y="99"/>
                  </a:lnTo>
                  <a:lnTo>
                    <a:pt x="148" y="103"/>
                  </a:lnTo>
                  <a:lnTo>
                    <a:pt x="145" y="118"/>
                  </a:lnTo>
                  <a:lnTo>
                    <a:pt x="144" y="124"/>
                  </a:lnTo>
                  <a:lnTo>
                    <a:pt x="144" y="129"/>
                  </a:lnTo>
                  <a:lnTo>
                    <a:pt x="142" y="134"/>
                  </a:lnTo>
                  <a:lnTo>
                    <a:pt x="142" y="135"/>
                  </a:lnTo>
                  <a:lnTo>
                    <a:pt x="141" y="140"/>
                  </a:lnTo>
                  <a:lnTo>
                    <a:pt x="139" y="148"/>
                  </a:lnTo>
                  <a:lnTo>
                    <a:pt x="134" y="169"/>
                  </a:lnTo>
                  <a:lnTo>
                    <a:pt x="132" y="173"/>
                  </a:lnTo>
                  <a:lnTo>
                    <a:pt x="132" y="180"/>
                  </a:lnTo>
                  <a:lnTo>
                    <a:pt x="129" y="186"/>
                  </a:lnTo>
                  <a:lnTo>
                    <a:pt x="128" y="192"/>
                  </a:lnTo>
                  <a:lnTo>
                    <a:pt x="123" y="201"/>
                  </a:lnTo>
                  <a:lnTo>
                    <a:pt x="122" y="204"/>
                  </a:lnTo>
                  <a:lnTo>
                    <a:pt x="121" y="205"/>
                  </a:lnTo>
                  <a:lnTo>
                    <a:pt x="119" y="206"/>
                  </a:lnTo>
                  <a:lnTo>
                    <a:pt x="118" y="208"/>
                  </a:lnTo>
                  <a:lnTo>
                    <a:pt x="116" y="208"/>
                  </a:lnTo>
                  <a:lnTo>
                    <a:pt x="115" y="209"/>
                  </a:lnTo>
                  <a:lnTo>
                    <a:pt x="112" y="209"/>
                  </a:lnTo>
                  <a:lnTo>
                    <a:pt x="110" y="209"/>
                  </a:lnTo>
                  <a:lnTo>
                    <a:pt x="109" y="209"/>
                  </a:lnTo>
                  <a:lnTo>
                    <a:pt x="106" y="208"/>
                  </a:lnTo>
                  <a:lnTo>
                    <a:pt x="105" y="208"/>
                  </a:lnTo>
                  <a:lnTo>
                    <a:pt x="96" y="204"/>
                  </a:lnTo>
                  <a:lnTo>
                    <a:pt x="91" y="204"/>
                  </a:lnTo>
                  <a:lnTo>
                    <a:pt x="74" y="198"/>
                  </a:lnTo>
                  <a:lnTo>
                    <a:pt x="65" y="195"/>
                  </a:lnTo>
                  <a:lnTo>
                    <a:pt x="61" y="193"/>
                  </a:lnTo>
                  <a:lnTo>
                    <a:pt x="57" y="192"/>
                  </a:lnTo>
                  <a:lnTo>
                    <a:pt x="54" y="190"/>
                  </a:lnTo>
                  <a:lnTo>
                    <a:pt x="49" y="189"/>
                  </a:lnTo>
                  <a:lnTo>
                    <a:pt x="46" y="186"/>
                  </a:lnTo>
                  <a:lnTo>
                    <a:pt x="43" y="185"/>
                  </a:lnTo>
                  <a:lnTo>
                    <a:pt x="41" y="183"/>
                  </a:lnTo>
                  <a:lnTo>
                    <a:pt x="39" y="182"/>
                  </a:lnTo>
                  <a:lnTo>
                    <a:pt x="35" y="179"/>
                  </a:lnTo>
                  <a:lnTo>
                    <a:pt x="26" y="170"/>
                  </a:lnTo>
                  <a:lnTo>
                    <a:pt x="22" y="167"/>
                  </a:lnTo>
                  <a:lnTo>
                    <a:pt x="19" y="163"/>
                  </a:lnTo>
                  <a:lnTo>
                    <a:pt x="16" y="160"/>
                  </a:lnTo>
                  <a:lnTo>
                    <a:pt x="13" y="157"/>
                  </a:lnTo>
                  <a:lnTo>
                    <a:pt x="11" y="154"/>
                  </a:lnTo>
                  <a:lnTo>
                    <a:pt x="9" y="150"/>
                  </a:lnTo>
                  <a:lnTo>
                    <a:pt x="7" y="147"/>
                  </a:lnTo>
                  <a:lnTo>
                    <a:pt x="4" y="142"/>
                  </a:lnTo>
                  <a:lnTo>
                    <a:pt x="4" y="140"/>
                  </a:lnTo>
                  <a:lnTo>
                    <a:pt x="3" y="137"/>
                  </a:lnTo>
                  <a:lnTo>
                    <a:pt x="1" y="134"/>
                  </a:lnTo>
                  <a:lnTo>
                    <a:pt x="1" y="129"/>
                  </a:lnTo>
                  <a:lnTo>
                    <a:pt x="0" y="125"/>
                  </a:lnTo>
                  <a:lnTo>
                    <a:pt x="0" y="124"/>
                  </a:lnTo>
                  <a:lnTo>
                    <a:pt x="0" y="121"/>
                  </a:lnTo>
                  <a:lnTo>
                    <a:pt x="0" y="118"/>
                  </a:lnTo>
                  <a:lnTo>
                    <a:pt x="0" y="116"/>
                  </a:lnTo>
                  <a:lnTo>
                    <a:pt x="0" y="115"/>
                  </a:lnTo>
                  <a:lnTo>
                    <a:pt x="0" y="113"/>
                  </a:lnTo>
                  <a:lnTo>
                    <a:pt x="1" y="113"/>
                  </a:lnTo>
                  <a:lnTo>
                    <a:pt x="3" y="112"/>
                  </a:lnTo>
                  <a:lnTo>
                    <a:pt x="4" y="110"/>
                  </a:lnTo>
                  <a:lnTo>
                    <a:pt x="6" y="110"/>
                  </a:lnTo>
                  <a:lnTo>
                    <a:pt x="7" y="110"/>
                  </a:lnTo>
                  <a:lnTo>
                    <a:pt x="9" y="110"/>
                  </a:lnTo>
                  <a:lnTo>
                    <a:pt x="13" y="109"/>
                  </a:lnTo>
                  <a:lnTo>
                    <a:pt x="20" y="109"/>
                  </a:lnTo>
                  <a:lnTo>
                    <a:pt x="30" y="110"/>
                  </a:lnTo>
                  <a:lnTo>
                    <a:pt x="64" y="112"/>
                  </a:lnTo>
                  <a:lnTo>
                    <a:pt x="70" y="112"/>
                  </a:lnTo>
                  <a:lnTo>
                    <a:pt x="75" y="112"/>
                  </a:lnTo>
                  <a:lnTo>
                    <a:pt x="78" y="112"/>
                  </a:lnTo>
                  <a:lnTo>
                    <a:pt x="81" y="112"/>
                  </a:lnTo>
                  <a:lnTo>
                    <a:pt x="84" y="110"/>
                  </a:lnTo>
                  <a:lnTo>
                    <a:pt x="86" y="110"/>
                  </a:lnTo>
                  <a:lnTo>
                    <a:pt x="87" y="109"/>
                  </a:lnTo>
                  <a:lnTo>
                    <a:pt x="90" y="109"/>
                  </a:lnTo>
                  <a:lnTo>
                    <a:pt x="90" y="108"/>
                  </a:lnTo>
                  <a:lnTo>
                    <a:pt x="91" y="106"/>
                  </a:lnTo>
                  <a:lnTo>
                    <a:pt x="93" y="105"/>
                  </a:lnTo>
                  <a:lnTo>
                    <a:pt x="93" y="103"/>
                  </a:lnTo>
                  <a:lnTo>
                    <a:pt x="94" y="102"/>
                  </a:lnTo>
                  <a:lnTo>
                    <a:pt x="94" y="100"/>
                  </a:lnTo>
                  <a:lnTo>
                    <a:pt x="96" y="97"/>
                  </a:lnTo>
                  <a:lnTo>
                    <a:pt x="96" y="96"/>
                  </a:lnTo>
                  <a:lnTo>
                    <a:pt x="96" y="92"/>
                  </a:lnTo>
                  <a:lnTo>
                    <a:pt x="96" y="89"/>
                  </a:lnTo>
                  <a:lnTo>
                    <a:pt x="97" y="81"/>
                  </a:lnTo>
                  <a:lnTo>
                    <a:pt x="97" y="73"/>
                  </a:lnTo>
                  <a:lnTo>
                    <a:pt x="97" y="65"/>
                  </a:lnTo>
                  <a:lnTo>
                    <a:pt x="97" y="42"/>
                  </a:lnTo>
                  <a:lnTo>
                    <a:pt x="97" y="33"/>
                  </a:lnTo>
                  <a:lnTo>
                    <a:pt x="97" y="30"/>
                  </a:lnTo>
                  <a:lnTo>
                    <a:pt x="97" y="25"/>
                  </a:lnTo>
                  <a:lnTo>
                    <a:pt x="97" y="20"/>
                  </a:lnTo>
                  <a:lnTo>
                    <a:pt x="97" y="17"/>
                  </a:lnTo>
                  <a:lnTo>
                    <a:pt x="99" y="14"/>
                  </a:lnTo>
                  <a:lnTo>
                    <a:pt x="99" y="12"/>
                  </a:lnTo>
                  <a:lnTo>
                    <a:pt x="100" y="9"/>
                  </a:lnTo>
                  <a:lnTo>
                    <a:pt x="102" y="7"/>
                  </a:lnTo>
                  <a:lnTo>
                    <a:pt x="103" y="6"/>
                  </a:lnTo>
                  <a:lnTo>
                    <a:pt x="103" y="4"/>
                  </a:lnTo>
                  <a:lnTo>
                    <a:pt x="105" y="4"/>
                  </a:lnTo>
                  <a:lnTo>
                    <a:pt x="106" y="3"/>
                  </a:lnTo>
                  <a:lnTo>
                    <a:pt x="107" y="3"/>
                  </a:lnTo>
                  <a:lnTo>
                    <a:pt x="109" y="1"/>
                  </a:lnTo>
                  <a:lnTo>
                    <a:pt x="112" y="1"/>
                  </a:lnTo>
                  <a:lnTo>
                    <a:pt x="115" y="1"/>
                  </a:lnTo>
                  <a:lnTo>
                    <a:pt x="118" y="1"/>
                  </a:lnTo>
                  <a:lnTo>
                    <a:pt x="122" y="0"/>
                  </a:lnTo>
                  <a:lnTo>
                    <a:pt x="126" y="1"/>
                  </a:lnTo>
                  <a:lnTo>
                    <a:pt x="134" y="1"/>
                  </a:lnTo>
                  <a:lnTo>
                    <a:pt x="166" y="3"/>
                  </a:lnTo>
                  <a:lnTo>
                    <a:pt x="192" y="3"/>
                  </a:lnTo>
                  <a:lnTo>
                    <a:pt x="365" y="7"/>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auto">
            <a:xfrm>
              <a:off x="727074" y="1108075"/>
              <a:ext cx="431800" cy="644525"/>
            </a:xfrm>
            <a:custGeom>
              <a:avLst/>
              <a:gdLst>
                <a:gd name="T0" fmla="*/ 271 w 272"/>
                <a:gd name="T1" fmla="*/ 58 h 406"/>
                <a:gd name="T2" fmla="*/ 269 w 272"/>
                <a:gd name="T3" fmla="*/ 114 h 406"/>
                <a:gd name="T4" fmla="*/ 269 w 272"/>
                <a:gd name="T5" fmla="*/ 122 h 406"/>
                <a:gd name="T6" fmla="*/ 271 w 272"/>
                <a:gd name="T7" fmla="*/ 134 h 406"/>
                <a:gd name="T8" fmla="*/ 272 w 272"/>
                <a:gd name="T9" fmla="*/ 144 h 406"/>
                <a:gd name="T10" fmla="*/ 272 w 272"/>
                <a:gd name="T11" fmla="*/ 153 h 406"/>
                <a:gd name="T12" fmla="*/ 272 w 272"/>
                <a:gd name="T13" fmla="*/ 178 h 406"/>
                <a:gd name="T14" fmla="*/ 272 w 272"/>
                <a:gd name="T15" fmla="*/ 239 h 406"/>
                <a:gd name="T16" fmla="*/ 271 w 272"/>
                <a:gd name="T17" fmla="*/ 307 h 406"/>
                <a:gd name="T18" fmla="*/ 271 w 272"/>
                <a:gd name="T19" fmla="*/ 368 h 406"/>
                <a:gd name="T20" fmla="*/ 269 w 272"/>
                <a:gd name="T21" fmla="*/ 381 h 406"/>
                <a:gd name="T22" fmla="*/ 269 w 272"/>
                <a:gd name="T23" fmla="*/ 389 h 406"/>
                <a:gd name="T24" fmla="*/ 268 w 272"/>
                <a:gd name="T25" fmla="*/ 394 h 406"/>
                <a:gd name="T26" fmla="*/ 266 w 272"/>
                <a:gd name="T27" fmla="*/ 399 h 406"/>
                <a:gd name="T28" fmla="*/ 263 w 272"/>
                <a:gd name="T29" fmla="*/ 402 h 406"/>
                <a:gd name="T30" fmla="*/ 259 w 272"/>
                <a:gd name="T31" fmla="*/ 405 h 406"/>
                <a:gd name="T32" fmla="*/ 255 w 272"/>
                <a:gd name="T33" fmla="*/ 406 h 406"/>
                <a:gd name="T34" fmla="*/ 246 w 272"/>
                <a:gd name="T35" fmla="*/ 406 h 406"/>
                <a:gd name="T36" fmla="*/ 231 w 272"/>
                <a:gd name="T37" fmla="*/ 406 h 406"/>
                <a:gd name="T38" fmla="*/ 185 w 272"/>
                <a:gd name="T39" fmla="*/ 403 h 406"/>
                <a:gd name="T40" fmla="*/ 38 w 272"/>
                <a:gd name="T41" fmla="*/ 400 h 406"/>
                <a:gd name="T42" fmla="*/ 25 w 272"/>
                <a:gd name="T43" fmla="*/ 400 h 406"/>
                <a:gd name="T44" fmla="*/ 17 w 272"/>
                <a:gd name="T45" fmla="*/ 399 h 406"/>
                <a:gd name="T46" fmla="*/ 13 w 272"/>
                <a:gd name="T47" fmla="*/ 397 h 406"/>
                <a:gd name="T48" fmla="*/ 9 w 272"/>
                <a:gd name="T49" fmla="*/ 394 h 406"/>
                <a:gd name="T50" fmla="*/ 6 w 272"/>
                <a:gd name="T51" fmla="*/ 392 h 406"/>
                <a:gd name="T52" fmla="*/ 4 w 272"/>
                <a:gd name="T53" fmla="*/ 387 h 406"/>
                <a:gd name="T54" fmla="*/ 4 w 272"/>
                <a:gd name="T55" fmla="*/ 380 h 406"/>
                <a:gd name="T56" fmla="*/ 3 w 272"/>
                <a:gd name="T57" fmla="*/ 371 h 406"/>
                <a:gd name="T58" fmla="*/ 3 w 272"/>
                <a:gd name="T59" fmla="*/ 355 h 406"/>
                <a:gd name="T60" fmla="*/ 6 w 272"/>
                <a:gd name="T61" fmla="*/ 290 h 406"/>
                <a:gd name="T62" fmla="*/ 7 w 272"/>
                <a:gd name="T63" fmla="*/ 239 h 406"/>
                <a:gd name="T64" fmla="*/ 9 w 272"/>
                <a:gd name="T65" fmla="*/ 186 h 406"/>
                <a:gd name="T66" fmla="*/ 9 w 272"/>
                <a:gd name="T67" fmla="*/ 159 h 406"/>
                <a:gd name="T68" fmla="*/ 7 w 272"/>
                <a:gd name="T69" fmla="*/ 150 h 406"/>
                <a:gd name="T70" fmla="*/ 7 w 272"/>
                <a:gd name="T71" fmla="*/ 143 h 406"/>
                <a:gd name="T72" fmla="*/ 6 w 272"/>
                <a:gd name="T73" fmla="*/ 138 h 406"/>
                <a:gd name="T74" fmla="*/ 3 w 272"/>
                <a:gd name="T75" fmla="*/ 131 h 406"/>
                <a:gd name="T76" fmla="*/ 1 w 272"/>
                <a:gd name="T77" fmla="*/ 125 h 406"/>
                <a:gd name="T78" fmla="*/ 1 w 272"/>
                <a:gd name="T79" fmla="*/ 117 h 406"/>
                <a:gd name="T80" fmla="*/ 0 w 272"/>
                <a:gd name="T81" fmla="*/ 106 h 406"/>
                <a:gd name="T82" fmla="*/ 0 w 272"/>
                <a:gd name="T83" fmla="*/ 74 h 406"/>
                <a:gd name="T84" fmla="*/ 1 w 272"/>
                <a:gd name="T85" fmla="*/ 41 h 406"/>
                <a:gd name="T86" fmla="*/ 1 w 272"/>
                <a:gd name="T87" fmla="*/ 31 h 406"/>
                <a:gd name="T88" fmla="*/ 3 w 272"/>
                <a:gd name="T89" fmla="*/ 22 h 406"/>
                <a:gd name="T90" fmla="*/ 4 w 272"/>
                <a:gd name="T91" fmla="*/ 13 h 406"/>
                <a:gd name="T92" fmla="*/ 4 w 272"/>
                <a:gd name="T93" fmla="*/ 10 h 406"/>
                <a:gd name="T94" fmla="*/ 7 w 272"/>
                <a:gd name="T95" fmla="*/ 8 h 406"/>
                <a:gd name="T96" fmla="*/ 10 w 272"/>
                <a:gd name="T97" fmla="*/ 5 h 406"/>
                <a:gd name="T98" fmla="*/ 12 w 272"/>
                <a:gd name="T99" fmla="*/ 3 h 406"/>
                <a:gd name="T100" fmla="*/ 16 w 272"/>
                <a:gd name="T101" fmla="*/ 2 h 406"/>
                <a:gd name="T102" fmla="*/ 23 w 272"/>
                <a:gd name="T103" fmla="*/ 0 h 406"/>
                <a:gd name="T104" fmla="*/ 36 w 272"/>
                <a:gd name="T105" fmla="*/ 0 h 406"/>
                <a:gd name="T106" fmla="*/ 80 w 272"/>
                <a:gd name="T107" fmla="*/ 2 h 406"/>
                <a:gd name="T108" fmla="*/ 195 w 272"/>
                <a:gd name="T109" fmla="*/ 5 h 406"/>
                <a:gd name="T110" fmla="*/ 262 w 272"/>
                <a:gd name="T111" fmla="*/ 6 h 406"/>
                <a:gd name="T112" fmla="*/ 271 w 272"/>
                <a:gd name="T113" fmla="*/ 8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2" h="406">
                  <a:moveTo>
                    <a:pt x="271" y="8"/>
                  </a:moveTo>
                  <a:lnTo>
                    <a:pt x="271" y="58"/>
                  </a:lnTo>
                  <a:lnTo>
                    <a:pt x="269" y="104"/>
                  </a:lnTo>
                  <a:lnTo>
                    <a:pt x="269" y="114"/>
                  </a:lnTo>
                  <a:lnTo>
                    <a:pt x="269" y="117"/>
                  </a:lnTo>
                  <a:lnTo>
                    <a:pt x="269" y="122"/>
                  </a:lnTo>
                  <a:lnTo>
                    <a:pt x="269" y="130"/>
                  </a:lnTo>
                  <a:lnTo>
                    <a:pt x="271" y="134"/>
                  </a:lnTo>
                  <a:lnTo>
                    <a:pt x="271" y="138"/>
                  </a:lnTo>
                  <a:lnTo>
                    <a:pt x="272" y="144"/>
                  </a:lnTo>
                  <a:lnTo>
                    <a:pt x="272" y="149"/>
                  </a:lnTo>
                  <a:lnTo>
                    <a:pt x="272" y="153"/>
                  </a:lnTo>
                  <a:lnTo>
                    <a:pt x="272" y="162"/>
                  </a:lnTo>
                  <a:lnTo>
                    <a:pt x="272" y="178"/>
                  </a:lnTo>
                  <a:lnTo>
                    <a:pt x="272" y="198"/>
                  </a:lnTo>
                  <a:lnTo>
                    <a:pt x="272" y="239"/>
                  </a:lnTo>
                  <a:lnTo>
                    <a:pt x="272" y="266"/>
                  </a:lnTo>
                  <a:lnTo>
                    <a:pt x="271" y="307"/>
                  </a:lnTo>
                  <a:lnTo>
                    <a:pt x="271" y="361"/>
                  </a:lnTo>
                  <a:lnTo>
                    <a:pt x="271" y="368"/>
                  </a:lnTo>
                  <a:lnTo>
                    <a:pt x="271" y="377"/>
                  </a:lnTo>
                  <a:lnTo>
                    <a:pt x="269" y="381"/>
                  </a:lnTo>
                  <a:lnTo>
                    <a:pt x="269" y="386"/>
                  </a:lnTo>
                  <a:lnTo>
                    <a:pt x="269" y="389"/>
                  </a:lnTo>
                  <a:lnTo>
                    <a:pt x="269" y="392"/>
                  </a:lnTo>
                  <a:lnTo>
                    <a:pt x="268" y="394"/>
                  </a:lnTo>
                  <a:lnTo>
                    <a:pt x="268" y="396"/>
                  </a:lnTo>
                  <a:lnTo>
                    <a:pt x="266" y="399"/>
                  </a:lnTo>
                  <a:lnTo>
                    <a:pt x="265" y="400"/>
                  </a:lnTo>
                  <a:lnTo>
                    <a:pt x="263" y="402"/>
                  </a:lnTo>
                  <a:lnTo>
                    <a:pt x="262" y="403"/>
                  </a:lnTo>
                  <a:lnTo>
                    <a:pt x="259" y="405"/>
                  </a:lnTo>
                  <a:lnTo>
                    <a:pt x="258" y="405"/>
                  </a:lnTo>
                  <a:lnTo>
                    <a:pt x="255" y="406"/>
                  </a:lnTo>
                  <a:lnTo>
                    <a:pt x="252" y="406"/>
                  </a:lnTo>
                  <a:lnTo>
                    <a:pt x="246" y="406"/>
                  </a:lnTo>
                  <a:lnTo>
                    <a:pt x="240" y="406"/>
                  </a:lnTo>
                  <a:lnTo>
                    <a:pt x="231" y="406"/>
                  </a:lnTo>
                  <a:lnTo>
                    <a:pt x="202" y="405"/>
                  </a:lnTo>
                  <a:lnTo>
                    <a:pt x="185" y="403"/>
                  </a:lnTo>
                  <a:lnTo>
                    <a:pt x="100" y="402"/>
                  </a:lnTo>
                  <a:lnTo>
                    <a:pt x="38" y="400"/>
                  </a:lnTo>
                  <a:lnTo>
                    <a:pt x="29" y="400"/>
                  </a:lnTo>
                  <a:lnTo>
                    <a:pt x="25" y="400"/>
                  </a:lnTo>
                  <a:lnTo>
                    <a:pt x="20" y="399"/>
                  </a:lnTo>
                  <a:lnTo>
                    <a:pt x="17" y="399"/>
                  </a:lnTo>
                  <a:lnTo>
                    <a:pt x="15" y="397"/>
                  </a:lnTo>
                  <a:lnTo>
                    <a:pt x="13" y="397"/>
                  </a:lnTo>
                  <a:lnTo>
                    <a:pt x="10" y="396"/>
                  </a:lnTo>
                  <a:lnTo>
                    <a:pt x="9" y="394"/>
                  </a:lnTo>
                  <a:lnTo>
                    <a:pt x="7" y="394"/>
                  </a:lnTo>
                  <a:lnTo>
                    <a:pt x="6" y="392"/>
                  </a:lnTo>
                  <a:lnTo>
                    <a:pt x="6" y="390"/>
                  </a:lnTo>
                  <a:lnTo>
                    <a:pt x="4" y="387"/>
                  </a:lnTo>
                  <a:lnTo>
                    <a:pt x="4" y="383"/>
                  </a:lnTo>
                  <a:lnTo>
                    <a:pt x="4" y="380"/>
                  </a:lnTo>
                  <a:lnTo>
                    <a:pt x="3" y="376"/>
                  </a:lnTo>
                  <a:lnTo>
                    <a:pt x="3" y="371"/>
                  </a:lnTo>
                  <a:lnTo>
                    <a:pt x="3" y="367"/>
                  </a:lnTo>
                  <a:lnTo>
                    <a:pt x="3" y="355"/>
                  </a:lnTo>
                  <a:lnTo>
                    <a:pt x="4" y="317"/>
                  </a:lnTo>
                  <a:lnTo>
                    <a:pt x="6" y="290"/>
                  </a:lnTo>
                  <a:lnTo>
                    <a:pt x="6" y="269"/>
                  </a:lnTo>
                  <a:lnTo>
                    <a:pt x="7" y="239"/>
                  </a:lnTo>
                  <a:lnTo>
                    <a:pt x="7" y="205"/>
                  </a:lnTo>
                  <a:lnTo>
                    <a:pt x="9" y="186"/>
                  </a:lnTo>
                  <a:lnTo>
                    <a:pt x="9" y="170"/>
                  </a:lnTo>
                  <a:lnTo>
                    <a:pt x="9" y="159"/>
                  </a:lnTo>
                  <a:lnTo>
                    <a:pt x="7" y="154"/>
                  </a:lnTo>
                  <a:lnTo>
                    <a:pt x="7" y="150"/>
                  </a:lnTo>
                  <a:lnTo>
                    <a:pt x="7" y="146"/>
                  </a:lnTo>
                  <a:lnTo>
                    <a:pt x="7" y="143"/>
                  </a:lnTo>
                  <a:lnTo>
                    <a:pt x="6" y="141"/>
                  </a:lnTo>
                  <a:lnTo>
                    <a:pt x="6" y="138"/>
                  </a:lnTo>
                  <a:lnTo>
                    <a:pt x="6" y="137"/>
                  </a:lnTo>
                  <a:lnTo>
                    <a:pt x="3" y="131"/>
                  </a:lnTo>
                  <a:lnTo>
                    <a:pt x="3" y="130"/>
                  </a:lnTo>
                  <a:lnTo>
                    <a:pt x="1" y="125"/>
                  </a:lnTo>
                  <a:lnTo>
                    <a:pt x="1" y="121"/>
                  </a:lnTo>
                  <a:lnTo>
                    <a:pt x="1" y="117"/>
                  </a:lnTo>
                  <a:lnTo>
                    <a:pt x="0" y="112"/>
                  </a:lnTo>
                  <a:lnTo>
                    <a:pt x="0" y="106"/>
                  </a:lnTo>
                  <a:lnTo>
                    <a:pt x="0" y="101"/>
                  </a:lnTo>
                  <a:lnTo>
                    <a:pt x="0" y="74"/>
                  </a:lnTo>
                  <a:lnTo>
                    <a:pt x="1" y="54"/>
                  </a:lnTo>
                  <a:lnTo>
                    <a:pt x="1" y="41"/>
                  </a:lnTo>
                  <a:lnTo>
                    <a:pt x="1" y="35"/>
                  </a:lnTo>
                  <a:lnTo>
                    <a:pt x="1" y="31"/>
                  </a:lnTo>
                  <a:lnTo>
                    <a:pt x="1" y="26"/>
                  </a:lnTo>
                  <a:lnTo>
                    <a:pt x="3" y="22"/>
                  </a:lnTo>
                  <a:lnTo>
                    <a:pt x="3" y="18"/>
                  </a:lnTo>
                  <a:lnTo>
                    <a:pt x="4" y="13"/>
                  </a:lnTo>
                  <a:lnTo>
                    <a:pt x="4" y="12"/>
                  </a:lnTo>
                  <a:lnTo>
                    <a:pt x="4" y="10"/>
                  </a:lnTo>
                  <a:lnTo>
                    <a:pt x="6" y="9"/>
                  </a:lnTo>
                  <a:lnTo>
                    <a:pt x="7" y="8"/>
                  </a:lnTo>
                  <a:lnTo>
                    <a:pt x="7" y="6"/>
                  </a:lnTo>
                  <a:lnTo>
                    <a:pt x="10" y="5"/>
                  </a:lnTo>
                  <a:lnTo>
                    <a:pt x="10" y="3"/>
                  </a:lnTo>
                  <a:lnTo>
                    <a:pt x="12" y="3"/>
                  </a:lnTo>
                  <a:lnTo>
                    <a:pt x="15" y="2"/>
                  </a:lnTo>
                  <a:lnTo>
                    <a:pt x="16" y="2"/>
                  </a:lnTo>
                  <a:lnTo>
                    <a:pt x="20" y="0"/>
                  </a:lnTo>
                  <a:lnTo>
                    <a:pt x="23" y="0"/>
                  </a:lnTo>
                  <a:lnTo>
                    <a:pt x="29" y="0"/>
                  </a:lnTo>
                  <a:lnTo>
                    <a:pt x="36" y="0"/>
                  </a:lnTo>
                  <a:lnTo>
                    <a:pt x="67" y="2"/>
                  </a:lnTo>
                  <a:lnTo>
                    <a:pt x="80" y="2"/>
                  </a:lnTo>
                  <a:lnTo>
                    <a:pt x="147" y="3"/>
                  </a:lnTo>
                  <a:lnTo>
                    <a:pt x="195" y="5"/>
                  </a:lnTo>
                  <a:lnTo>
                    <a:pt x="246" y="6"/>
                  </a:lnTo>
                  <a:lnTo>
                    <a:pt x="262" y="6"/>
                  </a:lnTo>
                  <a:lnTo>
                    <a:pt x="268" y="8"/>
                  </a:lnTo>
                  <a:lnTo>
                    <a:pt x="271" y="8"/>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51"/>
            <p:cNvSpPr>
              <a:spLocks/>
            </p:cNvSpPr>
            <p:nvPr/>
          </p:nvSpPr>
          <p:spPr bwMode="auto">
            <a:xfrm>
              <a:off x="1878012" y="4311650"/>
              <a:ext cx="427039" cy="474663"/>
            </a:xfrm>
            <a:custGeom>
              <a:avLst/>
              <a:gdLst>
                <a:gd name="T0" fmla="*/ 264 w 269"/>
                <a:gd name="T1" fmla="*/ 298 h 299"/>
                <a:gd name="T2" fmla="*/ 244 w 269"/>
                <a:gd name="T3" fmla="*/ 285 h 299"/>
                <a:gd name="T4" fmla="*/ 232 w 269"/>
                <a:gd name="T5" fmla="*/ 278 h 299"/>
                <a:gd name="T6" fmla="*/ 219 w 269"/>
                <a:gd name="T7" fmla="*/ 273 h 299"/>
                <a:gd name="T8" fmla="*/ 211 w 269"/>
                <a:gd name="T9" fmla="*/ 269 h 299"/>
                <a:gd name="T10" fmla="*/ 200 w 269"/>
                <a:gd name="T11" fmla="*/ 266 h 299"/>
                <a:gd name="T12" fmla="*/ 184 w 269"/>
                <a:gd name="T13" fmla="*/ 266 h 299"/>
                <a:gd name="T14" fmla="*/ 176 w 269"/>
                <a:gd name="T15" fmla="*/ 266 h 299"/>
                <a:gd name="T16" fmla="*/ 150 w 269"/>
                <a:gd name="T17" fmla="*/ 270 h 299"/>
                <a:gd name="T18" fmla="*/ 132 w 269"/>
                <a:gd name="T19" fmla="*/ 270 h 299"/>
                <a:gd name="T20" fmla="*/ 115 w 269"/>
                <a:gd name="T21" fmla="*/ 270 h 299"/>
                <a:gd name="T22" fmla="*/ 90 w 269"/>
                <a:gd name="T23" fmla="*/ 266 h 299"/>
                <a:gd name="T24" fmla="*/ 72 w 269"/>
                <a:gd name="T25" fmla="*/ 264 h 299"/>
                <a:gd name="T26" fmla="*/ 59 w 269"/>
                <a:gd name="T27" fmla="*/ 267 h 299"/>
                <a:gd name="T28" fmla="*/ 51 w 269"/>
                <a:gd name="T29" fmla="*/ 270 h 299"/>
                <a:gd name="T30" fmla="*/ 35 w 269"/>
                <a:gd name="T31" fmla="*/ 279 h 299"/>
                <a:gd name="T32" fmla="*/ 26 w 269"/>
                <a:gd name="T33" fmla="*/ 285 h 299"/>
                <a:gd name="T34" fmla="*/ 16 w 269"/>
                <a:gd name="T35" fmla="*/ 288 h 299"/>
                <a:gd name="T36" fmla="*/ 8 w 269"/>
                <a:gd name="T37" fmla="*/ 289 h 299"/>
                <a:gd name="T38" fmla="*/ 5 w 269"/>
                <a:gd name="T39" fmla="*/ 288 h 299"/>
                <a:gd name="T40" fmla="*/ 3 w 269"/>
                <a:gd name="T41" fmla="*/ 283 h 299"/>
                <a:gd name="T42" fmla="*/ 1 w 269"/>
                <a:gd name="T43" fmla="*/ 272 h 299"/>
                <a:gd name="T44" fmla="*/ 1 w 269"/>
                <a:gd name="T45" fmla="*/ 257 h 299"/>
                <a:gd name="T46" fmla="*/ 1 w 269"/>
                <a:gd name="T47" fmla="*/ 209 h 299"/>
                <a:gd name="T48" fmla="*/ 3 w 269"/>
                <a:gd name="T49" fmla="*/ 157 h 299"/>
                <a:gd name="T50" fmla="*/ 1 w 269"/>
                <a:gd name="T51" fmla="*/ 120 h 299"/>
                <a:gd name="T52" fmla="*/ 1 w 269"/>
                <a:gd name="T53" fmla="*/ 59 h 299"/>
                <a:gd name="T54" fmla="*/ 1 w 269"/>
                <a:gd name="T55" fmla="*/ 24 h 299"/>
                <a:gd name="T56" fmla="*/ 1 w 269"/>
                <a:gd name="T57" fmla="*/ 16 h 299"/>
                <a:gd name="T58" fmla="*/ 4 w 269"/>
                <a:gd name="T59" fmla="*/ 6 h 299"/>
                <a:gd name="T60" fmla="*/ 8 w 269"/>
                <a:gd name="T61" fmla="*/ 1 h 299"/>
                <a:gd name="T62" fmla="*/ 16 w 269"/>
                <a:gd name="T63" fmla="*/ 0 h 299"/>
                <a:gd name="T64" fmla="*/ 27 w 269"/>
                <a:gd name="T65" fmla="*/ 0 h 299"/>
                <a:gd name="T66" fmla="*/ 88 w 269"/>
                <a:gd name="T67" fmla="*/ 0 h 299"/>
                <a:gd name="T68" fmla="*/ 216 w 269"/>
                <a:gd name="T69" fmla="*/ 0 h 299"/>
                <a:gd name="T70" fmla="*/ 248 w 269"/>
                <a:gd name="T71" fmla="*/ 0 h 299"/>
                <a:gd name="T72" fmla="*/ 257 w 269"/>
                <a:gd name="T73" fmla="*/ 1 h 299"/>
                <a:gd name="T74" fmla="*/ 263 w 269"/>
                <a:gd name="T75" fmla="*/ 4 h 299"/>
                <a:gd name="T76" fmla="*/ 266 w 269"/>
                <a:gd name="T77" fmla="*/ 8 h 299"/>
                <a:gd name="T78" fmla="*/ 267 w 269"/>
                <a:gd name="T79" fmla="*/ 14 h 299"/>
                <a:gd name="T80" fmla="*/ 269 w 269"/>
                <a:gd name="T81" fmla="*/ 24 h 299"/>
                <a:gd name="T82" fmla="*/ 269 w 269"/>
                <a:gd name="T83" fmla="*/ 52 h 299"/>
                <a:gd name="T84" fmla="*/ 269 w 269"/>
                <a:gd name="T85" fmla="*/ 190 h 299"/>
                <a:gd name="T86" fmla="*/ 267 w 269"/>
                <a:gd name="T87" fmla="*/ 296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9" h="299">
                  <a:moveTo>
                    <a:pt x="267" y="299"/>
                  </a:moveTo>
                  <a:lnTo>
                    <a:pt x="266" y="299"/>
                  </a:lnTo>
                  <a:lnTo>
                    <a:pt x="264" y="298"/>
                  </a:lnTo>
                  <a:lnTo>
                    <a:pt x="257" y="295"/>
                  </a:lnTo>
                  <a:lnTo>
                    <a:pt x="253" y="292"/>
                  </a:lnTo>
                  <a:lnTo>
                    <a:pt x="244" y="285"/>
                  </a:lnTo>
                  <a:lnTo>
                    <a:pt x="240" y="282"/>
                  </a:lnTo>
                  <a:lnTo>
                    <a:pt x="235" y="279"/>
                  </a:lnTo>
                  <a:lnTo>
                    <a:pt x="232" y="278"/>
                  </a:lnTo>
                  <a:lnTo>
                    <a:pt x="231" y="278"/>
                  </a:lnTo>
                  <a:lnTo>
                    <a:pt x="227" y="276"/>
                  </a:lnTo>
                  <a:lnTo>
                    <a:pt x="219" y="273"/>
                  </a:lnTo>
                  <a:lnTo>
                    <a:pt x="216" y="272"/>
                  </a:lnTo>
                  <a:lnTo>
                    <a:pt x="212" y="270"/>
                  </a:lnTo>
                  <a:lnTo>
                    <a:pt x="211" y="269"/>
                  </a:lnTo>
                  <a:lnTo>
                    <a:pt x="208" y="267"/>
                  </a:lnTo>
                  <a:lnTo>
                    <a:pt x="203" y="267"/>
                  </a:lnTo>
                  <a:lnTo>
                    <a:pt x="200" y="266"/>
                  </a:lnTo>
                  <a:lnTo>
                    <a:pt x="193" y="266"/>
                  </a:lnTo>
                  <a:lnTo>
                    <a:pt x="187" y="266"/>
                  </a:lnTo>
                  <a:lnTo>
                    <a:pt x="184" y="266"/>
                  </a:lnTo>
                  <a:lnTo>
                    <a:pt x="182" y="266"/>
                  </a:lnTo>
                  <a:lnTo>
                    <a:pt x="180" y="266"/>
                  </a:lnTo>
                  <a:lnTo>
                    <a:pt x="176" y="266"/>
                  </a:lnTo>
                  <a:lnTo>
                    <a:pt x="170" y="267"/>
                  </a:lnTo>
                  <a:lnTo>
                    <a:pt x="155" y="269"/>
                  </a:lnTo>
                  <a:lnTo>
                    <a:pt x="150" y="270"/>
                  </a:lnTo>
                  <a:lnTo>
                    <a:pt x="147" y="270"/>
                  </a:lnTo>
                  <a:lnTo>
                    <a:pt x="141" y="270"/>
                  </a:lnTo>
                  <a:lnTo>
                    <a:pt x="132" y="270"/>
                  </a:lnTo>
                  <a:lnTo>
                    <a:pt x="128" y="270"/>
                  </a:lnTo>
                  <a:lnTo>
                    <a:pt x="125" y="270"/>
                  </a:lnTo>
                  <a:lnTo>
                    <a:pt x="115" y="270"/>
                  </a:lnTo>
                  <a:lnTo>
                    <a:pt x="109" y="269"/>
                  </a:lnTo>
                  <a:lnTo>
                    <a:pt x="96" y="266"/>
                  </a:lnTo>
                  <a:lnTo>
                    <a:pt x="90" y="266"/>
                  </a:lnTo>
                  <a:lnTo>
                    <a:pt x="84" y="266"/>
                  </a:lnTo>
                  <a:lnTo>
                    <a:pt x="75" y="264"/>
                  </a:lnTo>
                  <a:lnTo>
                    <a:pt x="72" y="264"/>
                  </a:lnTo>
                  <a:lnTo>
                    <a:pt x="70" y="264"/>
                  </a:lnTo>
                  <a:lnTo>
                    <a:pt x="65" y="266"/>
                  </a:lnTo>
                  <a:lnTo>
                    <a:pt x="59" y="267"/>
                  </a:lnTo>
                  <a:lnTo>
                    <a:pt x="56" y="267"/>
                  </a:lnTo>
                  <a:lnTo>
                    <a:pt x="55" y="269"/>
                  </a:lnTo>
                  <a:lnTo>
                    <a:pt x="51" y="270"/>
                  </a:lnTo>
                  <a:lnTo>
                    <a:pt x="46" y="272"/>
                  </a:lnTo>
                  <a:lnTo>
                    <a:pt x="43" y="273"/>
                  </a:lnTo>
                  <a:lnTo>
                    <a:pt x="35" y="279"/>
                  </a:lnTo>
                  <a:lnTo>
                    <a:pt x="32" y="282"/>
                  </a:lnTo>
                  <a:lnTo>
                    <a:pt x="30" y="282"/>
                  </a:lnTo>
                  <a:lnTo>
                    <a:pt x="26" y="285"/>
                  </a:lnTo>
                  <a:lnTo>
                    <a:pt x="21" y="286"/>
                  </a:lnTo>
                  <a:lnTo>
                    <a:pt x="19" y="288"/>
                  </a:lnTo>
                  <a:lnTo>
                    <a:pt x="16" y="288"/>
                  </a:lnTo>
                  <a:lnTo>
                    <a:pt x="13" y="289"/>
                  </a:lnTo>
                  <a:lnTo>
                    <a:pt x="11" y="289"/>
                  </a:lnTo>
                  <a:lnTo>
                    <a:pt x="8" y="289"/>
                  </a:lnTo>
                  <a:lnTo>
                    <a:pt x="7" y="289"/>
                  </a:lnTo>
                  <a:lnTo>
                    <a:pt x="5" y="288"/>
                  </a:lnTo>
                  <a:lnTo>
                    <a:pt x="5" y="288"/>
                  </a:lnTo>
                  <a:lnTo>
                    <a:pt x="5" y="286"/>
                  </a:lnTo>
                  <a:lnTo>
                    <a:pt x="4" y="285"/>
                  </a:lnTo>
                  <a:lnTo>
                    <a:pt x="3" y="283"/>
                  </a:lnTo>
                  <a:lnTo>
                    <a:pt x="3" y="280"/>
                  </a:lnTo>
                  <a:lnTo>
                    <a:pt x="1" y="278"/>
                  </a:lnTo>
                  <a:lnTo>
                    <a:pt x="1" y="272"/>
                  </a:lnTo>
                  <a:lnTo>
                    <a:pt x="1" y="267"/>
                  </a:lnTo>
                  <a:lnTo>
                    <a:pt x="1" y="263"/>
                  </a:lnTo>
                  <a:lnTo>
                    <a:pt x="1" y="257"/>
                  </a:lnTo>
                  <a:lnTo>
                    <a:pt x="1" y="250"/>
                  </a:lnTo>
                  <a:lnTo>
                    <a:pt x="1" y="241"/>
                  </a:lnTo>
                  <a:lnTo>
                    <a:pt x="1" y="209"/>
                  </a:lnTo>
                  <a:lnTo>
                    <a:pt x="3" y="189"/>
                  </a:lnTo>
                  <a:lnTo>
                    <a:pt x="3" y="173"/>
                  </a:lnTo>
                  <a:lnTo>
                    <a:pt x="3" y="157"/>
                  </a:lnTo>
                  <a:lnTo>
                    <a:pt x="3" y="142"/>
                  </a:lnTo>
                  <a:lnTo>
                    <a:pt x="1" y="128"/>
                  </a:lnTo>
                  <a:lnTo>
                    <a:pt x="1" y="120"/>
                  </a:lnTo>
                  <a:lnTo>
                    <a:pt x="1" y="112"/>
                  </a:lnTo>
                  <a:lnTo>
                    <a:pt x="1" y="72"/>
                  </a:lnTo>
                  <a:lnTo>
                    <a:pt x="1" y="59"/>
                  </a:lnTo>
                  <a:lnTo>
                    <a:pt x="0" y="40"/>
                  </a:lnTo>
                  <a:lnTo>
                    <a:pt x="0" y="29"/>
                  </a:lnTo>
                  <a:lnTo>
                    <a:pt x="1" y="24"/>
                  </a:lnTo>
                  <a:lnTo>
                    <a:pt x="1" y="22"/>
                  </a:lnTo>
                  <a:lnTo>
                    <a:pt x="1" y="19"/>
                  </a:lnTo>
                  <a:lnTo>
                    <a:pt x="1" y="16"/>
                  </a:lnTo>
                  <a:lnTo>
                    <a:pt x="3" y="11"/>
                  </a:lnTo>
                  <a:lnTo>
                    <a:pt x="4" y="7"/>
                  </a:lnTo>
                  <a:lnTo>
                    <a:pt x="4" y="6"/>
                  </a:lnTo>
                  <a:lnTo>
                    <a:pt x="5" y="4"/>
                  </a:lnTo>
                  <a:lnTo>
                    <a:pt x="7" y="3"/>
                  </a:lnTo>
                  <a:lnTo>
                    <a:pt x="8" y="1"/>
                  </a:lnTo>
                  <a:lnTo>
                    <a:pt x="11" y="1"/>
                  </a:lnTo>
                  <a:lnTo>
                    <a:pt x="14" y="0"/>
                  </a:lnTo>
                  <a:lnTo>
                    <a:pt x="16" y="0"/>
                  </a:lnTo>
                  <a:lnTo>
                    <a:pt x="19" y="0"/>
                  </a:lnTo>
                  <a:lnTo>
                    <a:pt x="24" y="0"/>
                  </a:lnTo>
                  <a:lnTo>
                    <a:pt x="27" y="0"/>
                  </a:lnTo>
                  <a:lnTo>
                    <a:pt x="36" y="0"/>
                  </a:lnTo>
                  <a:lnTo>
                    <a:pt x="67" y="0"/>
                  </a:lnTo>
                  <a:lnTo>
                    <a:pt x="88" y="0"/>
                  </a:lnTo>
                  <a:lnTo>
                    <a:pt x="152" y="0"/>
                  </a:lnTo>
                  <a:lnTo>
                    <a:pt x="200" y="0"/>
                  </a:lnTo>
                  <a:lnTo>
                    <a:pt x="216" y="0"/>
                  </a:lnTo>
                  <a:lnTo>
                    <a:pt x="237" y="0"/>
                  </a:lnTo>
                  <a:lnTo>
                    <a:pt x="246" y="0"/>
                  </a:lnTo>
                  <a:lnTo>
                    <a:pt x="248" y="0"/>
                  </a:lnTo>
                  <a:lnTo>
                    <a:pt x="251" y="0"/>
                  </a:lnTo>
                  <a:lnTo>
                    <a:pt x="256" y="0"/>
                  </a:lnTo>
                  <a:lnTo>
                    <a:pt x="257" y="1"/>
                  </a:lnTo>
                  <a:lnTo>
                    <a:pt x="259" y="1"/>
                  </a:lnTo>
                  <a:lnTo>
                    <a:pt x="262" y="3"/>
                  </a:lnTo>
                  <a:lnTo>
                    <a:pt x="263" y="4"/>
                  </a:lnTo>
                  <a:lnTo>
                    <a:pt x="264" y="6"/>
                  </a:lnTo>
                  <a:lnTo>
                    <a:pt x="264" y="7"/>
                  </a:lnTo>
                  <a:lnTo>
                    <a:pt x="266" y="8"/>
                  </a:lnTo>
                  <a:lnTo>
                    <a:pt x="266" y="10"/>
                  </a:lnTo>
                  <a:lnTo>
                    <a:pt x="267" y="11"/>
                  </a:lnTo>
                  <a:lnTo>
                    <a:pt x="267" y="14"/>
                  </a:lnTo>
                  <a:lnTo>
                    <a:pt x="267" y="16"/>
                  </a:lnTo>
                  <a:lnTo>
                    <a:pt x="269" y="20"/>
                  </a:lnTo>
                  <a:lnTo>
                    <a:pt x="269" y="24"/>
                  </a:lnTo>
                  <a:lnTo>
                    <a:pt x="269" y="32"/>
                  </a:lnTo>
                  <a:lnTo>
                    <a:pt x="269" y="38"/>
                  </a:lnTo>
                  <a:lnTo>
                    <a:pt x="269" y="52"/>
                  </a:lnTo>
                  <a:lnTo>
                    <a:pt x="269" y="86"/>
                  </a:lnTo>
                  <a:lnTo>
                    <a:pt x="269" y="113"/>
                  </a:lnTo>
                  <a:lnTo>
                    <a:pt x="269" y="190"/>
                  </a:lnTo>
                  <a:lnTo>
                    <a:pt x="267" y="254"/>
                  </a:lnTo>
                  <a:lnTo>
                    <a:pt x="267" y="289"/>
                  </a:lnTo>
                  <a:lnTo>
                    <a:pt x="267" y="296"/>
                  </a:lnTo>
                  <a:lnTo>
                    <a:pt x="267" y="298"/>
                  </a:lnTo>
                  <a:lnTo>
                    <a:pt x="267" y="299"/>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Freeform 52"/>
            <p:cNvSpPr>
              <a:spLocks/>
            </p:cNvSpPr>
            <p:nvPr/>
          </p:nvSpPr>
          <p:spPr bwMode="auto">
            <a:xfrm>
              <a:off x="1449388" y="3028950"/>
              <a:ext cx="750887" cy="644525"/>
            </a:xfrm>
            <a:custGeom>
              <a:avLst/>
              <a:gdLst>
                <a:gd name="T0" fmla="*/ 137 w 473"/>
                <a:gd name="T1" fmla="*/ 30 h 406"/>
                <a:gd name="T2" fmla="*/ 137 w 473"/>
                <a:gd name="T3" fmla="*/ 56 h 406"/>
                <a:gd name="T4" fmla="*/ 140 w 473"/>
                <a:gd name="T5" fmla="*/ 64 h 406"/>
                <a:gd name="T6" fmla="*/ 147 w 473"/>
                <a:gd name="T7" fmla="*/ 67 h 406"/>
                <a:gd name="T8" fmla="*/ 163 w 473"/>
                <a:gd name="T9" fmla="*/ 70 h 406"/>
                <a:gd name="T10" fmla="*/ 188 w 473"/>
                <a:gd name="T11" fmla="*/ 70 h 406"/>
                <a:gd name="T12" fmla="*/ 197 w 473"/>
                <a:gd name="T13" fmla="*/ 75 h 406"/>
                <a:gd name="T14" fmla="*/ 201 w 473"/>
                <a:gd name="T15" fmla="*/ 80 h 406"/>
                <a:gd name="T16" fmla="*/ 204 w 473"/>
                <a:gd name="T17" fmla="*/ 95 h 406"/>
                <a:gd name="T18" fmla="*/ 206 w 473"/>
                <a:gd name="T19" fmla="*/ 126 h 406"/>
                <a:gd name="T20" fmla="*/ 207 w 473"/>
                <a:gd name="T21" fmla="*/ 131 h 406"/>
                <a:gd name="T22" fmla="*/ 213 w 473"/>
                <a:gd name="T23" fmla="*/ 136 h 406"/>
                <a:gd name="T24" fmla="*/ 222 w 473"/>
                <a:gd name="T25" fmla="*/ 139 h 406"/>
                <a:gd name="T26" fmla="*/ 268 w 473"/>
                <a:gd name="T27" fmla="*/ 139 h 406"/>
                <a:gd name="T28" fmla="*/ 441 w 473"/>
                <a:gd name="T29" fmla="*/ 137 h 406"/>
                <a:gd name="T30" fmla="*/ 456 w 473"/>
                <a:gd name="T31" fmla="*/ 139 h 406"/>
                <a:gd name="T32" fmla="*/ 466 w 473"/>
                <a:gd name="T33" fmla="*/ 142 h 406"/>
                <a:gd name="T34" fmla="*/ 469 w 473"/>
                <a:gd name="T35" fmla="*/ 147 h 406"/>
                <a:gd name="T36" fmla="*/ 472 w 473"/>
                <a:gd name="T37" fmla="*/ 160 h 406"/>
                <a:gd name="T38" fmla="*/ 470 w 473"/>
                <a:gd name="T39" fmla="*/ 210 h 406"/>
                <a:gd name="T40" fmla="*/ 470 w 473"/>
                <a:gd name="T41" fmla="*/ 258 h 406"/>
                <a:gd name="T42" fmla="*/ 473 w 473"/>
                <a:gd name="T43" fmla="*/ 283 h 406"/>
                <a:gd name="T44" fmla="*/ 473 w 473"/>
                <a:gd name="T45" fmla="*/ 312 h 406"/>
                <a:gd name="T46" fmla="*/ 472 w 473"/>
                <a:gd name="T47" fmla="*/ 329 h 406"/>
                <a:gd name="T48" fmla="*/ 470 w 473"/>
                <a:gd name="T49" fmla="*/ 338 h 406"/>
                <a:gd name="T50" fmla="*/ 463 w 473"/>
                <a:gd name="T51" fmla="*/ 342 h 406"/>
                <a:gd name="T52" fmla="*/ 452 w 473"/>
                <a:gd name="T53" fmla="*/ 344 h 406"/>
                <a:gd name="T54" fmla="*/ 406 w 473"/>
                <a:gd name="T55" fmla="*/ 341 h 406"/>
                <a:gd name="T56" fmla="*/ 306 w 473"/>
                <a:gd name="T57" fmla="*/ 341 h 406"/>
                <a:gd name="T58" fmla="*/ 158 w 473"/>
                <a:gd name="T59" fmla="*/ 341 h 406"/>
                <a:gd name="T60" fmla="*/ 142 w 473"/>
                <a:gd name="T61" fmla="*/ 342 h 406"/>
                <a:gd name="T62" fmla="*/ 124 w 473"/>
                <a:gd name="T63" fmla="*/ 350 h 406"/>
                <a:gd name="T64" fmla="*/ 114 w 473"/>
                <a:gd name="T65" fmla="*/ 357 h 406"/>
                <a:gd name="T66" fmla="*/ 108 w 473"/>
                <a:gd name="T67" fmla="*/ 363 h 406"/>
                <a:gd name="T68" fmla="*/ 107 w 473"/>
                <a:gd name="T69" fmla="*/ 376 h 406"/>
                <a:gd name="T70" fmla="*/ 104 w 473"/>
                <a:gd name="T71" fmla="*/ 395 h 406"/>
                <a:gd name="T72" fmla="*/ 98 w 473"/>
                <a:gd name="T73" fmla="*/ 405 h 406"/>
                <a:gd name="T74" fmla="*/ 86 w 473"/>
                <a:gd name="T75" fmla="*/ 406 h 406"/>
                <a:gd name="T76" fmla="*/ 41 w 473"/>
                <a:gd name="T77" fmla="*/ 406 h 406"/>
                <a:gd name="T78" fmla="*/ 22 w 473"/>
                <a:gd name="T79" fmla="*/ 405 h 406"/>
                <a:gd name="T80" fmla="*/ 15 w 473"/>
                <a:gd name="T81" fmla="*/ 405 h 406"/>
                <a:gd name="T82" fmla="*/ 9 w 473"/>
                <a:gd name="T83" fmla="*/ 400 h 406"/>
                <a:gd name="T84" fmla="*/ 8 w 473"/>
                <a:gd name="T85" fmla="*/ 390 h 406"/>
                <a:gd name="T86" fmla="*/ 6 w 473"/>
                <a:gd name="T87" fmla="*/ 370 h 406"/>
                <a:gd name="T88" fmla="*/ 6 w 473"/>
                <a:gd name="T89" fmla="*/ 294 h 406"/>
                <a:gd name="T90" fmla="*/ 5 w 473"/>
                <a:gd name="T91" fmla="*/ 278 h 406"/>
                <a:gd name="T92" fmla="*/ 2 w 473"/>
                <a:gd name="T93" fmla="*/ 265 h 406"/>
                <a:gd name="T94" fmla="*/ 0 w 473"/>
                <a:gd name="T95" fmla="*/ 249 h 406"/>
                <a:gd name="T96" fmla="*/ 0 w 473"/>
                <a:gd name="T97" fmla="*/ 200 h 406"/>
                <a:gd name="T98" fmla="*/ 3 w 473"/>
                <a:gd name="T99" fmla="*/ 57 h 406"/>
                <a:gd name="T100" fmla="*/ 3 w 473"/>
                <a:gd name="T101" fmla="*/ 27 h 406"/>
                <a:gd name="T102" fmla="*/ 5 w 473"/>
                <a:gd name="T103" fmla="*/ 15 h 406"/>
                <a:gd name="T104" fmla="*/ 9 w 473"/>
                <a:gd name="T105" fmla="*/ 5 h 406"/>
                <a:gd name="T106" fmla="*/ 18 w 473"/>
                <a:gd name="T107" fmla="*/ 2 h 406"/>
                <a:gd name="T108" fmla="*/ 30 w 473"/>
                <a:gd name="T109" fmla="*/ 0 h 406"/>
                <a:gd name="T110" fmla="*/ 137 w 473"/>
                <a:gd name="T111" fmla="*/ 3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73" h="406">
                  <a:moveTo>
                    <a:pt x="137" y="3"/>
                  </a:moveTo>
                  <a:lnTo>
                    <a:pt x="137" y="5"/>
                  </a:lnTo>
                  <a:lnTo>
                    <a:pt x="137" y="19"/>
                  </a:lnTo>
                  <a:lnTo>
                    <a:pt x="137" y="30"/>
                  </a:lnTo>
                  <a:lnTo>
                    <a:pt x="137" y="38"/>
                  </a:lnTo>
                  <a:lnTo>
                    <a:pt x="137" y="47"/>
                  </a:lnTo>
                  <a:lnTo>
                    <a:pt x="137" y="51"/>
                  </a:lnTo>
                  <a:lnTo>
                    <a:pt x="137" y="56"/>
                  </a:lnTo>
                  <a:lnTo>
                    <a:pt x="139" y="57"/>
                  </a:lnTo>
                  <a:lnTo>
                    <a:pt x="139" y="60"/>
                  </a:lnTo>
                  <a:lnTo>
                    <a:pt x="140" y="63"/>
                  </a:lnTo>
                  <a:lnTo>
                    <a:pt x="140" y="64"/>
                  </a:lnTo>
                  <a:lnTo>
                    <a:pt x="142" y="64"/>
                  </a:lnTo>
                  <a:lnTo>
                    <a:pt x="143" y="66"/>
                  </a:lnTo>
                  <a:lnTo>
                    <a:pt x="146" y="67"/>
                  </a:lnTo>
                  <a:lnTo>
                    <a:pt x="147" y="67"/>
                  </a:lnTo>
                  <a:lnTo>
                    <a:pt x="150" y="69"/>
                  </a:lnTo>
                  <a:lnTo>
                    <a:pt x="153" y="69"/>
                  </a:lnTo>
                  <a:lnTo>
                    <a:pt x="158" y="70"/>
                  </a:lnTo>
                  <a:lnTo>
                    <a:pt x="163" y="70"/>
                  </a:lnTo>
                  <a:lnTo>
                    <a:pt x="177" y="70"/>
                  </a:lnTo>
                  <a:lnTo>
                    <a:pt x="182" y="70"/>
                  </a:lnTo>
                  <a:lnTo>
                    <a:pt x="185" y="70"/>
                  </a:lnTo>
                  <a:lnTo>
                    <a:pt x="188" y="70"/>
                  </a:lnTo>
                  <a:lnTo>
                    <a:pt x="191" y="72"/>
                  </a:lnTo>
                  <a:lnTo>
                    <a:pt x="194" y="72"/>
                  </a:lnTo>
                  <a:lnTo>
                    <a:pt x="195" y="73"/>
                  </a:lnTo>
                  <a:lnTo>
                    <a:pt x="197" y="75"/>
                  </a:lnTo>
                  <a:lnTo>
                    <a:pt x="198" y="75"/>
                  </a:lnTo>
                  <a:lnTo>
                    <a:pt x="200" y="76"/>
                  </a:lnTo>
                  <a:lnTo>
                    <a:pt x="200" y="78"/>
                  </a:lnTo>
                  <a:lnTo>
                    <a:pt x="201" y="80"/>
                  </a:lnTo>
                  <a:lnTo>
                    <a:pt x="203" y="82"/>
                  </a:lnTo>
                  <a:lnTo>
                    <a:pt x="203" y="86"/>
                  </a:lnTo>
                  <a:lnTo>
                    <a:pt x="204" y="91"/>
                  </a:lnTo>
                  <a:lnTo>
                    <a:pt x="204" y="95"/>
                  </a:lnTo>
                  <a:lnTo>
                    <a:pt x="204" y="110"/>
                  </a:lnTo>
                  <a:lnTo>
                    <a:pt x="206" y="118"/>
                  </a:lnTo>
                  <a:lnTo>
                    <a:pt x="206" y="123"/>
                  </a:lnTo>
                  <a:lnTo>
                    <a:pt x="206" y="126"/>
                  </a:lnTo>
                  <a:lnTo>
                    <a:pt x="206" y="126"/>
                  </a:lnTo>
                  <a:lnTo>
                    <a:pt x="206" y="128"/>
                  </a:lnTo>
                  <a:lnTo>
                    <a:pt x="206" y="130"/>
                  </a:lnTo>
                  <a:lnTo>
                    <a:pt x="207" y="131"/>
                  </a:lnTo>
                  <a:lnTo>
                    <a:pt x="209" y="133"/>
                  </a:lnTo>
                  <a:lnTo>
                    <a:pt x="210" y="134"/>
                  </a:lnTo>
                  <a:lnTo>
                    <a:pt x="211" y="134"/>
                  </a:lnTo>
                  <a:lnTo>
                    <a:pt x="213" y="136"/>
                  </a:lnTo>
                  <a:lnTo>
                    <a:pt x="216" y="137"/>
                  </a:lnTo>
                  <a:lnTo>
                    <a:pt x="217" y="137"/>
                  </a:lnTo>
                  <a:lnTo>
                    <a:pt x="219" y="137"/>
                  </a:lnTo>
                  <a:lnTo>
                    <a:pt x="222" y="139"/>
                  </a:lnTo>
                  <a:lnTo>
                    <a:pt x="226" y="139"/>
                  </a:lnTo>
                  <a:lnTo>
                    <a:pt x="229" y="139"/>
                  </a:lnTo>
                  <a:lnTo>
                    <a:pt x="238" y="139"/>
                  </a:lnTo>
                  <a:lnTo>
                    <a:pt x="268" y="139"/>
                  </a:lnTo>
                  <a:lnTo>
                    <a:pt x="338" y="139"/>
                  </a:lnTo>
                  <a:lnTo>
                    <a:pt x="395" y="139"/>
                  </a:lnTo>
                  <a:lnTo>
                    <a:pt x="411" y="139"/>
                  </a:lnTo>
                  <a:lnTo>
                    <a:pt x="441" y="137"/>
                  </a:lnTo>
                  <a:lnTo>
                    <a:pt x="447" y="137"/>
                  </a:lnTo>
                  <a:lnTo>
                    <a:pt x="450" y="137"/>
                  </a:lnTo>
                  <a:lnTo>
                    <a:pt x="453" y="137"/>
                  </a:lnTo>
                  <a:lnTo>
                    <a:pt x="456" y="139"/>
                  </a:lnTo>
                  <a:lnTo>
                    <a:pt x="460" y="139"/>
                  </a:lnTo>
                  <a:lnTo>
                    <a:pt x="463" y="140"/>
                  </a:lnTo>
                  <a:lnTo>
                    <a:pt x="465" y="140"/>
                  </a:lnTo>
                  <a:lnTo>
                    <a:pt x="466" y="142"/>
                  </a:lnTo>
                  <a:lnTo>
                    <a:pt x="466" y="143"/>
                  </a:lnTo>
                  <a:lnTo>
                    <a:pt x="468" y="143"/>
                  </a:lnTo>
                  <a:lnTo>
                    <a:pt x="468" y="144"/>
                  </a:lnTo>
                  <a:lnTo>
                    <a:pt x="469" y="147"/>
                  </a:lnTo>
                  <a:lnTo>
                    <a:pt x="470" y="150"/>
                  </a:lnTo>
                  <a:lnTo>
                    <a:pt x="470" y="153"/>
                  </a:lnTo>
                  <a:lnTo>
                    <a:pt x="470" y="158"/>
                  </a:lnTo>
                  <a:lnTo>
                    <a:pt x="472" y="160"/>
                  </a:lnTo>
                  <a:lnTo>
                    <a:pt x="472" y="166"/>
                  </a:lnTo>
                  <a:lnTo>
                    <a:pt x="472" y="171"/>
                  </a:lnTo>
                  <a:lnTo>
                    <a:pt x="472" y="184"/>
                  </a:lnTo>
                  <a:lnTo>
                    <a:pt x="470" y="210"/>
                  </a:lnTo>
                  <a:lnTo>
                    <a:pt x="470" y="229"/>
                  </a:lnTo>
                  <a:lnTo>
                    <a:pt x="470" y="239"/>
                  </a:lnTo>
                  <a:lnTo>
                    <a:pt x="470" y="249"/>
                  </a:lnTo>
                  <a:lnTo>
                    <a:pt x="470" y="258"/>
                  </a:lnTo>
                  <a:lnTo>
                    <a:pt x="472" y="265"/>
                  </a:lnTo>
                  <a:lnTo>
                    <a:pt x="472" y="270"/>
                  </a:lnTo>
                  <a:lnTo>
                    <a:pt x="472" y="278"/>
                  </a:lnTo>
                  <a:lnTo>
                    <a:pt x="473" y="283"/>
                  </a:lnTo>
                  <a:lnTo>
                    <a:pt x="473" y="288"/>
                  </a:lnTo>
                  <a:lnTo>
                    <a:pt x="473" y="300"/>
                  </a:lnTo>
                  <a:lnTo>
                    <a:pt x="473" y="306"/>
                  </a:lnTo>
                  <a:lnTo>
                    <a:pt x="473" y="312"/>
                  </a:lnTo>
                  <a:lnTo>
                    <a:pt x="473" y="318"/>
                  </a:lnTo>
                  <a:lnTo>
                    <a:pt x="473" y="320"/>
                  </a:lnTo>
                  <a:lnTo>
                    <a:pt x="473" y="325"/>
                  </a:lnTo>
                  <a:lnTo>
                    <a:pt x="472" y="329"/>
                  </a:lnTo>
                  <a:lnTo>
                    <a:pt x="472" y="332"/>
                  </a:lnTo>
                  <a:lnTo>
                    <a:pt x="472" y="335"/>
                  </a:lnTo>
                  <a:lnTo>
                    <a:pt x="470" y="335"/>
                  </a:lnTo>
                  <a:lnTo>
                    <a:pt x="470" y="338"/>
                  </a:lnTo>
                  <a:lnTo>
                    <a:pt x="469" y="339"/>
                  </a:lnTo>
                  <a:lnTo>
                    <a:pt x="468" y="341"/>
                  </a:lnTo>
                  <a:lnTo>
                    <a:pt x="466" y="341"/>
                  </a:lnTo>
                  <a:lnTo>
                    <a:pt x="463" y="342"/>
                  </a:lnTo>
                  <a:lnTo>
                    <a:pt x="462" y="344"/>
                  </a:lnTo>
                  <a:lnTo>
                    <a:pt x="459" y="344"/>
                  </a:lnTo>
                  <a:lnTo>
                    <a:pt x="457" y="344"/>
                  </a:lnTo>
                  <a:lnTo>
                    <a:pt x="452" y="344"/>
                  </a:lnTo>
                  <a:lnTo>
                    <a:pt x="449" y="344"/>
                  </a:lnTo>
                  <a:lnTo>
                    <a:pt x="440" y="344"/>
                  </a:lnTo>
                  <a:lnTo>
                    <a:pt x="415" y="341"/>
                  </a:lnTo>
                  <a:lnTo>
                    <a:pt x="406" y="341"/>
                  </a:lnTo>
                  <a:lnTo>
                    <a:pt x="398" y="341"/>
                  </a:lnTo>
                  <a:lnTo>
                    <a:pt x="383" y="339"/>
                  </a:lnTo>
                  <a:lnTo>
                    <a:pt x="370" y="339"/>
                  </a:lnTo>
                  <a:lnTo>
                    <a:pt x="306" y="341"/>
                  </a:lnTo>
                  <a:lnTo>
                    <a:pt x="261" y="341"/>
                  </a:lnTo>
                  <a:lnTo>
                    <a:pt x="172" y="339"/>
                  </a:lnTo>
                  <a:lnTo>
                    <a:pt x="161" y="339"/>
                  </a:lnTo>
                  <a:lnTo>
                    <a:pt x="158" y="341"/>
                  </a:lnTo>
                  <a:lnTo>
                    <a:pt x="150" y="341"/>
                  </a:lnTo>
                  <a:lnTo>
                    <a:pt x="147" y="341"/>
                  </a:lnTo>
                  <a:lnTo>
                    <a:pt x="145" y="342"/>
                  </a:lnTo>
                  <a:lnTo>
                    <a:pt x="142" y="342"/>
                  </a:lnTo>
                  <a:lnTo>
                    <a:pt x="139" y="344"/>
                  </a:lnTo>
                  <a:lnTo>
                    <a:pt x="133" y="347"/>
                  </a:lnTo>
                  <a:lnTo>
                    <a:pt x="127" y="348"/>
                  </a:lnTo>
                  <a:lnTo>
                    <a:pt x="124" y="350"/>
                  </a:lnTo>
                  <a:lnTo>
                    <a:pt x="120" y="351"/>
                  </a:lnTo>
                  <a:lnTo>
                    <a:pt x="117" y="354"/>
                  </a:lnTo>
                  <a:lnTo>
                    <a:pt x="115" y="355"/>
                  </a:lnTo>
                  <a:lnTo>
                    <a:pt x="114" y="357"/>
                  </a:lnTo>
                  <a:lnTo>
                    <a:pt x="113" y="358"/>
                  </a:lnTo>
                  <a:lnTo>
                    <a:pt x="111" y="358"/>
                  </a:lnTo>
                  <a:lnTo>
                    <a:pt x="110" y="361"/>
                  </a:lnTo>
                  <a:lnTo>
                    <a:pt x="108" y="363"/>
                  </a:lnTo>
                  <a:lnTo>
                    <a:pt x="108" y="366"/>
                  </a:lnTo>
                  <a:lnTo>
                    <a:pt x="107" y="367"/>
                  </a:lnTo>
                  <a:lnTo>
                    <a:pt x="107" y="368"/>
                  </a:lnTo>
                  <a:lnTo>
                    <a:pt x="107" y="376"/>
                  </a:lnTo>
                  <a:lnTo>
                    <a:pt x="105" y="387"/>
                  </a:lnTo>
                  <a:lnTo>
                    <a:pt x="104" y="390"/>
                  </a:lnTo>
                  <a:lnTo>
                    <a:pt x="104" y="393"/>
                  </a:lnTo>
                  <a:lnTo>
                    <a:pt x="104" y="395"/>
                  </a:lnTo>
                  <a:lnTo>
                    <a:pt x="102" y="399"/>
                  </a:lnTo>
                  <a:lnTo>
                    <a:pt x="101" y="402"/>
                  </a:lnTo>
                  <a:lnTo>
                    <a:pt x="101" y="403"/>
                  </a:lnTo>
                  <a:lnTo>
                    <a:pt x="98" y="405"/>
                  </a:lnTo>
                  <a:lnTo>
                    <a:pt x="95" y="405"/>
                  </a:lnTo>
                  <a:lnTo>
                    <a:pt x="94" y="406"/>
                  </a:lnTo>
                  <a:lnTo>
                    <a:pt x="91" y="406"/>
                  </a:lnTo>
                  <a:lnTo>
                    <a:pt x="86" y="406"/>
                  </a:lnTo>
                  <a:lnTo>
                    <a:pt x="83" y="406"/>
                  </a:lnTo>
                  <a:lnTo>
                    <a:pt x="78" y="406"/>
                  </a:lnTo>
                  <a:lnTo>
                    <a:pt x="70" y="406"/>
                  </a:lnTo>
                  <a:lnTo>
                    <a:pt x="41" y="406"/>
                  </a:lnTo>
                  <a:lnTo>
                    <a:pt x="32" y="406"/>
                  </a:lnTo>
                  <a:lnTo>
                    <a:pt x="30" y="406"/>
                  </a:lnTo>
                  <a:lnTo>
                    <a:pt x="27" y="406"/>
                  </a:lnTo>
                  <a:lnTo>
                    <a:pt x="22" y="405"/>
                  </a:lnTo>
                  <a:lnTo>
                    <a:pt x="19" y="405"/>
                  </a:lnTo>
                  <a:lnTo>
                    <a:pt x="18" y="405"/>
                  </a:lnTo>
                  <a:lnTo>
                    <a:pt x="16" y="405"/>
                  </a:lnTo>
                  <a:lnTo>
                    <a:pt x="15" y="405"/>
                  </a:lnTo>
                  <a:lnTo>
                    <a:pt x="14" y="403"/>
                  </a:lnTo>
                  <a:lnTo>
                    <a:pt x="12" y="402"/>
                  </a:lnTo>
                  <a:lnTo>
                    <a:pt x="11" y="402"/>
                  </a:lnTo>
                  <a:lnTo>
                    <a:pt x="9" y="400"/>
                  </a:lnTo>
                  <a:lnTo>
                    <a:pt x="9" y="399"/>
                  </a:lnTo>
                  <a:lnTo>
                    <a:pt x="9" y="396"/>
                  </a:lnTo>
                  <a:lnTo>
                    <a:pt x="8" y="393"/>
                  </a:lnTo>
                  <a:lnTo>
                    <a:pt x="8" y="390"/>
                  </a:lnTo>
                  <a:lnTo>
                    <a:pt x="6" y="387"/>
                  </a:lnTo>
                  <a:lnTo>
                    <a:pt x="6" y="383"/>
                  </a:lnTo>
                  <a:lnTo>
                    <a:pt x="6" y="377"/>
                  </a:lnTo>
                  <a:lnTo>
                    <a:pt x="6" y="370"/>
                  </a:lnTo>
                  <a:lnTo>
                    <a:pt x="6" y="358"/>
                  </a:lnTo>
                  <a:lnTo>
                    <a:pt x="8" y="312"/>
                  </a:lnTo>
                  <a:lnTo>
                    <a:pt x="8" y="302"/>
                  </a:lnTo>
                  <a:lnTo>
                    <a:pt x="6" y="294"/>
                  </a:lnTo>
                  <a:lnTo>
                    <a:pt x="6" y="290"/>
                  </a:lnTo>
                  <a:lnTo>
                    <a:pt x="6" y="286"/>
                  </a:lnTo>
                  <a:lnTo>
                    <a:pt x="6" y="283"/>
                  </a:lnTo>
                  <a:lnTo>
                    <a:pt x="5" y="278"/>
                  </a:lnTo>
                  <a:lnTo>
                    <a:pt x="5" y="275"/>
                  </a:lnTo>
                  <a:lnTo>
                    <a:pt x="5" y="272"/>
                  </a:lnTo>
                  <a:lnTo>
                    <a:pt x="3" y="267"/>
                  </a:lnTo>
                  <a:lnTo>
                    <a:pt x="2" y="265"/>
                  </a:lnTo>
                  <a:lnTo>
                    <a:pt x="2" y="262"/>
                  </a:lnTo>
                  <a:lnTo>
                    <a:pt x="2" y="258"/>
                  </a:lnTo>
                  <a:lnTo>
                    <a:pt x="0" y="254"/>
                  </a:lnTo>
                  <a:lnTo>
                    <a:pt x="0" y="249"/>
                  </a:lnTo>
                  <a:lnTo>
                    <a:pt x="0" y="246"/>
                  </a:lnTo>
                  <a:lnTo>
                    <a:pt x="0" y="238"/>
                  </a:lnTo>
                  <a:lnTo>
                    <a:pt x="0" y="226"/>
                  </a:lnTo>
                  <a:lnTo>
                    <a:pt x="0" y="200"/>
                  </a:lnTo>
                  <a:lnTo>
                    <a:pt x="2" y="144"/>
                  </a:lnTo>
                  <a:lnTo>
                    <a:pt x="3" y="126"/>
                  </a:lnTo>
                  <a:lnTo>
                    <a:pt x="3" y="98"/>
                  </a:lnTo>
                  <a:lnTo>
                    <a:pt x="3" y="57"/>
                  </a:lnTo>
                  <a:lnTo>
                    <a:pt x="3" y="47"/>
                  </a:lnTo>
                  <a:lnTo>
                    <a:pt x="3" y="37"/>
                  </a:lnTo>
                  <a:lnTo>
                    <a:pt x="3" y="31"/>
                  </a:lnTo>
                  <a:lnTo>
                    <a:pt x="3" y="27"/>
                  </a:lnTo>
                  <a:lnTo>
                    <a:pt x="3" y="22"/>
                  </a:lnTo>
                  <a:lnTo>
                    <a:pt x="5" y="19"/>
                  </a:lnTo>
                  <a:lnTo>
                    <a:pt x="5" y="16"/>
                  </a:lnTo>
                  <a:lnTo>
                    <a:pt x="5" y="15"/>
                  </a:lnTo>
                  <a:lnTo>
                    <a:pt x="6" y="11"/>
                  </a:lnTo>
                  <a:lnTo>
                    <a:pt x="6" y="9"/>
                  </a:lnTo>
                  <a:lnTo>
                    <a:pt x="8" y="6"/>
                  </a:lnTo>
                  <a:lnTo>
                    <a:pt x="9" y="5"/>
                  </a:lnTo>
                  <a:lnTo>
                    <a:pt x="11" y="3"/>
                  </a:lnTo>
                  <a:lnTo>
                    <a:pt x="12" y="3"/>
                  </a:lnTo>
                  <a:lnTo>
                    <a:pt x="15" y="2"/>
                  </a:lnTo>
                  <a:lnTo>
                    <a:pt x="18" y="2"/>
                  </a:lnTo>
                  <a:lnTo>
                    <a:pt x="19" y="2"/>
                  </a:lnTo>
                  <a:lnTo>
                    <a:pt x="22" y="0"/>
                  </a:lnTo>
                  <a:lnTo>
                    <a:pt x="24" y="0"/>
                  </a:lnTo>
                  <a:lnTo>
                    <a:pt x="30" y="0"/>
                  </a:lnTo>
                  <a:lnTo>
                    <a:pt x="34" y="0"/>
                  </a:lnTo>
                  <a:lnTo>
                    <a:pt x="69" y="2"/>
                  </a:lnTo>
                  <a:lnTo>
                    <a:pt x="124" y="3"/>
                  </a:lnTo>
                  <a:lnTo>
                    <a:pt x="137" y="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53"/>
            <p:cNvSpPr>
              <a:spLocks/>
            </p:cNvSpPr>
            <p:nvPr/>
          </p:nvSpPr>
          <p:spPr bwMode="auto">
            <a:xfrm>
              <a:off x="3152775" y="2927349"/>
              <a:ext cx="539749" cy="541338"/>
            </a:xfrm>
            <a:custGeom>
              <a:avLst/>
              <a:gdLst>
                <a:gd name="T0" fmla="*/ 337 w 340"/>
                <a:gd name="T1" fmla="*/ 69 h 341"/>
                <a:gd name="T2" fmla="*/ 291 w 340"/>
                <a:gd name="T3" fmla="*/ 67 h 341"/>
                <a:gd name="T4" fmla="*/ 282 w 340"/>
                <a:gd name="T5" fmla="*/ 69 h 341"/>
                <a:gd name="T6" fmla="*/ 276 w 340"/>
                <a:gd name="T7" fmla="*/ 70 h 341"/>
                <a:gd name="T8" fmla="*/ 272 w 340"/>
                <a:gd name="T9" fmla="*/ 75 h 341"/>
                <a:gd name="T10" fmla="*/ 269 w 340"/>
                <a:gd name="T11" fmla="*/ 80 h 341"/>
                <a:gd name="T12" fmla="*/ 269 w 340"/>
                <a:gd name="T13" fmla="*/ 86 h 341"/>
                <a:gd name="T14" fmla="*/ 268 w 340"/>
                <a:gd name="T15" fmla="*/ 102 h 341"/>
                <a:gd name="T16" fmla="*/ 270 w 340"/>
                <a:gd name="T17" fmla="*/ 184 h 341"/>
                <a:gd name="T18" fmla="*/ 270 w 340"/>
                <a:gd name="T19" fmla="*/ 278 h 341"/>
                <a:gd name="T20" fmla="*/ 270 w 340"/>
                <a:gd name="T21" fmla="*/ 310 h 341"/>
                <a:gd name="T22" fmla="*/ 269 w 340"/>
                <a:gd name="T23" fmla="*/ 325 h 341"/>
                <a:gd name="T24" fmla="*/ 268 w 340"/>
                <a:gd name="T25" fmla="*/ 329 h 341"/>
                <a:gd name="T26" fmla="*/ 263 w 340"/>
                <a:gd name="T27" fmla="*/ 332 h 341"/>
                <a:gd name="T28" fmla="*/ 259 w 340"/>
                <a:gd name="T29" fmla="*/ 335 h 341"/>
                <a:gd name="T30" fmla="*/ 250 w 340"/>
                <a:gd name="T31" fmla="*/ 336 h 341"/>
                <a:gd name="T32" fmla="*/ 228 w 340"/>
                <a:gd name="T33" fmla="*/ 338 h 341"/>
                <a:gd name="T34" fmla="*/ 71 w 340"/>
                <a:gd name="T35" fmla="*/ 339 h 341"/>
                <a:gd name="T36" fmla="*/ 25 w 340"/>
                <a:gd name="T37" fmla="*/ 339 h 341"/>
                <a:gd name="T38" fmla="*/ 14 w 340"/>
                <a:gd name="T39" fmla="*/ 339 h 341"/>
                <a:gd name="T40" fmla="*/ 7 w 340"/>
                <a:gd name="T41" fmla="*/ 335 h 341"/>
                <a:gd name="T42" fmla="*/ 4 w 340"/>
                <a:gd name="T43" fmla="*/ 329 h 341"/>
                <a:gd name="T44" fmla="*/ 3 w 340"/>
                <a:gd name="T45" fmla="*/ 320 h 341"/>
                <a:gd name="T46" fmla="*/ 1 w 340"/>
                <a:gd name="T47" fmla="*/ 307 h 341"/>
                <a:gd name="T48" fmla="*/ 1 w 340"/>
                <a:gd name="T49" fmla="*/ 254 h 341"/>
                <a:gd name="T50" fmla="*/ 1 w 340"/>
                <a:gd name="T51" fmla="*/ 155 h 341"/>
                <a:gd name="T52" fmla="*/ 0 w 340"/>
                <a:gd name="T53" fmla="*/ 54 h 341"/>
                <a:gd name="T54" fmla="*/ 0 w 340"/>
                <a:gd name="T55" fmla="*/ 24 h 341"/>
                <a:gd name="T56" fmla="*/ 1 w 340"/>
                <a:gd name="T57" fmla="*/ 14 h 341"/>
                <a:gd name="T58" fmla="*/ 4 w 340"/>
                <a:gd name="T59" fmla="*/ 8 h 341"/>
                <a:gd name="T60" fmla="*/ 9 w 340"/>
                <a:gd name="T61" fmla="*/ 5 h 341"/>
                <a:gd name="T62" fmla="*/ 14 w 340"/>
                <a:gd name="T63" fmla="*/ 3 h 341"/>
                <a:gd name="T64" fmla="*/ 28 w 340"/>
                <a:gd name="T65" fmla="*/ 2 h 341"/>
                <a:gd name="T66" fmla="*/ 154 w 340"/>
                <a:gd name="T67" fmla="*/ 2 h 341"/>
                <a:gd name="T68" fmla="*/ 294 w 340"/>
                <a:gd name="T69" fmla="*/ 0 h 341"/>
                <a:gd name="T70" fmla="*/ 320 w 340"/>
                <a:gd name="T71" fmla="*/ 0 h 341"/>
                <a:gd name="T72" fmla="*/ 329 w 340"/>
                <a:gd name="T73" fmla="*/ 2 h 341"/>
                <a:gd name="T74" fmla="*/ 333 w 340"/>
                <a:gd name="T75" fmla="*/ 3 h 341"/>
                <a:gd name="T76" fmla="*/ 337 w 340"/>
                <a:gd name="T77" fmla="*/ 8 h 341"/>
                <a:gd name="T78" fmla="*/ 339 w 340"/>
                <a:gd name="T79" fmla="*/ 15 h 341"/>
                <a:gd name="T80" fmla="*/ 340 w 340"/>
                <a:gd name="T81" fmla="*/ 27 h 341"/>
                <a:gd name="T82" fmla="*/ 340 w 340"/>
                <a:gd name="T83" fmla="*/ 51 h 341"/>
                <a:gd name="T84" fmla="*/ 340 w 340"/>
                <a:gd name="T85" fmla="*/ 67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40" h="341">
                  <a:moveTo>
                    <a:pt x="340" y="67"/>
                  </a:moveTo>
                  <a:lnTo>
                    <a:pt x="340" y="69"/>
                  </a:lnTo>
                  <a:lnTo>
                    <a:pt x="337" y="69"/>
                  </a:lnTo>
                  <a:lnTo>
                    <a:pt x="310" y="67"/>
                  </a:lnTo>
                  <a:lnTo>
                    <a:pt x="300" y="67"/>
                  </a:lnTo>
                  <a:lnTo>
                    <a:pt x="291" y="67"/>
                  </a:lnTo>
                  <a:lnTo>
                    <a:pt x="288" y="67"/>
                  </a:lnTo>
                  <a:lnTo>
                    <a:pt x="285" y="67"/>
                  </a:lnTo>
                  <a:lnTo>
                    <a:pt x="282" y="69"/>
                  </a:lnTo>
                  <a:lnTo>
                    <a:pt x="281" y="69"/>
                  </a:lnTo>
                  <a:lnTo>
                    <a:pt x="279" y="69"/>
                  </a:lnTo>
                  <a:lnTo>
                    <a:pt x="276" y="70"/>
                  </a:lnTo>
                  <a:lnTo>
                    <a:pt x="275" y="72"/>
                  </a:lnTo>
                  <a:lnTo>
                    <a:pt x="273" y="73"/>
                  </a:lnTo>
                  <a:lnTo>
                    <a:pt x="272" y="75"/>
                  </a:lnTo>
                  <a:lnTo>
                    <a:pt x="270" y="78"/>
                  </a:lnTo>
                  <a:lnTo>
                    <a:pt x="270" y="79"/>
                  </a:lnTo>
                  <a:lnTo>
                    <a:pt x="269" y="80"/>
                  </a:lnTo>
                  <a:lnTo>
                    <a:pt x="269" y="83"/>
                  </a:lnTo>
                  <a:lnTo>
                    <a:pt x="269" y="85"/>
                  </a:lnTo>
                  <a:lnTo>
                    <a:pt x="269" y="86"/>
                  </a:lnTo>
                  <a:lnTo>
                    <a:pt x="269" y="89"/>
                  </a:lnTo>
                  <a:lnTo>
                    <a:pt x="268" y="95"/>
                  </a:lnTo>
                  <a:lnTo>
                    <a:pt x="268" y="102"/>
                  </a:lnTo>
                  <a:lnTo>
                    <a:pt x="268" y="110"/>
                  </a:lnTo>
                  <a:lnTo>
                    <a:pt x="268" y="121"/>
                  </a:lnTo>
                  <a:lnTo>
                    <a:pt x="270" y="184"/>
                  </a:lnTo>
                  <a:lnTo>
                    <a:pt x="270" y="216"/>
                  </a:lnTo>
                  <a:lnTo>
                    <a:pt x="270" y="238"/>
                  </a:lnTo>
                  <a:lnTo>
                    <a:pt x="270" y="278"/>
                  </a:lnTo>
                  <a:lnTo>
                    <a:pt x="270" y="293"/>
                  </a:lnTo>
                  <a:lnTo>
                    <a:pt x="270" y="304"/>
                  </a:lnTo>
                  <a:lnTo>
                    <a:pt x="270" y="310"/>
                  </a:lnTo>
                  <a:lnTo>
                    <a:pt x="270" y="318"/>
                  </a:lnTo>
                  <a:lnTo>
                    <a:pt x="269" y="322"/>
                  </a:lnTo>
                  <a:lnTo>
                    <a:pt x="269" y="325"/>
                  </a:lnTo>
                  <a:lnTo>
                    <a:pt x="269" y="328"/>
                  </a:lnTo>
                  <a:lnTo>
                    <a:pt x="268" y="328"/>
                  </a:lnTo>
                  <a:lnTo>
                    <a:pt x="268" y="329"/>
                  </a:lnTo>
                  <a:lnTo>
                    <a:pt x="266" y="329"/>
                  </a:lnTo>
                  <a:lnTo>
                    <a:pt x="266" y="331"/>
                  </a:lnTo>
                  <a:lnTo>
                    <a:pt x="263" y="332"/>
                  </a:lnTo>
                  <a:lnTo>
                    <a:pt x="263" y="334"/>
                  </a:lnTo>
                  <a:lnTo>
                    <a:pt x="260" y="335"/>
                  </a:lnTo>
                  <a:lnTo>
                    <a:pt x="259" y="335"/>
                  </a:lnTo>
                  <a:lnTo>
                    <a:pt x="256" y="336"/>
                  </a:lnTo>
                  <a:lnTo>
                    <a:pt x="253" y="336"/>
                  </a:lnTo>
                  <a:lnTo>
                    <a:pt x="250" y="336"/>
                  </a:lnTo>
                  <a:lnTo>
                    <a:pt x="246" y="338"/>
                  </a:lnTo>
                  <a:lnTo>
                    <a:pt x="241" y="338"/>
                  </a:lnTo>
                  <a:lnTo>
                    <a:pt x="228" y="338"/>
                  </a:lnTo>
                  <a:lnTo>
                    <a:pt x="183" y="338"/>
                  </a:lnTo>
                  <a:lnTo>
                    <a:pt x="106" y="339"/>
                  </a:lnTo>
                  <a:lnTo>
                    <a:pt x="71" y="339"/>
                  </a:lnTo>
                  <a:lnTo>
                    <a:pt x="42" y="339"/>
                  </a:lnTo>
                  <a:lnTo>
                    <a:pt x="32" y="341"/>
                  </a:lnTo>
                  <a:lnTo>
                    <a:pt x="25" y="339"/>
                  </a:lnTo>
                  <a:lnTo>
                    <a:pt x="20" y="339"/>
                  </a:lnTo>
                  <a:lnTo>
                    <a:pt x="17" y="339"/>
                  </a:lnTo>
                  <a:lnTo>
                    <a:pt x="14" y="339"/>
                  </a:lnTo>
                  <a:lnTo>
                    <a:pt x="11" y="338"/>
                  </a:lnTo>
                  <a:lnTo>
                    <a:pt x="9" y="336"/>
                  </a:lnTo>
                  <a:lnTo>
                    <a:pt x="7" y="335"/>
                  </a:lnTo>
                  <a:lnTo>
                    <a:pt x="7" y="334"/>
                  </a:lnTo>
                  <a:lnTo>
                    <a:pt x="6" y="331"/>
                  </a:lnTo>
                  <a:lnTo>
                    <a:pt x="4" y="329"/>
                  </a:lnTo>
                  <a:lnTo>
                    <a:pt x="4" y="328"/>
                  </a:lnTo>
                  <a:lnTo>
                    <a:pt x="3" y="325"/>
                  </a:lnTo>
                  <a:lnTo>
                    <a:pt x="3" y="320"/>
                  </a:lnTo>
                  <a:lnTo>
                    <a:pt x="3" y="318"/>
                  </a:lnTo>
                  <a:lnTo>
                    <a:pt x="1" y="313"/>
                  </a:lnTo>
                  <a:lnTo>
                    <a:pt x="1" y="307"/>
                  </a:lnTo>
                  <a:lnTo>
                    <a:pt x="1" y="302"/>
                  </a:lnTo>
                  <a:lnTo>
                    <a:pt x="1" y="290"/>
                  </a:lnTo>
                  <a:lnTo>
                    <a:pt x="1" y="254"/>
                  </a:lnTo>
                  <a:lnTo>
                    <a:pt x="1" y="233"/>
                  </a:lnTo>
                  <a:lnTo>
                    <a:pt x="1" y="206"/>
                  </a:lnTo>
                  <a:lnTo>
                    <a:pt x="1" y="155"/>
                  </a:lnTo>
                  <a:lnTo>
                    <a:pt x="1" y="128"/>
                  </a:lnTo>
                  <a:lnTo>
                    <a:pt x="1" y="95"/>
                  </a:lnTo>
                  <a:lnTo>
                    <a:pt x="0" y="54"/>
                  </a:lnTo>
                  <a:lnTo>
                    <a:pt x="0" y="38"/>
                  </a:lnTo>
                  <a:lnTo>
                    <a:pt x="0" y="28"/>
                  </a:lnTo>
                  <a:lnTo>
                    <a:pt x="0" y="24"/>
                  </a:lnTo>
                  <a:lnTo>
                    <a:pt x="1" y="19"/>
                  </a:lnTo>
                  <a:lnTo>
                    <a:pt x="1" y="16"/>
                  </a:lnTo>
                  <a:lnTo>
                    <a:pt x="1" y="14"/>
                  </a:lnTo>
                  <a:lnTo>
                    <a:pt x="3" y="11"/>
                  </a:lnTo>
                  <a:lnTo>
                    <a:pt x="4" y="9"/>
                  </a:lnTo>
                  <a:lnTo>
                    <a:pt x="4" y="8"/>
                  </a:lnTo>
                  <a:lnTo>
                    <a:pt x="6" y="6"/>
                  </a:lnTo>
                  <a:lnTo>
                    <a:pt x="7" y="5"/>
                  </a:lnTo>
                  <a:lnTo>
                    <a:pt x="9" y="5"/>
                  </a:lnTo>
                  <a:lnTo>
                    <a:pt x="9" y="3"/>
                  </a:lnTo>
                  <a:lnTo>
                    <a:pt x="11" y="3"/>
                  </a:lnTo>
                  <a:lnTo>
                    <a:pt x="14" y="3"/>
                  </a:lnTo>
                  <a:lnTo>
                    <a:pt x="17" y="2"/>
                  </a:lnTo>
                  <a:lnTo>
                    <a:pt x="20" y="2"/>
                  </a:lnTo>
                  <a:lnTo>
                    <a:pt x="28" y="2"/>
                  </a:lnTo>
                  <a:lnTo>
                    <a:pt x="65" y="3"/>
                  </a:lnTo>
                  <a:lnTo>
                    <a:pt x="99" y="3"/>
                  </a:lnTo>
                  <a:lnTo>
                    <a:pt x="154" y="2"/>
                  </a:lnTo>
                  <a:lnTo>
                    <a:pt x="195" y="2"/>
                  </a:lnTo>
                  <a:lnTo>
                    <a:pt x="243" y="2"/>
                  </a:lnTo>
                  <a:lnTo>
                    <a:pt x="294" y="0"/>
                  </a:lnTo>
                  <a:lnTo>
                    <a:pt x="307" y="0"/>
                  </a:lnTo>
                  <a:lnTo>
                    <a:pt x="313" y="0"/>
                  </a:lnTo>
                  <a:lnTo>
                    <a:pt x="320" y="0"/>
                  </a:lnTo>
                  <a:lnTo>
                    <a:pt x="323" y="0"/>
                  </a:lnTo>
                  <a:lnTo>
                    <a:pt x="326" y="2"/>
                  </a:lnTo>
                  <a:lnTo>
                    <a:pt x="329" y="2"/>
                  </a:lnTo>
                  <a:lnTo>
                    <a:pt x="330" y="2"/>
                  </a:lnTo>
                  <a:lnTo>
                    <a:pt x="332" y="3"/>
                  </a:lnTo>
                  <a:lnTo>
                    <a:pt x="333" y="3"/>
                  </a:lnTo>
                  <a:lnTo>
                    <a:pt x="335" y="5"/>
                  </a:lnTo>
                  <a:lnTo>
                    <a:pt x="336" y="6"/>
                  </a:lnTo>
                  <a:lnTo>
                    <a:pt x="337" y="8"/>
                  </a:lnTo>
                  <a:lnTo>
                    <a:pt x="337" y="9"/>
                  </a:lnTo>
                  <a:lnTo>
                    <a:pt x="339" y="14"/>
                  </a:lnTo>
                  <a:lnTo>
                    <a:pt x="339" y="15"/>
                  </a:lnTo>
                  <a:lnTo>
                    <a:pt x="340" y="16"/>
                  </a:lnTo>
                  <a:lnTo>
                    <a:pt x="340" y="21"/>
                  </a:lnTo>
                  <a:lnTo>
                    <a:pt x="340" y="27"/>
                  </a:lnTo>
                  <a:lnTo>
                    <a:pt x="340" y="32"/>
                  </a:lnTo>
                  <a:lnTo>
                    <a:pt x="340" y="44"/>
                  </a:lnTo>
                  <a:lnTo>
                    <a:pt x="340" y="51"/>
                  </a:lnTo>
                  <a:lnTo>
                    <a:pt x="340" y="64"/>
                  </a:lnTo>
                  <a:lnTo>
                    <a:pt x="340" y="67"/>
                  </a:lnTo>
                  <a:lnTo>
                    <a:pt x="340" y="67"/>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54"/>
            <p:cNvSpPr>
              <a:spLocks/>
            </p:cNvSpPr>
            <p:nvPr/>
          </p:nvSpPr>
          <p:spPr bwMode="auto">
            <a:xfrm>
              <a:off x="2619376" y="5162550"/>
              <a:ext cx="428625" cy="436563"/>
            </a:xfrm>
            <a:custGeom>
              <a:avLst/>
              <a:gdLst>
                <a:gd name="T0" fmla="*/ 267 w 270"/>
                <a:gd name="T1" fmla="*/ 43 h 275"/>
                <a:gd name="T2" fmla="*/ 269 w 270"/>
                <a:gd name="T3" fmla="*/ 182 h 275"/>
                <a:gd name="T4" fmla="*/ 270 w 270"/>
                <a:gd name="T5" fmla="*/ 236 h 275"/>
                <a:gd name="T6" fmla="*/ 270 w 270"/>
                <a:gd name="T7" fmla="*/ 248 h 275"/>
                <a:gd name="T8" fmla="*/ 270 w 270"/>
                <a:gd name="T9" fmla="*/ 256 h 275"/>
                <a:gd name="T10" fmla="*/ 269 w 270"/>
                <a:gd name="T11" fmla="*/ 261 h 275"/>
                <a:gd name="T12" fmla="*/ 267 w 270"/>
                <a:gd name="T13" fmla="*/ 265 h 275"/>
                <a:gd name="T14" fmla="*/ 266 w 270"/>
                <a:gd name="T15" fmla="*/ 270 h 275"/>
                <a:gd name="T16" fmla="*/ 263 w 270"/>
                <a:gd name="T17" fmla="*/ 271 h 275"/>
                <a:gd name="T18" fmla="*/ 260 w 270"/>
                <a:gd name="T19" fmla="*/ 272 h 275"/>
                <a:gd name="T20" fmla="*/ 256 w 270"/>
                <a:gd name="T21" fmla="*/ 274 h 275"/>
                <a:gd name="T22" fmla="*/ 250 w 270"/>
                <a:gd name="T23" fmla="*/ 274 h 275"/>
                <a:gd name="T24" fmla="*/ 241 w 270"/>
                <a:gd name="T25" fmla="*/ 275 h 275"/>
                <a:gd name="T26" fmla="*/ 205 w 270"/>
                <a:gd name="T27" fmla="*/ 274 h 275"/>
                <a:gd name="T28" fmla="*/ 122 w 270"/>
                <a:gd name="T29" fmla="*/ 272 h 275"/>
                <a:gd name="T30" fmla="*/ 94 w 270"/>
                <a:gd name="T31" fmla="*/ 271 h 275"/>
                <a:gd name="T32" fmla="*/ 61 w 270"/>
                <a:gd name="T33" fmla="*/ 271 h 275"/>
                <a:gd name="T34" fmla="*/ 27 w 270"/>
                <a:gd name="T35" fmla="*/ 272 h 275"/>
                <a:gd name="T36" fmla="*/ 19 w 270"/>
                <a:gd name="T37" fmla="*/ 271 h 275"/>
                <a:gd name="T38" fmla="*/ 13 w 270"/>
                <a:gd name="T39" fmla="*/ 270 h 275"/>
                <a:gd name="T40" fmla="*/ 10 w 270"/>
                <a:gd name="T41" fmla="*/ 268 h 275"/>
                <a:gd name="T42" fmla="*/ 7 w 270"/>
                <a:gd name="T43" fmla="*/ 267 h 275"/>
                <a:gd name="T44" fmla="*/ 4 w 270"/>
                <a:gd name="T45" fmla="*/ 264 h 275"/>
                <a:gd name="T46" fmla="*/ 3 w 270"/>
                <a:gd name="T47" fmla="*/ 258 h 275"/>
                <a:gd name="T48" fmla="*/ 1 w 270"/>
                <a:gd name="T49" fmla="*/ 251 h 275"/>
                <a:gd name="T50" fmla="*/ 1 w 270"/>
                <a:gd name="T51" fmla="*/ 245 h 275"/>
                <a:gd name="T52" fmla="*/ 0 w 270"/>
                <a:gd name="T53" fmla="*/ 224 h 275"/>
                <a:gd name="T54" fmla="*/ 1 w 270"/>
                <a:gd name="T55" fmla="*/ 134 h 275"/>
                <a:gd name="T56" fmla="*/ 0 w 270"/>
                <a:gd name="T57" fmla="*/ 56 h 275"/>
                <a:gd name="T58" fmla="*/ 0 w 270"/>
                <a:gd name="T59" fmla="*/ 38 h 275"/>
                <a:gd name="T60" fmla="*/ 0 w 270"/>
                <a:gd name="T61" fmla="*/ 24 h 275"/>
                <a:gd name="T62" fmla="*/ 1 w 270"/>
                <a:gd name="T63" fmla="*/ 15 h 275"/>
                <a:gd name="T64" fmla="*/ 3 w 270"/>
                <a:gd name="T65" fmla="*/ 11 h 275"/>
                <a:gd name="T66" fmla="*/ 4 w 270"/>
                <a:gd name="T67" fmla="*/ 6 h 275"/>
                <a:gd name="T68" fmla="*/ 6 w 270"/>
                <a:gd name="T69" fmla="*/ 3 h 275"/>
                <a:gd name="T70" fmla="*/ 10 w 270"/>
                <a:gd name="T71" fmla="*/ 2 h 275"/>
                <a:gd name="T72" fmla="*/ 16 w 270"/>
                <a:gd name="T73" fmla="*/ 0 h 275"/>
                <a:gd name="T74" fmla="*/ 23 w 270"/>
                <a:gd name="T75" fmla="*/ 0 h 275"/>
                <a:gd name="T76" fmla="*/ 39 w 270"/>
                <a:gd name="T77" fmla="*/ 0 h 275"/>
                <a:gd name="T78" fmla="*/ 131 w 270"/>
                <a:gd name="T79" fmla="*/ 0 h 275"/>
                <a:gd name="T80" fmla="*/ 235 w 270"/>
                <a:gd name="T81" fmla="*/ 0 h 275"/>
                <a:gd name="T82" fmla="*/ 249 w 270"/>
                <a:gd name="T83" fmla="*/ 2 h 275"/>
                <a:gd name="T84" fmla="*/ 257 w 270"/>
                <a:gd name="T85" fmla="*/ 2 h 275"/>
                <a:gd name="T86" fmla="*/ 262 w 270"/>
                <a:gd name="T87" fmla="*/ 3 h 275"/>
                <a:gd name="T88" fmla="*/ 266 w 270"/>
                <a:gd name="T89" fmla="*/ 5 h 275"/>
                <a:gd name="T90" fmla="*/ 267 w 270"/>
                <a:gd name="T91" fmla="*/ 6 h 275"/>
                <a:gd name="T92" fmla="*/ 267 w 270"/>
                <a:gd name="T93" fmla="*/ 8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70" h="275">
                  <a:moveTo>
                    <a:pt x="267" y="8"/>
                  </a:moveTo>
                  <a:lnTo>
                    <a:pt x="267" y="43"/>
                  </a:lnTo>
                  <a:lnTo>
                    <a:pt x="267" y="67"/>
                  </a:lnTo>
                  <a:lnTo>
                    <a:pt x="269" y="182"/>
                  </a:lnTo>
                  <a:lnTo>
                    <a:pt x="270" y="229"/>
                  </a:lnTo>
                  <a:lnTo>
                    <a:pt x="270" y="236"/>
                  </a:lnTo>
                  <a:lnTo>
                    <a:pt x="270" y="243"/>
                  </a:lnTo>
                  <a:lnTo>
                    <a:pt x="270" y="248"/>
                  </a:lnTo>
                  <a:lnTo>
                    <a:pt x="270" y="254"/>
                  </a:lnTo>
                  <a:lnTo>
                    <a:pt x="270" y="256"/>
                  </a:lnTo>
                  <a:lnTo>
                    <a:pt x="270" y="258"/>
                  </a:lnTo>
                  <a:lnTo>
                    <a:pt x="269" y="261"/>
                  </a:lnTo>
                  <a:lnTo>
                    <a:pt x="269" y="264"/>
                  </a:lnTo>
                  <a:lnTo>
                    <a:pt x="267" y="265"/>
                  </a:lnTo>
                  <a:lnTo>
                    <a:pt x="266" y="268"/>
                  </a:lnTo>
                  <a:lnTo>
                    <a:pt x="266" y="270"/>
                  </a:lnTo>
                  <a:lnTo>
                    <a:pt x="265" y="270"/>
                  </a:lnTo>
                  <a:lnTo>
                    <a:pt x="263" y="271"/>
                  </a:lnTo>
                  <a:lnTo>
                    <a:pt x="262" y="272"/>
                  </a:lnTo>
                  <a:lnTo>
                    <a:pt x="260" y="272"/>
                  </a:lnTo>
                  <a:lnTo>
                    <a:pt x="259" y="274"/>
                  </a:lnTo>
                  <a:lnTo>
                    <a:pt x="256" y="274"/>
                  </a:lnTo>
                  <a:lnTo>
                    <a:pt x="253" y="274"/>
                  </a:lnTo>
                  <a:lnTo>
                    <a:pt x="250" y="274"/>
                  </a:lnTo>
                  <a:lnTo>
                    <a:pt x="246" y="275"/>
                  </a:lnTo>
                  <a:lnTo>
                    <a:pt x="241" y="275"/>
                  </a:lnTo>
                  <a:lnTo>
                    <a:pt x="234" y="275"/>
                  </a:lnTo>
                  <a:lnTo>
                    <a:pt x="205" y="274"/>
                  </a:lnTo>
                  <a:lnTo>
                    <a:pt x="167" y="272"/>
                  </a:lnTo>
                  <a:lnTo>
                    <a:pt x="122" y="272"/>
                  </a:lnTo>
                  <a:lnTo>
                    <a:pt x="103" y="271"/>
                  </a:lnTo>
                  <a:lnTo>
                    <a:pt x="94" y="271"/>
                  </a:lnTo>
                  <a:lnTo>
                    <a:pt x="80" y="271"/>
                  </a:lnTo>
                  <a:lnTo>
                    <a:pt x="61" y="271"/>
                  </a:lnTo>
                  <a:lnTo>
                    <a:pt x="36" y="272"/>
                  </a:lnTo>
                  <a:lnTo>
                    <a:pt x="27" y="272"/>
                  </a:lnTo>
                  <a:lnTo>
                    <a:pt x="23" y="271"/>
                  </a:lnTo>
                  <a:lnTo>
                    <a:pt x="19" y="271"/>
                  </a:lnTo>
                  <a:lnTo>
                    <a:pt x="16" y="271"/>
                  </a:lnTo>
                  <a:lnTo>
                    <a:pt x="13" y="270"/>
                  </a:lnTo>
                  <a:lnTo>
                    <a:pt x="11" y="270"/>
                  </a:lnTo>
                  <a:lnTo>
                    <a:pt x="10" y="268"/>
                  </a:lnTo>
                  <a:lnTo>
                    <a:pt x="7" y="268"/>
                  </a:lnTo>
                  <a:lnTo>
                    <a:pt x="7" y="267"/>
                  </a:lnTo>
                  <a:lnTo>
                    <a:pt x="6" y="265"/>
                  </a:lnTo>
                  <a:lnTo>
                    <a:pt x="4" y="264"/>
                  </a:lnTo>
                  <a:lnTo>
                    <a:pt x="3" y="261"/>
                  </a:lnTo>
                  <a:lnTo>
                    <a:pt x="3" y="258"/>
                  </a:lnTo>
                  <a:lnTo>
                    <a:pt x="1" y="254"/>
                  </a:lnTo>
                  <a:lnTo>
                    <a:pt x="1" y="251"/>
                  </a:lnTo>
                  <a:lnTo>
                    <a:pt x="1" y="248"/>
                  </a:lnTo>
                  <a:lnTo>
                    <a:pt x="1" y="245"/>
                  </a:lnTo>
                  <a:lnTo>
                    <a:pt x="1" y="238"/>
                  </a:lnTo>
                  <a:lnTo>
                    <a:pt x="0" y="224"/>
                  </a:lnTo>
                  <a:lnTo>
                    <a:pt x="1" y="168"/>
                  </a:lnTo>
                  <a:lnTo>
                    <a:pt x="1" y="134"/>
                  </a:lnTo>
                  <a:lnTo>
                    <a:pt x="1" y="107"/>
                  </a:lnTo>
                  <a:lnTo>
                    <a:pt x="0" y="56"/>
                  </a:lnTo>
                  <a:lnTo>
                    <a:pt x="0" y="46"/>
                  </a:lnTo>
                  <a:lnTo>
                    <a:pt x="0" y="38"/>
                  </a:lnTo>
                  <a:lnTo>
                    <a:pt x="0" y="31"/>
                  </a:lnTo>
                  <a:lnTo>
                    <a:pt x="0" y="24"/>
                  </a:lnTo>
                  <a:lnTo>
                    <a:pt x="0" y="19"/>
                  </a:lnTo>
                  <a:lnTo>
                    <a:pt x="1" y="15"/>
                  </a:lnTo>
                  <a:lnTo>
                    <a:pt x="1" y="12"/>
                  </a:lnTo>
                  <a:lnTo>
                    <a:pt x="3" y="11"/>
                  </a:lnTo>
                  <a:lnTo>
                    <a:pt x="3" y="9"/>
                  </a:lnTo>
                  <a:lnTo>
                    <a:pt x="4" y="6"/>
                  </a:lnTo>
                  <a:lnTo>
                    <a:pt x="4" y="5"/>
                  </a:lnTo>
                  <a:lnTo>
                    <a:pt x="6" y="3"/>
                  </a:lnTo>
                  <a:lnTo>
                    <a:pt x="8" y="2"/>
                  </a:lnTo>
                  <a:lnTo>
                    <a:pt x="10" y="2"/>
                  </a:lnTo>
                  <a:lnTo>
                    <a:pt x="13" y="2"/>
                  </a:lnTo>
                  <a:lnTo>
                    <a:pt x="16" y="0"/>
                  </a:lnTo>
                  <a:lnTo>
                    <a:pt x="20" y="0"/>
                  </a:lnTo>
                  <a:lnTo>
                    <a:pt x="23" y="0"/>
                  </a:lnTo>
                  <a:lnTo>
                    <a:pt x="29" y="0"/>
                  </a:lnTo>
                  <a:lnTo>
                    <a:pt x="39" y="0"/>
                  </a:lnTo>
                  <a:lnTo>
                    <a:pt x="78" y="0"/>
                  </a:lnTo>
                  <a:lnTo>
                    <a:pt x="131" y="0"/>
                  </a:lnTo>
                  <a:lnTo>
                    <a:pt x="174" y="0"/>
                  </a:lnTo>
                  <a:lnTo>
                    <a:pt x="235" y="0"/>
                  </a:lnTo>
                  <a:lnTo>
                    <a:pt x="241" y="0"/>
                  </a:lnTo>
                  <a:lnTo>
                    <a:pt x="249" y="2"/>
                  </a:lnTo>
                  <a:lnTo>
                    <a:pt x="253" y="2"/>
                  </a:lnTo>
                  <a:lnTo>
                    <a:pt x="257" y="2"/>
                  </a:lnTo>
                  <a:lnTo>
                    <a:pt x="259" y="2"/>
                  </a:lnTo>
                  <a:lnTo>
                    <a:pt x="262" y="3"/>
                  </a:lnTo>
                  <a:lnTo>
                    <a:pt x="265" y="5"/>
                  </a:lnTo>
                  <a:lnTo>
                    <a:pt x="266" y="5"/>
                  </a:lnTo>
                  <a:lnTo>
                    <a:pt x="266" y="6"/>
                  </a:lnTo>
                  <a:lnTo>
                    <a:pt x="267" y="6"/>
                  </a:lnTo>
                  <a:lnTo>
                    <a:pt x="267" y="8"/>
                  </a:lnTo>
                  <a:lnTo>
                    <a:pt x="267" y="8"/>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55"/>
            <p:cNvSpPr>
              <a:spLocks/>
            </p:cNvSpPr>
            <p:nvPr/>
          </p:nvSpPr>
          <p:spPr bwMode="auto">
            <a:xfrm>
              <a:off x="3041649" y="5170487"/>
              <a:ext cx="539749" cy="433388"/>
            </a:xfrm>
            <a:custGeom>
              <a:avLst/>
              <a:gdLst>
                <a:gd name="T0" fmla="*/ 234 w 340"/>
                <a:gd name="T1" fmla="*/ 0 h 273"/>
                <a:gd name="T2" fmla="*/ 275 w 340"/>
                <a:gd name="T3" fmla="*/ 0 h 273"/>
                <a:gd name="T4" fmla="*/ 310 w 340"/>
                <a:gd name="T5" fmla="*/ 0 h 273"/>
                <a:gd name="T6" fmla="*/ 320 w 340"/>
                <a:gd name="T7" fmla="*/ 1 h 273"/>
                <a:gd name="T8" fmla="*/ 326 w 340"/>
                <a:gd name="T9" fmla="*/ 3 h 273"/>
                <a:gd name="T10" fmla="*/ 330 w 340"/>
                <a:gd name="T11" fmla="*/ 6 h 273"/>
                <a:gd name="T12" fmla="*/ 332 w 340"/>
                <a:gd name="T13" fmla="*/ 9 h 273"/>
                <a:gd name="T14" fmla="*/ 333 w 340"/>
                <a:gd name="T15" fmla="*/ 11 h 273"/>
                <a:gd name="T16" fmla="*/ 335 w 340"/>
                <a:gd name="T17" fmla="*/ 19 h 273"/>
                <a:gd name="T18" fmla="*/ 336 w 340"/>
                <a:gd name="T19" fmla="*/ 30 h 273"/>
                <a:gd name="T20" fmla="*/ 336 w 340"/>
                <a:gd name="T21" fmla="*/ 68 h 273"/>
                <a:gd name="T22" fmla="*/ 338 w 340"/>
                <a:gd name="T23" fmla="*/ 105 h 273"/>
                <a:gd name="T24" fmla="*/ 339 w 340"/>
                <a:gd name="T25" fmla="*/ 170 h 273"/>
                <a:gd name="T26" fmla="*/ 340 w 340"/>
                <a:gd name="T27" fmla="*/ 231 h 273"/>
                <a:gd name="T28" fmla="*/ 340 w 340"/>
                <a:gd name="T29" fmla="*/ 246 h 273"/>
                <a:gd name="T30" fmla="*/ 339 w 340"/>
                <a:gd name="T31" fmla="*/ 254 h 273"/>
                <a:gd name="T32" fmla="*/ 338 w 340"/>
                <a:gd name="T33" fmla="*/ 263 h 273"/>
                <a:gd name="T34" fmla="*/ 336 w 340"/>
                <a:gd name="T35" fmla="*/ 266 h 273"/>
                <a:gd name="T36" fmla="*/ 332 w 340"/>
                <a:gd name="T37" fmla="*/ 269 h 273"/>
                <a:gd name="T38" fmla="*/ 329 w 340"/>
                <a:gd name="T39" fmla="*/ 270 h 273"/>
                <a:gd name="T40" fmla="*/ 323 w 340"/>
                <a:gd name="T41" fmla="*/ 272 h 273"/>
                <a:gd name="T42" fmla="*/ 316 w 340"/>
                <a:gd name="T43" fmla="*/ 273 h 273"/>
                <a:gd name="T44" fmla="*/ 306 w 340"/>
                <a:gd name="T45" fmla="*/ 272 h 273"/>
                <a:gd name="T46" fmla="*/ 259 w 340"/>
                <a:gd name="T47" fmla="*/ 272 h 273"/>
                <a:gd name="T48" fmla="*/ 220 w 340"/>
                <a:gd name="T49" fmla="*/ 270 h 273"/>
                <a:gd name="T50" fmla="*/ 167 w 340"/>
                <a:gd name="T51" fmla="*/ 270 h 273"/>
                <a:gd name="T52" fmla="*/ 96 w 340"/>
                <a:gd name="T53" fmla="*/ 270 h 273"/>
                <a:gd name="T54" fmla="*/ 38 w 340"/>
                <a:gd name="T55" fmla="*/ 270 h 273"/>
                <a:gd name="T56" fmla="*/ 25 w 340"/>
                <a:gd name="T57" fmla="*/ 270 h 273"/>
                <a:gd name="T58" fmla="*/ 17 w 340"/>
                <a:gd name="T59" fmla="*/ 269 h 273"/>
                <a:gd name="T60" fmla="*/ 13 w 340"/>
                <a:gd name="T61" fmla="*/ 267 h 273"/>
                <a:gd name="T62" fmla="*/ 9 w 340"/>
                <a:gd name="T63" fmla="*/ 265 h 273"/>
                <a:gd name="T64" fmla="*/ 6 w 340"/>
                <a:gd name="T65" fmla="*/ 260 h 273"/>
                <a:gd name="T66" fmla="*/ 6 w 340"/>
                <a:gd name="T67" fmla="*/ 256 h 273"/>
                <a:gd name="T68" fmla="*/ 4 w 340"/>
                <a:gd name="T69" fmla="*/ 250 h 273"/>
                <a:gd name="T70" fmla="*/ 4 w 340"/>
                <a:gd name="T71" fmla="*/ 241 h 273"/>
                <a:gd name="T72" fmla="*/ 3 w 340"/>
                <a:gd name="T73" fmla="*/ 231 h 273"/>
                <a:gd name="T74" fmla="*/ 3 w 340"/>
                <a:gd name="T75" fmla="*/ 171 h 273"/>
                <a:gd name="T76" fmla="*/ 1 w 340"/>
                <a:gd name="T77" fmla="*/ 107 h 273"/>
                <a:gd name="T78" fmla="*/ 0 w 340"/>
                <a:gd name="T79" fmla="*/ 48 h 273"/>
                <a:gd name="T80" fmla="*/ 0 w 340"/>
                <a:gd name="T81" fmla="*/ 32 h 273"/>
                <a:gd name="T82" fmla="*/ 1 w 340"/>
                <a:gd name="T83" fmla="*/ 22 h 273"/>
                <a:gd name="T84" fmla="*/ 3 w 340"/>
                <a:gd name="T85" fmla="*/ 16 h 273"/>
                <a:gd name="T86" fmla="*/ 3 w 340"/>
                <a:gd name="T87" fmla="*/ 11 h 273"/>
                <a:gd name="T88" fmla="*/ 4 w 340"/>
                <a:gd name="T89" fmla="*/ 9 h 273"/>
                <a:gd name="T90" fmla="*/ 6 w 340"/>
                <a:gd name="T91" fmla="*/ 7 h 273"/>
                <a:gd name="T92" fmla="*/ 10 w 340"/>
                <a:gd name="T93" fmla="*/ 4 h 273"/>
                <a:gd name="T94" fmla="*/ 15 w 340"/>
                <a:gd name="T95" fmla="*/ 3 h 273"/>
                <a:gd name="T96" fmla="*/ 22 w 340"/>
                <a:gd name="T97" fmla="*/ 1 h 273"/>
                <a:gd name="T98" fmla="*/ 31 w 340"/>
                <a:gd name="T99" fmla="*/ 1 h 273"/>
                <a:gd name="T100" fmla="*/ 65 w 340"/>
                <a:gd name="T101" fmla="*/ 1 h 273"/>
                <a:gd name="T102" fmla="*/ 109 w 340"/>
                <a:gd name="T103" fmla="*/ 1 h 273"/>
                <a:gd name="T104" fmla="*/ 162 w 340"/>
                <a:gd name="T105" fmla="*/ 0 h 273"/>
                <a:gd name="T106" fmla="*/ 202 w 340"/>
                <a:gd name="T107" fmla="*/ 0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0" h="273">
                  <a:moveTo>
                    <a:pt x="202" y="0"/>
                  </a:moveTo>
                  <a:lnTo>
                    <a:pt x="234" y="0"/>
                  </a:lnTo>
                  <a:lnTo>
                    <a:pt x="262" y="0"/>
                  </a:lnTo>
                  <a:lnTo>
                    <a:pt x="275" y="0"/>
                  </a:lnTo>
                  <a:lnTo>
                    <a:pt x="303" y="0"/>
                  </a:lnTo>
                  <a:lnTo>
                    <a:pt x="310" y="0"/>
                  </a:lnTo>
                  <a:lnTo>
                    <a:pt x="314" y="0"/>
                  </a:lnTo>
                  <a:lnTo>
                    <a:pt x="320" y="1"/>
                  </a:lnTo>
                  <a:lnTo>
                    <a:pt x="323" y="1"/>
                  </a:lnTo>
                  <a:lnTo>
                    <a:pt x="326" y="3"/>
                  </a:lnTo>
                  <a:lnTo>
                    <a:pt x="329" y="4"/>
                  </a:lnTo>
                  <a:lnTo>
                    <a:pt x="330" y="6"/>
                  </a:lnTo>
                  <a:lnTo>
                    <a:pt x="332" y="7"/>
                  </a:lnTo>
                  <a:lnTo>
                    <a:pt x="332" y="9"/>
                  </a:lnTo>
                  <a:lnTo>
                    <a:pt x="333" y="10"/>
                  </a:lnTo>
                  <a:lnTo>
                    <a:pt x="333" y="11"/>
                  </a:lnTo>
                  <a:lnTo>
                    <a:pt x="335" y="16"/>
                  </a:lnTo>
                  <a:lnTo>
                    <a:pt x="335" y="19"/>
                  </a:lnTo>
                  <a:lnTo>
                    <a:pt x="336" y="23"/>
                  </a:lnTo>
                  <a:lnTo>
                    <a:pt x="336" y="30"/>
                  </a:lnTo>
                  <a:lnTo>
                    <a:pt x="336" y="41"/>
                  </a:lnTo>
                  <a:lnTo>
                    <a:pt x="336" y="68"/>
                  </a:lnTo>
                  <a:lnTo>
                    <a:pt x="336" y="86"/>
                  </a:lnTo>
                  <a:lnTo>
                    <a:pt x="338" y="105"/>
                  </a:lnTo>
                  <a:lnTo>
                    <a:pt x="338" y="137"/>
                  </a:lnTo>
                  <a:lnTo>
                    <a:pt x="339" y="170"/>
                  </a:lnTo>
                  <a:lnTo>
                    <a:pt x="339" y="211"/>
                  </a:lnTo>
                  <a:lnTo>
                    <a:pt x="340" y="231"/>
                  </a:lnTo>
                  <a:lnTo>
                    <a:pt x="340" y="240"/>
                  </a:lnTo>
                  <a:lnTo>
                    <a:pt x="340" y="246"/>
                  </a:lnTo>
                  <a:lnTo>
                    <a:pt x="339" y="250"/>
                  </a:lnTo>
                  <a:lnTo>
                    <a:pt x="339" y="254"/>
                  </a:lnTo>
                  <a:lnTo>
                    <a:pt x="339" y="259"/>
                  </a:lnTo>
                  <a:lnTo>
                    <a:pt x="338" y="263"/>
                  </a:lnTo>
                  <a:lnTo>
                    <a:pt x="336" y="265"/>
                  </a:lnTo>
                  <a:lnTo>
                    <a:pt x="336" y="266"/>
                  </a:lnTo>
                  <a:lnTo>
                    <a:pt x="335" y="267"/>
                  </a:lnTo>
                  <a:lnTo>
                    <a:pt x="332" y="269"/>
                  </a:lnTo>
                  <a:lnTo>
                    <a:pt x="330" y="270"/>
                  </a:lnTo>
                  <a:lnTo>
                    <a:pt x="329" y="270"/>
                  </a:lnTo>
                  <a:lnTo>
                    <a:pt x="326" y="272"/>
                  </a:lnTo>
                  <a:lnTo>
                    <a:pt x="323" y="272"/>
                  </a:lnTo>
                  <a:lnTo>
                    <a:pt x="322" y="272"/>
                  </a:lnTo>
                  <a:lnTo>
                    <a:pt x="316" y="273"/>
                  </a:lnTo>
                  <a:lnTo>
                    <a:pt x="310" y="273"/>
                  </a:lnTo>
                  <a:lnTo>
                    <a:pt x="306" y="272"/>
                  </a:lnTo>
                  <a:lnTo>
                    <a:pt x="279" y="272"/>
                  </a:lnTo>
                  <a:lnTo>
                    <a:pt x="259" y="272"/>
                  </a:lnTo>
                  <a:lnTo>
                    <a:pt x="240" y="270"/>
                  </a:lnTo>
                  <a:lnTo>
                    <a:pt x="220" y="270"/>
                  </a:lnTo>
                  <a:lnTo>
                    <a:pt x="201" y="270"/>
                  </a:lnTo>
                  <a:lnTo>
                    <a:pt x="167" y="270"/>
                  </a:lnTo>
                  <a:lnTo>
                    <a:pt x="140" y="270"/>
                  </a:lnTo>
                  <a:lnTo>
                    <a:pt x="96" y="270"/>
                  </a:lnTo>
                  <a:lnTo>
                    <a:pt x="58" y="270"/>
                  </a:lnTo>
                  <a:lnTo>
                    <a:pt x="38" y="270"/>
                  </a:lnTo>
                  <a:lnTo>
                    <a:pt x="31" y="270"/>
                  </a:lnTo>
                  <a:lnTo>
                    <a:pt x="25" y="270"/>
                  </a:lnTo>
                  <a:lnTo>
                    <a:pt x="20" y="269"/>
                  </a:lnTo>
                  <a:lnTo>
                    <a:pt x="17" y="269"/>
                  </a:lnTo>
                  <a:lnTo>
                    <a:pt x="15" y="269"/>
                  </a:lnTo>
                  <a:lnTo>
                    <a:pt x="13" y="267"/>
                  </a:lnTo>
                  <a:lnTo>
                    <a:pt x="10" y="266"/>
                  </a:lnTo>
                  <a:lnTo>
                    <a:pt x="9" y="265"/>
                  </a:lnTo>
                  <a:lnTo>
                    <a:pt x="7" y="263"/>
                  </a:lnTo>
                  <a:lnTo>
                    <a:pt x="6" y="260"/>
                  </a:lnTo>
                  <a:lnTo>
                    <a:pt x="6" y="259"/>
                  </a:lnTo>
                  <a:lnTo>
                    <a:pt x="6" y="256"/>
                  </a:lnTo>
                  <a:lnTo>
                    <a:pt x="6" y="254"/>
                  </a:lnTo>
                  <a:lnTo>
                    <a:pt x="4" y="250"/>
                  </a:lnTo>
                  <a:lnTo>
                    <a:pt x="4" y="246"/>
                  </a:lnTo>
                  <a:lnTo>
                    <a:pt x="4" y="241"/>
                  </a:lnTo>
                  <a:lnTo>
                    <a:pt x="4" y="238"/>
                  </a:lnTo>
                  <a:lnTo>
                    <a:pt x="3" y="231"/>
                  </a:lnTo>
                  <a:lnTo>
                    <a:pt x="3" y="224"/>
                  </a:lnTo>
                  <a:lnTo>
                    <a:pt x="3" y="171"/>
                  </a:lnTo>
                  <a:lnTo>
                    <a:pt x="3" y="138"/>
                  </a:lnTo>
                  <a:lnTo>
                    <a:pt x="1" y="107"/>
                  </a:lnTo>
                  <a:lnTo>
                    <a:pt x="1" y="61"/>
                  </a:lnTo>
                  <a:lnTo>
                    <a:pt x="0" y="48"/>
                  </a:lnTo>
                  <a:lnTo>
                    <a:pt x="0" y="39"/>
                  </a:lnTo>
                  <a:lnTo>
                    <a:pt x="0" y="32"/>
                  </a:lnTo>
                  <a:lnTo>
                    <a:pt x="1" y="26"/>
                  </a:lnTo>
                  <a:lnTo>
                    <a:pt x="1" y="22"/>
                  </a:lnTo>
                  <a:lnTo>
                    <a:pt x="1" y="17"/>
                  </a:lnTo>
                  <a:lnTo>
                    <a:pt x="3" y="16"/>
                  </a:lnTo>
                  <a:lnTo>
                    <a:pt x="3" y="14"/>
                  </a:lnTo>
                  <a:lnTo>
                    <a:pt x="3" y="11"/>
                  </a:lnTo>
                  <a:lnTo>
                    <a:pt x="4" y="11"/>
                  </a:lnTo>
                  <a:lnTo>
                    <a:pt x="4" y="9"/>
                  </a:lnTo>
                  <a:lnTo>
                    <a:pt x="6" y="7"/>
                  </a:lnTo>
                  <a:lnTo>
                    <a:pt x="6" y="7"/>
                  </a:lnTo>
                  <a:lnTo>
                    <a:pt x="7" y="6"/>
                  </a:lnTo>
                  <a:lnTo>
                    <a:pt x="10" y="4"/>
                  </a:lnTo>
                  <a:lnTo>
                    <a:pt x="12" y="4"/>
                  </a:lnTo>
                  <a:lnTo>
                    <a:pt x="15" y="3"/>
                  </a:lnTo>
                  <a:lnTo>
                    <a:pt x="17" y="3"/>
                  </a:lnTo>
                  <a:lnTo>
                    <a:pt x="22" y="1"/>
                  </a:lnTo>
                  <a:lnTo>
                    <a:pt x="25" y="1"/>
                  </a:lnTo>
                  <a:lnTo>
                    <a:pt x="31" y="1"/>
                  </a:lnTo>
                  <a:lnTo>
                    <a:pt x="36" y="1"/>
                  </a:lnTo>
                  <a:lnTo>
                    <a:pt x="65" y="1"/>
                  </a:lnTo>
                  <a:lnTo>
                    <a:pt x="86" y="1"/>
                  </a:lnTo>
                  <a:lnTo>
                    <a:pt x="109" y="1"/>
                  </a:lnTo>
                  <a:lnTo>
                    <a:pt x="146" y="0"/>
                  </a:lnTo>
                  <a:lnTo>
                    <a:pt x="162" y="0"/>
                  </a:lnTo>
                  <a:lnTo>
                    <a:pt x="183" y="0"/>
                  </a:lnTo>
                  <a:lnTo>
                    <a:pt x="202"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56"/>
            <p:cNvSpPr>
              <a:spLocks noEditPoints="1"/>
            </p:cNvSpPr>
            <p:nvPr/>
          </p:nvSpPr>
          <p:spPr bwMode="auto">
            <a:xfrm>
              <a:off x="4457700" y="1966913"/>
              <a:ext cx="806450" cy="944563"/>
            </a:xfrm>
            <a:custGeom>
              <a:avLst/>
              <a:gdLst>
                <a:gd name="T0" fmla="*/ 157 w 508"/>
                <a:gd name="T1" fmla="*/ 431 h 595"/>
                <a:gd name="T2" fmla="*/ 180 w 508"/>
                <a:gd name="T3" fmla="*/ 464 h 595"/>
                <a:gd name="T4" fmla="*/ 220 w 508"/>
                <a:gd name="T5" fmla="*/ 501 h 595"/>
                <a:gd name="T6" fmla="*/ 209 w 508"/>
                <a:gd name="T7" fmla="*/ 555 h 595"/>
                <a:gd name="T8" fmla="*/ 180 w 508"/>
                <a:gd name="T9" fmla="*/ 591 h 595"/>
                <a:gd name="T10" fmla="*/ 1 w 508"/>
                <a:gd name="T11" fmla="*/ 592 h 595"/>
                <a:gd name="T12" fmla="*/ 13 w 508"/>
                <a:gd name="T13" fmla="*/ 543 h 595"/>
                <a:gd name="T14" fmla="*/ 64 w 508"/>
                <a:gd name="T15" fmla="*/ 469 h 595"/>
                <a:gd name="T16" fmla="*/ 89 w 508"/>
                <a:gd name="T17" fmla="*/ 466 h 595"/>
                <a:gd name="T18" fmla="*/ 103 w 508"/>
                <a:gd name="T19" fmla="*/ 460 h 595"/>
                <a:gd name="T20" fmla="*/ 122 w 508"/>
                <a:gd name="T21" fmla="*/ 450 h 595"/>
                <a:gd name="T22" fmla="*/ 160 w 508"/>
                <a:gd name="T23" fmla="*/ 427 h 595"/>
                <a:gd name="T24" fmla="*/ 387 w 508"/>
                <a:gd name="T25" fmla="*/ 237 h 595"/>
                <a:gd name="T26" fmla="*/ 239 w 508"/>
                <a:gd name="T27" fmla="*/ 210 h 595"/>
                <a:gd name="T28" fmla="*/ 272 w 508"/>
                <a:gd name="T29" fmla="*/ 201 h 595"/>
                <a:gd name="T30" fmla="*/ 189 w 508"/>
                <a:gd name="T31" fmla="*/ 208 h 595"/>
                <a:gd name="T32" fmla="*/ 182 w 508"/>
                <a:gd name="T33" fmla="*/ 189 h 595"/>
                <a:gd name="T34" fmla="*/ 399 w 508"/>
                <a:gd name="T35" fmla="*/ 172 h 595"/>
                <a:gd name="T36" fmla="*/ 403 w 508"/>
                <a:gd name="T37" fmla="*/ 139 h 595"/>
                <a:gd name="T38" fmla="*/ 383 w 508"/>
                <a:gd name="T39" fmla="*/ 107 h 595"/>
                <a:gd name="T40" fmla="*/ 394 w 508"/>
                <a:gd name="T41" fmla="*/ 136 h 595"/>
                <a:gd name="T42" fmla="*/ 387 w 508"/>
                <a:gd name="T43" fmla="*/ 166 h 595"/>
                <a:gd name="T44" fmla="*/ 359 w 508"/>
                <a:gd name="T45" fmla="*/ 152 h 595"/>
                <a:gd name="T46" fmla="*/ 364 w 508"/>
                <a:gd name="T47" fmla="*/ 211 h 595"/>
                <a:gd name="T48" fmla="*/ 352 w 508"/>
                <a:gd name="T49" fmla="*/ 221 h 595"/>
                <a:gd name="T50" fmla="*/ 348 w 508"/>
                <a:gd name="T51" fmla="*/ 233 h 595"/>
                <a:gd name="T52" fmla="*/ 358 w 508"/>
                <a:gd name="T53" fmla="*/ 262 h 595"/>
                <a:gd name="T54" fmla="*/ 340 w 508"/>
                <a:gd name="T55" fmla="*/ 271 h 595"/>
                <a:gd name="T56" fmla="*/ 338 w 508"/>
                <a:gd name="T57" fmla="*/ 288 h 595"/>
                <a:gd name="T58" fmla="*/ 317 w 508"/>
                <a:gd name="T59" fmla="*/ 310 h 595"/>
                <a:gd name="T60" fmla="*/ 292 w 508"/>
                <a:gd name="T61" fmla="*/ 357 h 595"/>
                <a:gd name="T62" fmla="*/ 292 w 508"/>
                <a:gd name="T63" fmla="*/ 389 h 595"/>
                <a:gd name="T64" fmla="*/ 278 w 508"/>
                <a:gd name="T65" fmla="*/ 425 h 595"/>
                <a:gd name="T66" fmla="*/ 253 w 508"/>
                <a:gd name="T67" fmla="*/ 456 h 595"/>
                <a:gd name="T68" fmla="*/ 226 w 508"/>
                <a:gd name="T69" fmla="*/ 492 h 595"/>
                <a:gd name="T70" fmla="*/ 191 w 508"/>
                <a:gd name="T71" fmla="*/ 472 h 595"/>
                <a:gd name="T72" fmla="*/ 180 w 508"/>
                <a:gd name="T73" fmla="*/ 434 h 595"/>
                <a:gd name="T74" fmla="*/ 176 w 508"/>
                <a:gd name="T75" fmla="*/ 399 h 595"/>
                <a:gd name="T76" fmla="*/ 215 w 508"/>
                <a:gd name="T77" fmla="*/ 313 h 595"/>
                <a:gd name="T78" fmla="*/ 236 w 508"/>
                <a:gd name="T79" fmla="*/ 285 h 595"/>
                <a:gd name="T80" fmla="*/ 253 w 508"/>
                <a:gd name="T81" fmla="*/ 235 h 595"/>
                <a:gd name="T82" fmla="*/ 266 w 508"/>
                <a:gd name="T83" fmla="*/ 210 h 595"/>
                <a:gd name="T84" fmla="*/ 294 w 508"/>
                <a:gd name="T85" fmla="*/ 204 h 595"/>
                <a:gd name="T86" fmla="*/ 316 w 508"/>
                <a:gd name="T87" fmla="*/ 181 h 595"/>
                <a:gd name="T88" fmla="*/ 327 w 508"/>
                <a:gd name="T89" fmla="*/ 143 h 595"/>
                <a:gd name="T90" fmla="*/ 346 w 508"/>
                <a:gd name="T91" fmla="*/ 114 h 595"/>
                <a:gd name="T92" fmla="*/ 407 w 508"/>
                <a:gd name="T93" fmla="*/ 92 h 595"/>
                <a:gd name="T94" fmla="*/ 403 w 508"/>
                <a:gd name="T95" fmla="*/ 95 h 595"/>
                <a:gd name="T96" fmla="*/ 429 w 508"/>
                <a:gd name="T97" fmla="*/ 85 h 595"/>
                <a:gd name="T98" fmla="*/ 431 w 508"/>
                <a:gd name="T99" fmla="*/ 93 h 595"/>
                <a:gd name="T100" fmla="*/ 508 w 508"/>
                <a:gd name="T101" fmla="*/ 27 h 595"/>
                <a:gd name="T102" fmla="*/ 457 w 508"/>
                <a:gd name="T103" fmla="*/ 50 h 595"/>
                <a:gd name="T104" fmla="*/ 442 w 508"/>
                <a:gd name="T105" fmla="*/ 73 h 595"/>
                <a:gd name="T106" fmla="*/ 412 w 508"/>
                <a:gd name="T107" fmla="*/ 69 h 595"/>
                <a:gd name="T108" fmla="*/ 407 w 508"/>
                <a:gd name="T109" fmla="*/ 53 h 595"/>
                <a:gd name="T110" fmla="*/ 410 w 508"/>
                <a:gd name="T111" fmla="*/ 22 h 595"/>
                <a:gd name="T112" fmla="*/ 432 w 508"/>
                <a:gd name="T113" fmla="*/ 19 h 595"/>
                <a:gd name="T114" fmla="*/ 458 w 508"/>
                <a:gd name="T115" fmla="*/ 22 h 595"/>
                <a:gd name="T116" fmla="*/ 418 w 508"/>
                <a:gd name="T117" fmla="*/ 64 h 595"/>
                <a:gd name="T118" fmla="*/ 470 w 508"/>
                <a:gd name="T119" fmla="*/ 6 h 595"/>
                <a:gd name="T120" fmla="*/ 480 w 508"/>
                <a:gd name="T121" fmla="*/ 6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08" h="595">
                  <a:moveTo>
                    <a:pt x="111" y="444"/>
                  </a:moveTo>
                  <a:lnTo>
                    <a:pt x="109" y="444"/>
                  </a:lnTo>
                  <a:lnTo>
                    <a:pt x="109" y="443"/>
                  </a:lnTo>
                  <a:lnTo>
                    <a:pt x="111" y="443"/>
                  </a:lnTo>
                  <a:lnTo>
                    <a:pt x="112" y="443"/>
                  </a:lnTo>
                  <a:lnTo>
                    <a:pt x="112" y="444"/>
                  </a:lnTo>
                  <a:lnTo>
                    <a:pt x="111" y="444"/>
                  </a:lnTo>
                  <a:close/>
                  <a:moveTo>
                    <a:pt x="163" y="428"/>
                  </a:moveTo>
                  <a:lnTo>
                    <a:pt x="161" y="428"/>
                  </a:lnTo>
                  <a:lnTo>
                    <a:pt x="160" y="428"/>
                  </a:lnTo>
                  <a:lnTo>
                    <a:pt x="159" y="429"/>
                  </a:lnTo>
                  <a:lnTo>
                    <a:pt x="157" y="429"/>
                  </a:lnTo>
                  <a:lnTo>
                    <a:pt x="157" y="431"/>
                  </a:lnTo>
                  <a:lnTo>
                    <a:pt x="156" y="432"/>
                  </a:lnTo>
                  <a:lnTo>
                    <a:pt x="157" y="434"/>
                  </a:lnTo>
                  <a:lnTo>
                    <a:pt x="157" y="435"/>
                  </a:lnTo>
                  <a:lnTo>
                    <a:pt x="159" y="435"/>
                  </a:lnTo>
                  <a:lnTo>
                    <a:pt x="163" y="440"/>
                  </a:lnTo>
                  <a:lnTo>
                    <a:pt x="163" y="441"/>
                  </a:lnTo>
                  <a:lnTo>
                    <a:pt x="164" y="444"/>
                  </a:lnTo>
                  <a:lnTo>
                    <a:pt x="166" y="445"/>
                  </a:lnTo>
                  <a:lnTo>
                    <a:pt x="167" y="447"/>
                  </a:lnTo>
                  <a:lnTo>
                    <a:pt x="170" y="450"/>
                  </a:lnTo>
                  <a:lnTo>
                    <a:pt x="176" y="460"/>
                  </a:lnTo>
                  <a:lnTo>
                    <a:pt x="177" y="463"/>
                  </a:lnTo>
                  <a:lnTo>
                    <a:pt x="180" y="464"/>
                  </a:lnTo>
                  <a:lnTo>
                    <a:pt x="182" y="467"/>
                  </a:lnTo>
                  <a:lnTo>
                    <a:pt x="185" y="469"/>
                  </a:lnTo>
                  <a:lnTo>
                    <a:pt x="186" y="472"/>
                  </a:lnTo>
                  <a:lnTo>
                    <a:pt x="189" y="475"/>
                  </a:lnTo>
                  <a:lnTo>
                    <a:pt x="193" y="477"/>
                  </a:lnTo>
                  <a:lnTo>
                    <a:pt x="201" y="482"/>
                  </a:lnTo>
                  <a:lnTo>
                    <a:pt x="205" y="485"/>
                  </a:lnTo>
                  <a:lnTo>
                    <a:pt x="209" y="488"/>
                  </a:lnTo>
                  <a:lnTo>
                    <a:pt x="212" y="491"/>
                  </a:lnTo>
                  <a:lnTo>
                    <a:pt x="215" y="492"/>
                  </a:lnTo>
                  <a:lnTo>
                    <a:pt x="217" y="495"/>
                  </a:lnTo>
                  <a:lnTo>
                    <a:pt x="218" y="498"/>
                  </a:lnTo>
                  <a:lnTo>
                    <a:pt x="220" y="501"/>
                  </a:lnTo>
                  <a:lnTo>
                    <a:pt x="220" y="502"/>
                  </a:lnTo>
                  <a:lnTo>
                    <a:pt x="220" y="504"/>
                  </a:lnTo>
                  <a:lnTo>
                    <a:pt x="220" y="507"/>
                  </a:lnTo>
                  <a:lnTo>
                    <a:pt x="221" y="508"/>
                  </a:lnTo>
                  <a:lnTo>
                    <a:pt x="220" y="511"/>
                  </a:lnTo>
                  <a:lnTo>
                    <a:pt x="220" y="514"/>
                  </a:lnTo>
                  <a:lnTo>
                    <a:pt x="220" y="515"/>
                  </a:lnTo>
                  <a:lnTo>
                    <a:pt x="220" y="518"/>
                  </a:lnTo>
                  <a:lnTo>
                    <a:pt x="218" y="521"/>
                  </a:lnTo>
                  <a:lnTo>
                    <a:pt x="218" y="524"/>
                  </a:lnTo>
                  <a:lnTo>
                    <a:pt x="215" y="536"/>
                  </a:lnTo>
                  <a:lnTo>
                    <a:pt x="211" y="549"/>
                  </a:lnTo>
                  <a:lnTo>
                    <a:pt x="209" y="555"/>
                  </a:lnTo>
                  <a:lnTo>
                    <a:pt x="208" y="559"/>
                  </a:lnTo>
                  <a:lnTo>
                    <a:pt x="205" y="565"/>
                  </a:lnTo>
                  <a:lnTo>
                    <a:pt x="204" y="569"/>
                  </a:lnTo>
                  <a:lnTo>
                    <a:pt x="202" y="573"/>
                  </a:lnTo>
                  <a:lnTo>
                    <a:pt x="199" y="576"/>
                  </a:lnTo>
                  <a:lnTo>
                    <a:pt x="198" y="579"/>
                  </a:lnTo>
                  <a:lnTo>
                    <a:pt x="196" y="584"/>
                  </a:lnTo>
                  <a:lnTo>
                    <a:pt x="195" y="585"/>
                  </a:lnTo>
                  <a:lnTo>
                    <a:pt x="192" y="587"/>
                  </a:lnTo>
                  <a:lnTo>
                    <a:pt x="191" y="588"/>
                  </a:lnTo>
                  <a:lnTo>
                    <a:pt x="188" y="588"/>
                  </a:lnTo>
                  <a:lnTo>
                    <a:pt x="185" y="589"/>
                  </a:lnTo>
                  <a:lnTo>
                    <a:pt x="180" y="591"/>
                  </a:lnTo>
                  <a:lnTo>
                    <a:pt x="176" y="591"/>
                  </a:lnTo>
                  <a:lnTo>
                    <a:pt x="172" y="592"/>
                  </a:lnTo>
                  <a:lnTo>
                    <a:pt x="166" y="592"/>
                  </a:lnTo>
                  <a:lnTo>
                    <a:pt x="89" y="594"/>
                  </a:lnTo>
                  <a:lnTo>
                    <a:pt x="39" y="595"/>
                  </a:lnTo>
                  <a:lnTo>
                    <a:pt x="22" y="595"/>
                  </a:lnTo>
                  <a:lnTo>
                    <a:pt x="17" y="595"/>
                  </a:lnTo>
                  <a:lnTo>
                    <a:pt x="13" y="595"/>
                  </a:lnTo>
                  <a:lnTo>
                    <a:pt x="12" y="595"/>
                  </a:lnTo>
                  <a:lnTo>
                    <a:pt x="7" y="595"/>
                  </a:lnTo>
                  <a:lnTo>
                    <a:pt x="4" y="594"/>
                  </a:lnTo>
                  <a:lnTo>
                    <a:pt x="3" y="594"/>
                  </a:lnTo>
                  <a:lnTo>
                    <a:pt x="1" y="592"/>
                  </a:lnTo>
                  <a:lnTo>
                    <a:pt x="1" y="591"/>
                  </a:lnTo>
                  <a:lnTo>
                    <a:pt x="0" y="591"/>
                  </a:lnTo>
                  <a:lnTo>
                    <a:pt x="0" y="589"/>
                  </a:lnTo>
                  <a:lnTo>
                    <a:pt x="0" y="587"/>
                  </a:lnTo>
                  <a:lnTo>
                    <a:pt x="0" y="587"/>
                  </a:lnTo>
                  <a:lnTo>
                    <a:pt x="3" y="571"/>
                  </a:lnTo>
                  <a:lnTo>
                    <a:pt x="3" y="566"/>
                  </a:lnTo>
                  <a:lnTo>
                    <a:pt x="4" y="562"/>
                  </a:lnTo>
                  <a:lnTo>
                    <a:pt x="4" y="559"/>
                  </a:lnTo>
                  <a:lnTo>
                    <a:pt x="6" y="555"/>
                  </a:lnTo>
                  <a:lnTo>
                    <a:pt x="9" y="552"/>
                  </a:lnTo>
                  <a:lnTo>
                    <a:pt x="12" y="547"/>
                  </a:lnTo>
                  <a:lnTo>
                    <a:pt x="13" y="543"/>
                  </a:lnTo>
                  <a:lnTo>
                    <a:pt x="16" y="539"/>
                  </a:lnTo>
                  <a:lnTo>
                    <a:pt x="20" y="533"/>
                  </a:lnTo>
                  <a:lnTo>
                    <a:pt x="23" y="527"/>
                  </a:lnTo>
                  <a:lnTo>
                    <a:pt x="29" y="517"/>
                  </a:lnTo>
                  <a:lnTo>
                    <a:pt x="35" y="508"/>
                  </a:lnTo>
                  <a:lnTo>
                    <a:pt x="41" y="499"/>
                  </a:lnTo>
                  <a:lnTo>
                    <a:pt x="47" y="491"/>
                  </a:lnTo>
                  <a:lnTo>
                    <a:pt x="49" y="485"/>
                  </a:lnTo>
                  <a:lnTo>
                    <a:pt x="54" y="482"/>
                  </a:lnTo>
                  <a:lnTo>
                    <a:pt x="57" y="477"/>
                  </a:lnTo>
                  <a:lnTo>
                    <a:pt x="58" y="475"/>
                  </a:lnTo>
                  <a:lnTo>
                    <a:pt x="61" y="472"/>
                  </a:lnTo>
                  <a:lnTo>
                    <a:pt x="64" y="469"/>
                  </a:lnTo>
                  <a:lnTo>
                    <a:pt x="68" y="466"/>
                  </a:lnTo>
                  <a:lnTo>
                    <a:pt x="71" y="463"/>
                  </a:lnTo>
                  <a:lnTo>
                    <a:pt x="74" y="461"/>
                  </a:lnTo>
                  <a:lnTo>
                    <a:pt x="76" y="461"/>
                  </a:lnTo>
                  <a:lnTo>
                    <a:pt x="79" y="460"/>
                  </a:lnTo>
                  <a:lnTo>
                    <a:pt x="81" y="460"/>
                  </a:lnTo>
                  <a:lnTo>
                    <a:pt x="83" y="460"/>
                  </a:lnTo>
                  <a:lnTo>
                    <a:pt x="84" y="460"/>
                  </a:lnTo>
                  <a:lnTo>
                    <a:pt x="86" y="460"/>
                  </a:lnTo>
                  <a:lnTo>
                    <a:pt x="87" y="461"/>
                  </a:lnTo>
                  <a:lnTo>
                    <a:pt x="89" y="463"/>
                  </a:lnTo>
                  <a:lnTo>
                    <a:pt x="89" y="464"/>
                  </a:lnTo>
                  <a:lnTo>
                    <a:pt x="89" y="466"/>
                  </a:lnTo>
                  <a:lnTo>
                    <a:pt x="89" y="472"/>
                  </a:lnTo>
                  <a:lnTo>
                    <a:pt x="89" y="473"/>
                  </a:lnTo>
                  <a:lnTo>
                    <a:pt x="89" y="475"/>
                  </a:lnTo>
                  <a:lnTo>
                    <a:pt x="90" y="475"/>
                  </a:lnTo>
                  <a:lnTo>
                    <a:pt x="92" y="475"/>
                  </a:lnTo>
                  <a:lnTo>
                    <a:pt x="93" y="475"/>
                  </a:lnTo>
                  <a:lnTo>
                    <a:pt x="93" y="473"/>
                  </a:lnTo>
                  <a:lnTo>
                    <a:pt x="95" y="472"/>
                  </a:lnTo>
                  <a:lnTo>
                    <a:pt x="96" y="472"/>
                  </a:lnTo>
                  <a:lnTo>
                    <a:pt x="97" y="469"/>
                  </a:lnTo>
                  <a:lnTo>
                    <a:pt x="102" y="463"/>
                  </a:lnTo>
                  <a:lnTo>
                    <a:pt x="102" y="461"/>
                  </a:lnTo>
                  <a:lnTo>
                    <a:pt x="103" y="460"/>
                  </a:lnTo>
                  <a:lnTo>
                    <a:pt x="105" y="459"/>
                  </a:lnTo>
                  <a:lnTo>
                    <a:pt x="109" y="457"/>
                  </a:lnTo>
                  <a:lnTo>
                    <a:pt x="111" y="456"/>
                  </a:lnTo>
                  <a:lnTo>
                    <a:pt x="112" y="454"/>
                  </a:lnTo>
                  <a:lnTo>
                    <a:pt x="113" y="454"/>
                  </a:lnTo>
                  <a:lnTo>
                    <a:pt x="113" y="453"/>
                  </a:lnTo>
                  <a:lnTo>
                    <a:pt x="115" y="451"/>
                  </a:lnTo>
                  <a:lnTo>
                    <a:pt x="115" y="450"/>
                  </a:lnTo>
                  <a:lnTo>
                    <a:pt x="116" y="450"/>
                  </a:lnTo>
                  <a:lnTo>
                    <a:pt x="116" y="448"/>
                  </a:lnTo>
                  <a:lnTo>
                    <a:pt x="118" y="448"/>
                  </a:lnTo>
                  <a:lnTo>
                    <a:pt x="119" y="448"/>
                  </a:lnTo>
                  <a:lnTo>
                    <a:pt x="122" y="450"/>
                  </a:lnTo>
                  <a:lnTo>
                    <a:pt x="125" y="450"/>
                  </a:lnTo>
                  <a:lnTo>
                    <a:pt x="127" y="450"/>
                  </a:lnTo>
                  <a:lnTo>
                    <a:pt x="128" y="450"/>
                  </a:lnTo>
                  <a:lnTo>
                    <a:pt x="128" y="448"/>
                  </a:lnTo>
                  <a:lnTo>
                    <a:pt x="129" y="448"/>
                  </a:lnTo>
                  <a:lnTo>
                    <a:pt x="131" y="447"/>
                  </a:lnTo>
                  <a:lnTo>
                    <a:pt x="141" y="440"/>
                  </a:lnTo>
                  <a:lnTo>
                    <a:pt x="145" y="437"/>
                  </a:lnTo>
                  <a:lnTo>
                    <a:pt x="150" y="432"/>
                  </a:lnTo>
                  <a:lnTo>
                    <a:pt x="154" y="431"/>
                  </a:lnTo>
                  <a:lnTo>
                    <a:pt x="157" y="428"/>
                  </a:lnTo>
                  <a:lnTo>
                    <a:pt x="160" y="428"/>
                  </a:lnTo>
                  <a:lnTo>
                    <a:pt x="160" y="427"/>
                  </a:lnTo>
                  <a:lnTo>
                    <a:pt x="161" y="427"/>
                  </a:lnTo>
                  <a:lnTo>
                    <a:pt x="163" y="428"/>
                  </a:lnTo>
                  <a:close/>
                  <a:moveTo>
                    <a:pt x="336" y="294"/>
                  </a:moveTo>
                  <a:lnTo>
                    <a:pt x="336" y="293"/>
                  </a:lnTo>
                  <a:lnTo>
                    <a:pt x="336" y="291"/>
                  </a:lnTo>
                  <a:lnTo>
                    <a:pt x="336" y="293"/>
                  </a:lnTo>
                  <a:lnTo>
                    <a:pt x="336" y="294"/>
                  </a:lnTo>
                  <a:close/>
                  <a:moveTo>
                    <a:pt x="215" y="262"/>
                  </a:moveTo>
                  <a:lnTo>
                    <a:pt x="214" y="262"/>
                  </a:lnTo>
                  <a:lnTo>
                    <a:pt x="214" y="261"/>
                  </a:lnTo>
                  <a:lnTo>
                    <a:pt x="214" y="262"/>
                  </a:lnTo>
                  <a:lnTo>
                    <a:pt x="215" y="262"/>
                  </a:lnTo>
                  <a:close/>
                  <a:moveTo>
                    <a:pt x="387" y="237"/>
                  </a:moveTo>
                  <a:lnTo>
                    <a:pt x="386" y="237"/>
                  </a:lnTo>
                  <a:lnTo>
                    <a:pt x="387" y="237"/>
                  </a:lnTo>
                  <a:close/>
                  <a:moveTo>
                    <a:pt x="242" y="217"/>
                  </a:moveTo>
                  <a:lnTo>
                    <a:pt x="242" y="219"/>
                  </a:lnTo>
                  <a:lnTo>
                    <a:pt x="240" y="219"/>
                  </a:lnTo>
                  <a:lnTo>
                    <a:pt x="239" y="217"/>
                  </a:lnTo>
                  <a:lnTo>
                    <a:pt x="240" y="216"/>
                  </a:lnTo>
                  <a:lnTo>
                    <a:pt x="242" y="216"/>
                  </a:lnTo>
                  <a:lnTo>
                    <a:pt x="242" y="217"/>
                  </a:lnTo>
                  <a:close/>
                  <a:moveTo>
                    <a:pt x="239" y="211"/>
                  </a:moveTo>
                  <a:lnTo>
                    <a:pt x="237" y="211"/>
                  </a:lnTo>
                  <a:lnTo>
                    <a:pt x="237" y="210"/>
                  </a:lnTo>
                  <a:lnTo>
                    <a:pt x="239" y="210"/>
                  </a:lnTo>
                  <a:lnTo>
                    <a:pt x="239" y="211"/>
                  </a:lnTo>
                  <a:close/>
                  <a:moveTo>
                    <a:pt x="240" y="205"/>
                  </a:moveTo>
                  <a:lnTo>
                    <a:pt x="239" y="205"/>
                  </a:lnTo>
                  <a:lnTo>
                    <a:pt x="240" y="204"/>
                  </a:lnTo>
                  <a:lnTo>
                    <a:pt x="240" y="205"/>
                  </a:lnTo>
                  <a:close/>
                  <a:moveTo>
                    <a:pt x="272" y="201"/>
                  </a:moveTo>
                  <a:lnTo>
                    <a:pt x="271" y="203"/>
                  </a:lnTo>
                  <a:lnTo>
                    <a:pt x="269" y="203"/>
                  </a:lnTo>
                  <a:lnTo>
                    <a:pt x="269" y="201"/>
                  </a:lnTo>
                  <a:lnTo>
                    <a:pt x="269" y="200"/>
                  </a:lnTo>
                  <a:lnTo>
                    <a:pt x="271" y="200"/>
                  </a:lnTo>
                  <a:lnTo>
                    <a:pt x="271" y="201"/>
                  </a:lnTo>
                  <a:lnTo>
                    <a:pt x="272" y="201"/>
                  </a:lnTo>
                  <a:close/>
                  <a:moveTo>
                    <a:pt x="201" y="184"/>
                  </a:moveTo>
                  <a:lnTo>
                    <a:pt x="201" y="185"/>
                  </a:lnTo>
                  <a:lnTo>
                    <a:pt x="201" y="191"/>
                  </a:lnTo>
                  <a:lnTo>
                    <a:pt x="202" y="204"/>
                  </a:lnTo>
                  <a:lnTo>
                    <a:pt x="202" y="205"/>
                  </a:lnTo>
                  <a:lnTo>
                    <a:pt x="202" y="210"/>
                  </a:lnTo>
                  <a:lnTo>
                    <a:pt x="204" y="214"/>
                  </a:lnTo>
                  <a:lnTo>
                    <a:pt x="204" y="216"/>
                  </a:lnTo>
                  <a:lnTo>
                    <a:pt x="202" y="216"/>
                  </a:lnTo>
                  <a:lnTo>
                    <a:pt x="201" y="216"/>
                  </a:lnTo>
                  <a:lnTo>
                    <a:pt x="199" y="216"/>
                  </a:lnTo>
                  <a:lnTo>
                    <a:pt x="195" y="213"/>
                  </a:lnTo>
                  <a:lnTo>
                    <a:pt x="189" y="208"/>
                  </a:lnTo>
                  <a:lnTo>
                    <a:pt x="186" y="207"/>
                  </a:lnTo>
                  <a:lnTo>
                    <a:pt x="185" y="205"/>
                  </a:lnTo>
                  <a:lnTo>
                    <a:pt x="183" y="204"/>
                  </a:lnTo>
                  <a:lnTo>
                    <a:pt x="182" y="203"/>
                  </a:lnTo>
                  <a:lnTo>
                    <a:pt x="182" y="203"/>
                  </a:lnTo>
                  <a:lnTo>
                    <a:pt x="180" y="201"/>
                  </a:lnTo>
                  <a:lnTo>
                    <a:pt x="180" y="200"/>
                  </a:lnTo>
                  <a:lnTo>
                    <a:pt x="180" y="197"/>
                  </a:lnTo>
                  <a:lnTo>
                    <a:pt x="180" y="195"/>
                  </a:lnTo>
                  <a:lnTo>
                    <a:pt x="180" y="194"/>
                  </a:lnTo>
                  <a:lnTo>
                    <a:pt x="180" y="192"/>
                  </a:lnTo>
                  <a:lnTo>
                    <a:pt x="182" y="191"/>
                  </a:lnTo>
                  <a:lnTo>
                    <a:pt x="182" y="189"/>
                  </a:lnTo>
                  <a:lnTo>
                    <a:pt x="183" y="188"/>
                  </a:lnTo>
                  <a:lnTo>
                    <a:pt x="185" y="188"/>
                  </a:lnTo>
                  <a:lnTo>
                    <a:pt x="186" y="187"/>
                  </a:lnTo>
                  <a:lnTo>
                    <a:pt x="188" y="187"/>
                  </a:lnTo>
                  <a:lnTo>
                    <a:pt x="191" y="187"/>
                  </a:lnTo>
                  <a:lnTo>
                    <a:pt x="192" y="185"/>
                  </a:lnTo>
                  <a:lnTo>
                    <a:pt x="195" y="185"/>
                  </a:lnTo>
                  <a:lnTo>
                    <a:pt x="198" y="182"/>
                  </a:lnTo>
                  <a:lnTo>
                    <a:pt x="199" y="182"/>
                  </a:lnTo>
                  <a:lnTo>
                    <a:pt x="201" y="182"/>
                  </a:lnTo>
                  <a:lnTo>
                    <a:pt x="201" y="184"/>
                  </a:lnTo>
                  <a:close/>
                  <a:moveTo>
                    <a:pt x="399" y="171"/>
                  </a:moveTo>
                  <a:lnTo>
                    <a:pt x="399" y="172"/>
                  </a:lnTo>
                  <a:lnTo>
                    <a:pt x="397" y="173"/>
                  </a:lnTo>
                  <a:lnTo>
                    <a:pt x="396" y="173"/>
                  </a:lnTo>
                  <a:lnTo>
                    <a:pt x="396" y="172"/>
                  </a:lnTo>
                  <a:lnTo>
                    <a:pt x="397" y="172"/>
                  </a:lnTo>
                  <a:lnTo>
                    <a:pt x="397" y="171"/>
                  </a:lnTo>
                  <a:lnTo>
                    <a:pt x="399" y="171"/>
                  </a:lnTo>
                  <a:close/>
                  <a:moveTo>
                    <a:pt x="307" y="166"/>
                  </a:moveTo>
                  <a:lnTo>
                    <a:pt x="306" y="166"/>
                  </a:lnTo>
                  <a:lnTo>
                    <a:pt x="307" y="166"/>
                  </a:lnTo>
                  <a:close/>
                  <a:moveTo>
                    <a:pt x="303" y="165"/>
                  </a:moveTo>
                  <a:lnTo>
                    <a:pt x="303" y="165"/>
                  </a:lnTo>
                  <a:lnTo>
                    <a:pt x="303" y="165"/>
                  </a:lnTo>
                  <a:close/>
                  <a:moveTo>
                    <a:pt x="403" y="139"/>
                  </a:moveTo>
                  <a:lnTo>
                    <a:pt x="403" y="137"/>
                  </a:lnTo>
                  <a:lnTo>
                    <a:pt x="404" y="137"/>
                  </a:lnTo>
                  <a:lnTo>
                    <a:pt x="403" y="139"/>
                  </a:lnTo>
                  <a:close/>
                  <a:moveTo>
                    <a:pt x="425" y="114"/>
                  </a:moveTo>
                  <a:lnTo>
                    <a:pt x="425" y="112"/>
                  </a:lnTo>
                  <a:lnTo>
                    <a:pt x="426" y="112"/>
                  </a:lnTo>
                  <a:lnTo>
                    <a:pt x="426" y="114"/>
                  </a:lnTo>
                  <a:lnTo>
                    <a:pt x="425" y="114"/>
                  </a:lnTo>
                  <a:close/>
                  <a:moveTo>
                    <a:pt x="377" y="107"/>
                  </a:moveTo>
                  <a:lnTo>
                    <a:pt x="378" y="107"/>
                  </a:lnTo>
                  <a:lnTo>
                    <a:pt x="380" y="107"/>
                  </a:lnTo>
                  <a:lnTo>
                    <a:pt x="381" y="107"/>
                  </a:lnTo>
                  <a:lnTo>
                    <a:pt x="383" y="107"/>
                  </a:lnTo>
                  <a:lnTo>
                    <a:pt x="384" y="108"/>
                  </a:lnTo>
                  <a:lnTo>
                    <a:pt x="386" y="109"/>
                  </a:lnTo>
                  <a:lnTo>
                    <a:pt x="387" y="111"/>
                  </a:lnTo>
                  <a:lnTo>
                    <a:pt x="388" y="112"/>
                  </a:lnTo>
                  <a:lnTo>
                    <a:pt x="390" y="114"/>
                  </a:lnTo>
                  <a:lnTo>
                    <a:pt x="391" y="117"/>
                  </a:lnTo>
                  <a:lnTo>
                    <a:pt x="393" y="118"/>
                  </a:lnTo>
                  <a:lnTo>
                    <a:pt x="393" y="120"/>
                  </a:lnTo>
                  <a:lnTo>
                    <a:pt x="393" y="123"/>
                  </a:lnTo>
                  <a:lnTo>
                    <a:pt x="394" y="124"/>
                  </a:lnTo>
                  <a:lnTo>
                    <a:pt x="394" y="125"/>
                  </a:lnTo>
                  <a:lnTo>
                    <a:pt x="394" y="130"/>
                  </a:lnTo>
                  <a:lnTo>
                    <a:pt x="394" y="136"/>
                  </a:lnTo>
                  <a:lnTo>
                    <a:pt x="394" y="139"/>
                  </a:lnTo>
                  <a:lnTo>
                    <a:pt x="394" y="143"/>
                  </a:lnTo>
                  <a:lnTo>
                    <a:pt x="394" y="146"/>
                  </a:lnTo>
                  <a:lnTo>
                    <a:pt x="394" y="147"/>
                  </a:lnTo>
                  <a:lnTo>
                    <a:pt x="394" y="149"/>
                  </a:lnTo>
                  <a:lnTo>
                    <a:pt x="394" y="153"/>
                  </a:lnTo>
                  <a:lnTo>
                    <a:pt x="393" y="157"/>
                  </a:lnTo>
                  <a:lnTo>
                    <a:pt x="393" y="159"/>
                  </a:lnTo>
                  <a:lnTo>
                    <a:pt x="391" y="162"/>
                  </a:lnTo>
                  <a:lnTo>
                    <a:pt x="391" y="163"/>
                  </a:lnTo>
                  <a:lnTo>
                    <a:pt x="390" y="163"/>
                  </a:lnTo>
                  <a:lnTo>
                    <a:pt x="388" y="165"/>
                  </a:lnTo>
                  <a:lnTo>
                    <a:pt x="387" y="166"/>
                  </a:lnTo>
                  <a:lnTo>
                    <a:pt x="386" y="166"/>
                  </a:lnTo>
                  <a:lnTo>
                    <a:pt x="384" y="166"/>
                  </a:lnTo>
                  <a:lnTo>
                    <a:pt x="383" y="166"/>
                  </a:lnTo>
                  <a:lnTo>
                    <a:pt x="381" y="165"/>
                  </a:lnTo>
                  <a:lnTo>
                    <a:pt x="380" y="165"/>
                  </a:lnTo>
                  <a:lnTo>
                    <a:pt x="375" y="160"/>
                  </a:lnTo>
                  <a:lnTo>
                    <a:pt x="372" y="159"/>
                  </a:lnTo>
                  <a:lnTo>
                    <a:pt x="365" y="155"/>
                  </a:lnTo>
                  <a:lnTo>
                    <a:pt x="364" y="153"/>
                  </a:lnTo>
                  <a:lnTo>
                    <a:pt x="361" y="150"/>
                  </a:lnTo>
                  <a:lnTo>
                    <a:pt x="359" y="149"/>
                  </a:lnTo>
                  <a:lnTo>
                    <a:pt x="359" y="150"/>
                  </a:lnTo>
                  <a:lnTo>
                    <a:pt x="359" y="152"/>
                  </a:lnTo>
                  <a:lnTo>
                    <a:pt x="361" y="156"/>
                  </a:lnTo>
                  <a:lnTo>
                    <a:pt x="362" y="162"/>
                  </a:lnTo>
                  <a:lnTo>
                    <a:pt x="364" y="163"/>
                  </a:lnTo>
                  <a:lnTo>
                    <a:pt x="364" y="168"/>
                  </a:lnTo>
                  <a:lnTo>
                    <a:pt x="364" y="168"/>
                  </a:lnTo>
                  <a:lnTo>
                    <a:pt x="364" y="169"/>
                  </a:lnTo>
                  <a:lnTo>
                    <a:pt x="364" y="176"/>
                  </a:lnTo>
                  <a:lnTo>
                    <a:pt x="362" y="195"/>
                  </a:lnTo>
                  <a:lnTo>
                    <a:pt x="362" y="197"/>
                  </a:lnTo>
                  <a:lnTo>
                    <a:pt x="362" y="201"/>
                  </a:lnTo>
                  <a:lnTo>
                    <a:pt x="362" y="204"/>
                  </a:lnTo>
                  <a:lnTo>
                    <a:pt x="364" y="208"/>
                  </a:lnTo>
                  <a:lnTo>
                    <a:pt x="364" y="211"/>
                  </a:lnTo>
                  <a:lnTo>
                    <a:pt x="365" y="217"/>
                  </a:lnTo>
                  <a:lnTo>
                    <a:pt x="365" y="219"/>
                  </a:lnTo>
                  <a:lnTo>
                    <a:pt x="365" y="220"/>
                  </a:lnTo>
                  <a:lnTo>
                    <a:pt x="365" y="221"/>
                  </a:lnTo>
                  <a:lnTo>
                    <a:pt x="365" y="223"/>
                  </a:lnTo>
                  <a:lnTo>
                    <a:pt x="364" y="223"/>
                  </a:lnTo>
                  <a:lnTo>
                    <a:pt x="364" y="224"/>
                  </a:lnTo>
                  <a:lnTo>
                    <a:pt x="362" y="226"/>
                  </a:lnTo>
                  <a:lnTo>
                    <a:pt x="361" y="226"/>
                  </a:lnTo>
                  <a:lnTo>
                    <a:pt x="359" y="226"/>
                  </a:lnTo>
                  <a:lnTo>
                    <a:pt x="358" y="224"/>
                  </a:lnTo>
                  <a:lnTo>
                    <a:pt x="356" y="224"/>
                  </a:lnTo>
                  <a:lnTo>
                    <a:pt x="352" y="221"/>
                  </a:lnTo>
                  <a:lnTo>
                    <a:pt x="351" y="220"/>
                  </a:lnTo>
                  <a:lnTo>
                    <a:pt x="349" y="220"/>
                  </a:lnTo>
                  <a:lnTo>
                    <a:pt x="348" y="220"/>
                  </a:lnTo>
                  <a:lnTo>
                    <a:pt x="346" y="220"/>
                  </a:lnTo>
                  <a:lnTo>
                    <a:pt x="346" y="221"/>
                  </a:lnTo>
                  <a:lnTo>
                    <a:pt x="345" y="221"/>
                  </a:lnTo>
                  <a:lnTo>
                    <a:pt x="345" y="223"/>
                  </a:lnTo>
                  <a:lnTo>
                    <a:pt x="345" y="224"/>
                  </a:lnTo>
                  <a:lnTo>
                    <a:pt x="345" y="226"/>
                  </a:lnTo>
                  <a:lnTo>
                    <a:pt x="345" y="227"/>
                  </a:lnTo>
                  <a:lnTo>
                    <a:pt x="345" y="229"/>
                  </a:lnTo>
                  <a:lnTo>
                    <a:pt x="346" y="232"/>
                  </a:lnTo>
                  <a:lnTo>
                    <a:pt x="348" y="233"/>
                  </a:lnTo>
                  <a:lnTo>
                    <a:pt x="348" y="235"/>
                  </a:lnTo>
                  <a:lnTo>
                    <a:pt x="349" y="236"/>
                  </a:lnTo>
                  <a:lnTo>
                    <a:pt x="352" y="240"/>
                  </a:lnTo>
                  <a:lnTo>
                    <a:pt x="354" y="243"/>
                  </a:lnTo>
                  <a:lnTo>
                    <a:pt x="355" y="246"/>
                  </a:lnTo>
                  <a:lnTo>
                    <a:pt x="356" y="249"/>
                  </a:lnTo>
                  <a:lnTo>
                    <a:pt x="356" y="251"/>
                  </a:lnTo>
                  <a:lnTo>
                    <a:pt x="358" y="252"/>
                  </a:lnTo>
                  <a:lnTo>
                    <a:pt x="358" y="255"/>
                  </a:lnTo>
                  <a:lnTo>
                    <a:pt x="358" y="256"/>
                  </a:lnTo>
                  <a:lnTo>
                    <a:pt x="358" y="259"/>
                  </a:lnTo>
                  <a:lnTo>
                    <a:pt x="358" y="261"/>
                  </a:lnTo>
                  <a:lnTo>
                    <a:pt x="358" y="262"/>
                  </a:lnTo>
                  <a:lnTo>
                    <a:pt x="358" y="264"/>
                  </a:lnTo>
                  <a:lnTo>
                    <a:pt x="358" y="265"/>
                  </a:lnTo>
                  <a:lnTo>
                    <a:pt x="355" y="267"/>
                  </a:lnTo>
                  <a:lnTo>
                    <a:pt x="354" y="268"/>
                  </a:lnTo>
                  <a:lnTo>
                    <a:pt x="354" y="269"/>
                  </a:lnTo>
                  <a:lnTo>
                    <a:pt x="352" y="269"/>
                  </a:lnTo>
                  <a:lnTo>
                    <a:pt x="351" y="269"/>
                  </a:lnTo>
                  <a:lnTo>
                    <a:pt x="348" y="269"/>
                  </a:lnTo>
                  <a:lnTo>
                    <a:pt x="345" y="268"/>
                  </a:lnTo>
                  <a:lnTo>
                    <a:pt x="343" y="268"/>
                  </a:lnTo>
                  <a:lnTo>
                    <a:pt x="342" y="269"/>
                  </a:lnTo>
                  <a:lnTo>
                    <a:pt x="340" y="269"/>
                  </a:lnTo>
                  <a:lnTo>
                    <a:pt x="340" y="271"/>
                  </a:lnTo>
                  <a:lnTo>
                    <a:pt x="339" y="271"/>
                  </a:lnTo>
                  <a:lnTo>
                    <a:pt x="339" y="272"/>
                  </a:lnTo>
                  <a:lnTo>
                    <a:pt x="339" y="272"/>
                  </a:lnTo>
                  <a:lnTo>
                    <a:pt x="339" y="274"/>
                  </a:lnTo>
                  <a:lnTo>
                    <a:pt x="340" y="278"/>
                  </a:lnTo>
                  <a:lnTo>
                    <a:pt x="340" y="280"/>
                  </a:lnTo>
                  <a:lnTo>
                    <a:pt x="342" y="281"/>
                  </a:lnTo>
                  <a:lnTo>
                    <a:pt x="342" y="284"/>
                  </a:lnTo>
                  <a:lnTo>
                    <a:pt x="342" y="285"/>
                  </a:lnTo>
                  <a:lnTo>
                    <a:pt x="340" y="287"/>
                  </a:lnTo>
                  <a:lnTo>
                    <a:pt x="339" y="288"/>
                  </a:lnTo>
                  <a:lnTo>
                    <a:pt x="338" y="288"/>
                  </a:lnTo>
                  <a:lnTo>
                    <a:pt x="338" y="288"/>
                  </a:lnTo>
                  <a:lnTo>
                    <a:pt x="335" y="287"/>
                  </a:lnTo>
                  <a:lnTo>
                    <a:pt x="333" y="285"/>
                  </a:lnTo>
                  <a:lnTo>
                    <a:pt x="332" y="285"/>
                  </a:lnTo>
                  <a:lnTo>
                    <a:pt x="330" y="285"/>
                  </a:lnTo>
                  <a:lnTo>
                    <a:pt x="329" y="285"/>
                  </a:lnTo>
                  <a:lnTo>
                    <a:pt x="327" y="287"/>
                  </a:lnTo>
                  <a:lnTo>
                    <a:pt x="326" y="288"/>
                  </a:lnTo>
                  <a:lnTo>
                    <a:pt x="324" y="288"/>
                  </a:lnTo>
                  <a:lnTo>
                    <a:pt x="323" y="291"/>
                  </a:lnTo>
                  <a:lnTo>
                    <a:pt x="323" y="294"/>
                  </a:lnTo>
                  <a:lnTo>
                    <a:pt x="322" y="296"/>
                  </a:lnTo>
                  <a:lnTo>
                    <a:pt x="319" y="306"/>
                  </a:lnTo>
                  <a:lnTo>
                    <a:pt x="317" y="310"/>
                  </a:lnTo>
                  <a:lnTo>
                    <a:pt x="314" y="315"/>
                  </a:lnTo>
                  <a:lnTo>
                    <a:pt x="313" y="319"/>
                  </a:lnTo>
                  <a:lnTo>
                    <a:pt x="311" y="322"/>
                  </a:lnTo>
                  <a:lnTo>
                    <a:pt x="310" y="325"/>
                  </a:lnTo>
                  <a:lnTo>
                    <a:pt x="308" y="326"/>
                  </a:lnTo>
                  <a:lnTo>
                    <a:pt x="303" y="333"/>
                  </a:lnTo>
                  <a:lnTo>
                    <a:pt x="301" y="336"/>
                  </a:lnTo>
                  <a:lnTo>
                    <a:pt x="300" y="341"/>
                  </a:lnTo>
                  <a:lnTo>
                    <a:pt x="298" y="344"/>
                  </a:lnTo>
                  <a:lnTo>
                    <a:pt x="295" y="347"/>
                  </a:lnTo>
                  <a:lnTo>
                    <a:pt x="295" y="349"/>
                  </a:lnTo>
                  <a:lnTo>
                    <a:pt x="294" y="354"/>
                  </a:lnTo>
                  <a:lnTo>
                    <a:pt x="292" y="357"/>
                  </a:lnTo>
                  <a:lnTo>
                    <a:pt x="292" y="358"/>
                  </a:lnTo>
                  <a:lnTo>
                    <a:pt x="291" y="361"/>
                  </a:lnTo>
                  <a:lnTo>
                    <a:pt x="291" y="364"/>
                  </a:lnTo>
                  <a:lnTo>
                    <a:pt x="291" y="367"/>
                  </a:lnTo>
                  <a:lnTo>
                    <a:pt x="291" y="368"/>
                  </a:lnTo>
                  <a:lnTo>
                    <a:pt x="291" y="371"/>
                  </a:lnTo>
                  <a:lnTo>
                    <a:pt x="291" y="374"/>
                  </a:lnTo>
                  <a:lnTo>
                    <a:pt x="291" y="376"/>
                  </a:lnTo>
                  <a:lnTo>
                    <a:pt x="292" y="381"/>
                  </a:lnTo>
                  <a:lnTo>
                    <a:pt x="292" y="384"/>
                  </a:lnTo>
                  <a:lnTo>
                    <a:pt x="292" y="386"/>
                  </a:lnTo>
                  <a:lnTo>
                    <a:pt x="292" y="387"/>
                  </a:lnTo>
                  <a:lnTo>
                    <a:pt x="292" y="389"/>
                  </a:lnTo>
                  <a:lnTo>
                    <a:pt x="291" y="390"/>
                  </a:lnTo>
                  <a:lnTo>
                    <a:pt x="291" y="392"/>
                  </a:lnTo>
                  <a:lnTo>
                    <a:pt x="290" y="393"/>
                  </a:lnTo>
                  <a:lnTo>
                    <a:pt x="288" y="396"/>
                  </a:lnTo>
                  <a:lnTo>
                    <a:pt x="284" y="402"/>
                  </a:lnTo>
                  <a:lnTo>
                    <a:pt x="282" y="405"/>
                  </a:lnTo>
                  <a:lnTo>
                    <a:pt x="281" y="408"/>
                  </a:lnTo>
                  <a:lnTo>
                    <a:pt x="279" y="411"/>
                  </a:lnTo>
                  <a:lnTo>
                    <a:pt x="279" y="412"/>
                  </a:lnTo>
                  <a:lnTo>
                    <a:pt x="278" y="412"/>
                  </a:lnTo>
                  <a:lnTo>
                    <a:pt x="278" y="415"/>
                  </a:lnTo>
                  <a:lnTo>
                    <a:pt x="278" y="418"/>
                  </a:lnTo>
                  <a:lnTo>
                    <a:pt x="278" y="425"/>
                  </a:lnTo>
                  <a:lnTo>
                    <a:pt x="276" y="428"/>
                  </a:lnTo>
                  <a:lnTo>
                    <a:pt x="276" y="429"/>
                  </a:lnTo>
                  <a:lnTo>
                    <a:pt x="276" y="431"/>
                  </a:lnTo>
                  <a:lnTo>
                    <a:pt x="276" y="432"/>
                  </a:lnTo>
                  <a:lnTo>
                    <a:pt x="275" y="434"/>
                  </a:lnTo>
                  <a:lnTo>
                    <a:pt x="274" y="435"/>
                  </a:lnTo>
                  <a:lnTo>
                    <a:pt x="272" y="438"/>
                  </a:lnTo>
                  <a:lnTo>
                    <a:pt x="271" y="440"/>
                  </a:lnTo>
                  <a:lnTo>
                    <a:pt x="268" y="443"/>
                  </a:lnTo>
                  <a:lnTo>
                    <a:pt x="266" y="445"/>
                  </a:lnTo>
                  <a:lnTo>
                    <a:pt x="259" y="451"/>
                  </a:lnTo>
                  <a:lnTo>
                    <a:pt x="256" y="454"/>
                  </a:lnTo>
                  <a:lnTo>
                    <a:pt x="253" y="456"/>
                  </a:lnTo>
                  <a:lnTo>
                    <a:pt x="252" y="459"/>
                  </a:lnTo>
                  <a:lnTo>
                    <a:pt x="249" y="461"/>
                  </a:lnTo>
                  <a:lnTo>
                    <a:pt x="247" y="464"/>
                  </a:lnTo>
                  <a:lnTo>
                    <a:pt x="244" y="469"/>
                  </a:lnTo>
                  <a:lnTo>
                    <a:pt x="240" y="476"/>
                  </a:lnTo>
                  <a:lnTo>
                    <a:pt x="239" y="479"/>
                  </a:lnTo>
                  <a:lnTo>
                    <a:pt x="237" y="482"/>
                  </a:lnTo>
                  <a:lnTo>
                    <a:pt x="234" y="483"/>
                  </a:lnTo>
                  <a:lnTo>
                    <a:pt x="233" y="486"/>
                  </a:lnTo>
                  <a:lnTo>
                    <a:pt x="230" y="488"/>
                  </a:lnTo>
                  <a:lnTo>
                    <a:pt x="228" y="491"/>
                  </a:lnTo>
                  <a:lnTo>
                    <a:pt x="226" y="491"/>
                  </a:lnTo>
                  <a:lnTo>
                    <a:pt x="226" y="492"/>
                  </a:lnTo>
                  <a:lnTo>
                    <a:pt x="224" y="492"/>
                  </a:lnTo>
                  <a:lnTo>
                    <a:pt x="223" y="492"/>
                  </a:lnTo>
                  <a:lnTo>
                    <a:pt x="220" y="491"/>
                  </a:lnTo>
                  <a:lnTo>
                    <a:pt x="218" y="491"/>
                  </a:lnTo>
                  <a:lnTo>
                    <a:pt x="215" y="489"/>
                  </a:lnTo>
                  <a:lnTo>
                    <a:pt x="214" y="488"/>
                  </a:lnTo>
                  <a:lnTo>
                    <a:pt x="211" y="486"/>
                  </a:lnTo>
                  <a:lnTo>
                    <a:pt x="205" y="482"/>
                  </a:lnTo>
                  <a:lnTo>
                    <a:pt x="204" y="480"/>
                  </a:lnTo>
                  <a:lnTo>
                    <a:pt x="202" y="480"/>
                  </a:lnTo>
                  <a:lnTo>
                    <a:pt x="198" y="476"/>
                  </a:lnTo>
                  <a:lnTo>
                    <a:pt x="193" y="475"/>
                  </a:lnTo>
                  <a:lnTo>
                    <a:pt x="191" y="472"/>
                  </a:lnTo>
                  <a:lnTo>
                    <a:pt x="189" y="470"/>
                  </a:lnTo>
                  <a:lnTo>
                    <a:pt x="188" y="469"/>
                  </a:lnTo>
                  <a:lnTo>
                    <a:pt x="186" y="467"/>
                  </a:lnTo>
                  <a:lnTo>
                    <a:pt x="186" y="466"/>
                  </a:lnTo>
                  <a:lnTo>
                    <a:pt x="186" y="464"/>
                  </a:lnTo>
                  <a:lnTo>
                    <a:pt x="185" y="463"/>
                  </a:lnTo>
                  <a:lnTo>
                    <a:pt x="185" y="461"/>
                  </a:lnTo>
                  <a:lnTo>
                    <a:pt x="183" y="459"/>
                  </a:lnTo>
                  <a:lnTo>
                    <a:pt x="183" y="456"/>
                  </a:lnTo>
                  <a:lnTo>
                    <a:pt x="182" y="447"/>
                  </a:lnTo>
                  <a:lnTo>
                    <a:pt x="182" y="444"/>
                  </a:lnTo>
                  <a:lnTo>
                    <a:pt x="180" y="437"/>
                  </a:lnTo>
                  <a:lnTo>
                    <a:pt x="180" y="434"/>
                  </a:lnTo>
                  <a:lnTo>
                    <a:pt x="179" y="431"/>
                  </a:lnTo>
                  <a:lnTo>
                    <a:pt x="179" y="428"/>
                  </a:lnTo>
                  <a:lnTo>
                    <a:pt x="177" y="425"/>
                  </a:lnTo>
                  <a:lnTo>
                    <a:pt x="176" y="418"/>
                  </a:lnTo>
                  <a:lnTo>
                    <a:pt x="175" y="415"/>
                  </a:lnTo>
                  <a:lnTo>
                    <a:pt x="175" y="413"/>
                  </a:lnTo>
                  <a:lnTo>
                    <a:pt x="175" y="412"/>
                  </a:lnTo>
                  <a:lnTo>
                    <a:pt x="175" y="411"/>
                  </a:lnTo>
                  <a:lnTo>
                    <a:pt x="175" y="409"/>
                  </a:lnTo>
                  <a:lnTo>
                    <a:pt x="175" y="408"/>
                  </a:lnTo>
                  <a:lnTo>
                    <a:pt x="175" y="405"/>
                  </a:lnTo>
                  <a:lnTo>
                    <a:pt x="176" y="402"/>
                  </a:lnTo>
                  <a:lnTo>
                    <a:pt x="176" y="399"/>
                  </a:lnTo>
                  <a:lnTo>
                    <a:pt x="176" y="396"/>
                  </a:lnTo>
                  <a:lnTo>
                    <a:pt x="177" y="393"/>
                  </a:lnTo>
                  <a:lnTo>
                    <a:pt x="179" y="389"/>
                  </a:lnTo>
                  <a:lnTo>
                    <a:pt x="186" y="373"/>
                  </a:lnTo>
                  <a:lnTo>
                    <a:pt x="193" y="354"/>
                  </a:lnTo>
                  <a:lnTo>
                    <a:pt x="195" y="349"/>
                  </a:lnTo>
                  <a:lnTo>
                    <a:pt x="198" y="345"/>
                  </a:lnTo>
                  <a:lnTo>
                    <a:pt x="198" y="342"/>
                  </a:lnTo>
                  <a:lnTo>
                    <a:pt x="202" y="335"/>
                  </a:lnTo>
                  <a:lnTo>
                    <a:pt x="204" y="332"/>
                  </a:lnTo>
                  <a:lnTo>
                    <a:pt x="208" y="326"/>
                  </a:lnTo>
                  <a:lnTo>
                    <a:pt x="214" y="316"/>
                  </a:lnTo>
                  <a:lnTo>
                    <a:pt x="215" y="313"/>
                  </a:lnTo>
                  <a:lnTo>
                    <a:pt x="217" y="312"/>
                  </a:lnTo>
                  <a:lnTo>
                    <a:pt x="220" y="307"/>
                  </a:lnTo>
                  <a:lnTo>
                    <a:pt x="221" y="306"/>
                  </a:lnTo>
                  <a:lnTo>
                    <a:pt x="223" y="306"/>
                  </a:lnTo>
                  <a:lnTo>
                    <a:pt x="226" y="303"/>
                  </a:lnTo>
                  <a:lnTo>
                    <a:pt x="228" y="301"/>
                  </a:lnTo>
                  <a:lnTo>
                    <a:pt x="230" y="300"/>
                  </a:lnTo>
                  <a:lnTo>
                    <a:pt x="231" y="299"/>
                  </a:lnTo>
                  <a:lnTo>
                    <a:pt x="233" y="297"/>
                  </a:lnTo>
                  <a:lnTo>
                    <a:pt x="233" y="296"/>
                  </a:lnTo>
                  <a:lnTo>
                    <a:pt x="233" y="294"/>
                  </a:lnTo>
                  <a:lnTo>
                    <a:pt x="233" y="293"/>
                  </a:lnTo>
                  <a:lnTo>
                    <a:pt x="236" y="285"/>
                  </a:lnTo>
                  <a:lnTo>
                    <a:pt x="237" y="283"/>
                  </a:lnTo>
                  <a:lnTo>
                    <a:pt x="240" y="275"/>
                  </a:lnTo>
                  <a:lnTo>
                    <a:pt x="242" y="272"/>
                  </a:lnTo>
                  <a:lnTo>
                    <a:pt x="242" y="272"/>
                  </a:lnTo>
                  <a:lnTo>
                    <a:pt x="243" y="269"/>
                  </a:lnTo>
                  <a:lnTo>
                    <a:pt x="243" y="267"/>
                  </a:lnTo>
                  <a:lnTo>
                    <a:pt x="246" y="253"/>
                  </a:lnTo>
                  <a:lnTo>
                    <a:pt x="247" y="249"/>
                  </a:lnTo>
                  <a:lnTo>
                    <a:pt x="249" y="246"/>
                  </a:lnTo>
                  <a:lnTo>
                    <a:pt x="249" y="243"/>
                  </a:lnTo>
                  <a:lnTo>
                    <a:pt x="250" y="240"/>
                  </a:lnTo>
                  <a:lnTo>
                    <a:pt x="252" y="237"/>
                  </a:lnTo>
                  <a:lnTo>
                    <a:pt x="253" y="235"/>
                  </a:lnTo>
                  <a:lnTo>
                    <a:pt x="253" y="232"/>
                  </a:lnTo>
                  <a:lnTo>
                    <a:pt x="255" y="224"/>
                  </a:lnTo>
                  <a:lnTo>
                    <a:pt x="256" y="220"/>
                  </a:lnTo>
                  <a:lnTo>
                    <a:pt x="256" y="219"/>
                  </a:lnTo>
                  <a:lnTo>
                    <a:pt x="258" y="217"/>
                  </a:lnTo>
                  <a:lnTo>
                    <a:pt x="258" y="214"/>
                  </a:lnTo>
                  <a:lnTo>
                    <a:pt x="259" y="213"/>
                  </a:lnTo>
                  <a:lnTo>
                    <a:pt x="259" y="211"/>
                  </a:lnTo>
                  <a:lnTo>
                    <a:pt x="260" y="210"/>
                  </a:lnTo>
                  <a:lnTo>
                    <a:pt x="262" y="210"/>
                  </a:lnTo>
                  <a:lnTo>
                    <a:pt x="263" y="210"/>
                  </a:lnTo>
                  <a:lnTo>
                    <a:pt x="265" y="210"/>
                  </a:lnTo>
                  <a:lnTo>
                    <a:pt x="266" y="210"/>
                  </a:lnTo>
                  <a:lnTo>
                    <a:pt x="272" y="211"/>
                  </a:lnTo>
                  <a:lnTo>
                    <a:pt x="276" y="213"/>
                  </a:lnTo>
                  <a:lnTo>
                    <a:pt x="281" y="216"/>
                  </a:lnTo>
                  <a:lnTo>
                    <a:pt x="282" y="216"/>
                  </a:lnTo>
                  <a:lnTo>
                    <a:pt x="284" y="216"/>
                  </a:lnTo>
                  <a:lnTo>
                    <a:pt x="285" y="216"/>
                  </a:lnTo>
                  <a:lnTo>
                    <a:pt x="287" y="216"/>
                  </a:lnTo>
                  <a:lnTo>
                    <a:pt x="288" y="214"/>
                  </a:lnTo>
                  <a:lnTo>
                    <a:pt x="290" y="214"/>
                  </a:lnTo>
                  <a:lnTo>
                    <a:pt x="290" y="213"/>
                  </a:lnTo>
                  <a:lnTo>
                    <a:pt x="291" y="210"/>
                  </a:lnTo>
                  <a:lnTo>
                    <a:pt x="292" y="207"/>
                  </a:lnTo>
                  <a:lnTo>
                    <a:pt x="294" y="204"/>
                  </a:lnTo>
                  <a:lnTo>
                    <a:pt x="295" y="203"/>
                  </a:lnTo>
                  <a:lnTo>
                    <a:pt x="297" y="201"/>
                  </a:lnTo>
                  <a:lnTo>
                    <a:pt x="300" y="198"/>
                  </a:lnTo>
                  <a:lnTo>
                    <a:pt x="301" y="197"/>
                  </a:lnTo>
                  <a:lnTo>
                    <a:pt x="304" y="192"/>
                  </a:lnTo>
                  <a:lnTo>
                    <a:pt x="310" y="189"/>
                  </a:lnTo>
                  <a:lnTo>
                    <a:pt x="311" y="188"/>
                  </a:lnTo>
                  <a:lnTo>
                    <a:pt x="313" y="187"/>
                  </a:lnTo>
                  <a:lnTo>
                    <a:pt x="313" y="185"/>
                  </a:lnTo>
                  <a:lnTo>
                    <a:pt x="314" y="185"/>
                  </a:lnTo>
                  <a:lnTo>
                    <a:pt x="314" y="184"/>
                  </a:lnTo>
                  <a:lnTo>
                    <a:pt x="316" y="182"/>
                  </a:lnTo>
                  <a:lnTo>
                    <a:pt x="316" y="181"/>
                  </a:lnTo>
                  <a:lnTo>
                    <a:pt x="317" y="178"/>
                  </a:lnTo>
                  <a:lnTo>
                    <a:pt x="317" y="173"/>
                  </a:lnTo>
                  <a:lnTo>
                    <a:pt x="319" y="168"/>
                  </a:lnTo>
                  <a:lnTo>
                    <a:pt x="319" y="165"/>
                  </a:lnTo>
                  <a:lnTo>
                    <a:pt x="320" y="162"/>
                  </a:lnTo>
                  <a:lnTo>
                    <a:pt x="320" y="159"/>
                  </a:lnTo>
                  <a:lnTo>
                    <a:pt x="322" y="156"/>
                  </a:lnTo>
                  <a:lnTo>
                    <a:pt x="322" y="153"/>
                  </a:lnTo>
                  <a:lnTo>
                    <a:pt x="323" y="150"/>
                  </a:lnTo>
                  <a:lnTo>
                    <a:pt x="323" y="149"/>
                  </a:lnTo>
                  <a:lnTo>
                    <a:pt x="324" y="147"/>
                  </a:lnTo>
                  <a:lnTo>
                    <a:pt x="326" y="144"/>
                  </a:lnTo>
                  <a:lnTo>
                    <a:pt x="327" y="143"/>
                  </a:lnTo>
                  <a:lnTo>
                    <a:pt x="327" y="141"/>
                  </a:lnTo>
                  <a:lnTo>
                    <a:pt x="329" y="140"/>
                  </a:lnTo>
                  <a:lnTo>
                    <a:pt x="330" y="140"/>
                  </a:lnTo>
                  <a:lnTo>
                    <a:pt x="335" y="137"/>
                  </a:lnTo>
                  <a:lnTo>
                    <a:pt x="336" y="136"/>
                  </a:lnTo>
                  <a:lnTo>
                    <a:pt x="338" y="134"/>
                  </a:lnTo>
                  <a:lnTo>
                    <a:pt x="338" y="133"/>
                  </a:lnTo>
                  <a:lnTo>
                    <a:pt x="338" y="133"/>
                  </a:lnTo>
                  <a:lnTo>
                    <a:pt x="339" y="131"/>
                  </a:lnTo>
                  <a:lnTo>
                    <a:pt x="343" y="121"/>
                  </a:lnTo>
                  <a:lnTo>
                    <a:pt x="345" y="118"/>
                  </a:lnTo>
                  <a:lnTo>
                    <a:pt x="345" y="115"/>
                  </a:lnTo>
                  <a:lnTo>
                    <a:pt x="346" y="114"/>
                  </a:lnTo>
                  <a:lnTo>
                    <a:pt x="348" y="114"/>
                  </a:lnTo>
                  <a:lnTo>
                    <a:pt x="348" y="112"/>
                  </a:lnTo>
                  <a:lnTo>
                    <a:pt x="349" y="112"/>
                  </a:lnTo>
                  <a:lnTo>
                    <a:pt x="351" y="112"/>
                  </a:lnTo>
                  <a:lnTo>
                    <a:pt x="352" y="111"/>
                  </a:lnTo>
                  <a:lnTo>
                    <a:pt x="359" y="111"/>
                  </a:lnTo>
                  <a:lnTo>
                    <a:pt x="361" y="111"/>
                  </a:lnTo>
                  <a:lnTo>
                    <a:pt x="364" y="111"/>
                  </a:lnTo>
                  <a:lnTo>
                    <a:pt x="367" y="109"/>
                  </a:lnTo>
                  <a:lnTo>
                    <a:pt x="370" y="109"/>
                  </a:lnTo>
                  <a:lnTo>
                    <a:pt x="375" y="107"/>
                  </a:lnTo>
                  <a:lnTo>
                    <a:pt x="377" y="107"/>
                  </a:lnTo>
                  <a:close/>
                  <a:moveTo>
                    <a:pt x="407" y="92"/>
                  </a:moveTo>
                  <a:lnTo>
                    <a:pt x="407" y="93"/>
                  </a:lnTo>
                  <a:lnTo>
                    <a:pt x="409" y="95"/>
                  </a:lnTo>
                  <a:lnTo>
                    <a:pt x="410" y="96"/>
                  </a:lnTo>
                  <a:lnTo>
                    <a:pt x="410" y="98"/>
                  </a:lnTo>
                  <a:lnTo>
                    <a:pt x="410" y="98"/>
                  </a:lnTo>
                  <a:lnTo>
                    <a:pt x="410" y="99"/>
                  </a:lnTo>
                  <a:lnTo>
                    <a:pt x="409" y="99"/>
                  </a:lnTo>
                  <a:lnTo>
                    <a:pt x="407" y="99"/>
                  </a:lnTo>
                  <a:lnTo>
                    <a:pt x="407" y="99"/>
                  </a:lnTo>
                  <a:lnTo>
                    <a:pt x="406" y="98"/>
                  </a:lnTo>
                  <a:lnTo>
                    <a:pt x="404" y="98"/>
                  </a:lnTo>
                  <a:lnTo>
                    <a:pt x="404" y="96"/>
                  </a:lnTo>
                  <a:lnTo>
                    <a:pt x="403" y="95"/>
                  </a:lnTo>
                  <a:lnTo>
                    <a:pt x="403" y="93"/>
                  </a:lnTo>
                  <a:lnTo>
                    <a:pt x="404" y="93"/>
                  </a:lnTo>
                  <a:lnTo>
                    <a:pt x="404" y="92"/>
                  </a:lnTo>
                  <a:lnTo>
                    <a:pt x="406" y="92"/>
                  </a:lnTo>
                  <a:lnTo>
                    <a:pt x="407" y="92"/>
                  </a:lnTo>
                  <a:close/>
                  <a:moveTo>
                    <a:pt x="418" y="76"/>
                  </a:moveTo>
                  <a:lnTo>
                    <a:pt x="419" y="76"/>
                  </a:lnTo>
                  <a:lnTo>
                    <a:pt x="422" y="76"/>
                  </a:lnTo>
                  <a:lnTo>
                    <a:pt x="423" y="76"/>
                  </a:lnTo>
                  <a:lnTo>
                    <a:pt x="425" y="77"/>
                  </a:lnTo>
                  <a:lnTo>
                    <a:pt x="426" y="79"/>
                  </a:lnTo>
                  <a:lnTo>
                    <a:pt x="428" y="80"/>
                  </a:lnTo>
                  <a:lnTo>
                    <a:pt x="429" y="85"/>
                  </a:lnTo>
                  <a:lnTo>
                    <a:pt x="432" y="89"/>
                  </a:lnTo>
                  <a:lnTo>
                    <a:pt x="435" y="93"/>
                  </a:lnTo>
                  <a:lnTo>
                    <a:pt x="435" y="96"/>
                  </a:lnTo>
                  <a:lnTo>
                    <a:pt x="436" y="98"/>
                  </a:lnTo>
                  <a:lnTo>
                    <a:pt x="436" y="99"/>
                  </a:lnTo>
                  <a:lnTo>
                    <a:pt x="436" y="101"/>
                  </a:lnTo>
                  <a:lnTo>
                    <a:pt x="436" y="102"/>
                  </a:lnTo>
                  <a:lnTo>
                    <a:pt x="435" y="102"/>
                  </a:lnTo>
                  <a:lnTo>
                    <a:pt x="435" y="99"/>
                  </a:lnTo>
                  <a:lnTo>
                    <a:pt x="434" y="98"/>
                  </a:lnTo>
                  <a:lnTo>
                    <a:pt x="432" y="96"/>
                  </a:lnTo>
                  <a:lnTo>
                    <a:pt x="432" y="95"/>
                  </a:lnTo>
                  <a:lnTo>
                    <a:pt x="431" y="93"/>
                  </a:lnTo>
                  <a:lnTo>
                    <a:pt x="426" y="89"/>
                  </a:lnTo>
                  <a:lnTo>
                    <a:pt x="423" y="86"/>
                  </a:lnTo>
                  <a:lnTo>
                    <a:pt x="423" y="83"/>
                  </a:lnTo>
                  <a:lnTo>
                    <a:pt x="420" y="80"/>
                  </a:lnTo>
                  <a:lnTo>
                    <a:pt x="419" y="77"/>
                  </a:lnTo>
                  <a:lnTo>
                    <a:pt x="418" y="76"/>
                  </a:lnTo>
                  <a:close/>
                  <a:moveTo>
                    <a:pt x="418" y="76"/>
                  </a:moveTo>
                  <a:lnTo>
                    <a:pt x="418" y="75"/>
                  </a:lnTo>
                  <a:lnTo>
                    <a:pt x="418" y="76"/>
                  </a:lnTo>
                  <a:close/>
                  <a:moveTo>
                    <a:pt x="506" y="28"/>
                  </a:moveTo>
                  <a:lnTo>
                    <a:pt x="506" y="27"/>
                  </a:lnTo>
                  <a:lnTo>
                    <a:pt x="506" y="25"/>
                  </a:lnTo>
                  <a:lnTo>
                    <a:pt x="508" y="27"/>
                  </a:lnTo>
                  <a:lnTo>
                    <a:pt x="506" y="28"/>
                  </a:lnTo>
                  <a:close/>
                  <a:moveTo>
                    <a:pt x="461" y="25"/>
                  </a:moveTo>
                  <a:lnTo>
                    <a:pt x="463" y="27"/>
                  </a:lnTo>
                  <a:lnTo>
                    <a:pt x="463" y="28"/>
                  </a:lnTo>
                  <a:lnTo>
                    <a:pt x="463" y="28"/>
                  </a:lnTo>
                  <a:lnTo>
                    <a:pt x="463" y="29"/>
                  </a:lnTo>
                  <a:lnTo>
                    <a:pt x="463" y="31"/>
                  </a:lnTo>
                  <a:lnTo>
                    <a:pt x="463" y="32"/>
                  </a:lnTo>
                  <a:lnTo>
                    <a:pt x="463" y="35"/>
                  </a:lnTo>
                  <a:lnTo>
                    <a:pt x="463" y="38"/>
                  </a:lnTo>
                  <a:lnTo>
                    <a:pt x="461" y="41"/>
                  </a:lnTo>
                  <a:lnTo>
                    <a:pt x="460" y="44"/>
                  </a:lnTo>
                  <a:lnTo>
                    <a:pt x="457" y="50"/>
                  </a:lnTo>
                  <a:lnTo>
                    <a:pt x="455" y="54"/>
                  </a:lnTo>
                  <a:lnTo>
                    <a:pt x="454" y="60"/>
                  </a:lnTo>
                  <a:lnTo>
                    <a:pt x="452" y="64"/>
                  </a:lnTo>
                  <a:lnTo>
                    <a:pt x="451" y="66"/>
                  </a:lnTo>
                  <a:lnTo>
                    <a:pt x="451" y="67"/>
                  </a:lnTo>
                  <a:lnTo>
                    <a:pt x="450" y="70"/>
                  </a:lnTo>
                  <a:lnTo>
                    <a:pt x="448" y="70"/>
                  </a:lnTo>
                  <a:lnTo>
                    <a:pt x="448" y="72"/>
                  </a:lnTo>
                  <a:lnTo>
                    <a:pt x="447" y="73"/>
                  </a:lnTo>
                  <a:lnTo>
                    <a:pt x="445" y="73"/>
                  </a:lnTo>
                  <a:lnTo>
                    <a:pt x="444" y="73"/>
                  </a:lnTo>
                  <a:lnTo>
                    <a:pt x="442" y="73"/>
                  </a:lnTo>
                  <a:lnTo>
                    <a:pt x="442" y="73"/>
                  </a:lnTo>
                  <a:lnTo>
                    <a:pt x="436" y="72"/>
                  </a:lnTo>
                  <a:lnTo>
                    <a:pt x="435" y="72"/>
                  </a:lnTo>
                  <a:lnTo>
                    <a:pt x="432" y="70"/>
                  </a:lnTo>
                  <a:lnTo>
                    <a:pt x="431" y="69"/>
                  </a:lnTo>
                  <a:lnTo>
                    <a:pt x="426" y="67"/>
                  </a:lnTo>
                  <a:lnTo>
                    <a:pt x="425" y="66"/>
                  </a:lnTo>
                  <a:lnTo>
                    <a:pt x="423" y="66"/>
                  </a:lnTo>
                  <a:lnTo>
                    <a:pt x="420" y="64"/>
                  </a:lnTo>
                  <a:lnTo>
                    <a:pt x="419" y="66"/>
                  </a:lnTo>
                  <a:lnTo>
                    <a:pt x="418" y="66"/>
                  </a:lnTo>
                  <a:lnTo>
                    <a:pt x="415" y="66"/>
                  </a:lnTo>
                  <a:lnTo>
                    <a:pt x="413" y="67"/>
                  </a:lnTo>
                  <a:lnTo>
                    <a:pt x="412" y="69"/>
                  </a:lnTo>
                  <a:lnTo>
                    <a:pt x="410" y="69"/>
                  </a:lnTo>
                  <a:lnTo>
                    <a:pt x="409" y="69"/>
                  </a:lnTo>
                  <a:lnTo>
                    <a:pt x="407" y="69"/>
                  </a:lnTo>
                  <a:lnTo>
                    <a:pt x="407" y="67"/>
                  </a:lnTo>
                  <a:lnTo>
                    <a:pt x="407" y="67"/>
                  </a:lnTo>
                  <a:lnTo>
                    <a:pt x="407" y="66"/>
                  </a:lnTo>
                  <a:lnTo>
                    <a:pt x="407" y="64"/>
                  </a:lnTo>
                  <a:lnTo>
                    <a:pt x="407" y="63"/>
                  </a:lnTo>
                  <a:lnTo>
                    <a:pt x="407" y="61"/>
                  </a:lnTo>
                  <a:lnTo>
                    <a:pt x="407" y="60"/>
                  </a:lnTo>
                  <a:lnTo>
                    <a:pt x="407" y="59"/>
                  </a:lnTo>
                  <a:lnTo>
                    <a:pt x="407" y="56"/>
                  </a:lnTo>
                  <a:lnTo>
                    <a:pt x="407" y="53"/>
                  </a:lnTo>
                  <a:lnTo>
                    <a:pt x="407" y="51"/>
                  </a:lnTo>
                  <a:lnTo>
                    <a:pt x="407" y="44"/>
                  </a:lnTo>
                  <a:lnTo>
                    <a:pt x="407" y="41"/>
                  </a:lnTo>
                  <a:lnTo>
                    <a:pt x="406" y="37"/>
                  </a:lnTo>
                  <a:lnTo>
                    <a:pt x="406" y="35"/>
                  </a:lnTo>
                  <a:lnTo>
                    <a:pt x="407" y="34"/>
                  </a:lnTo>
                  <a:lnTo>
                    <a:pt x="407" y="31"/>
                  </a:lnTo>
                  <a:lnTo>
                    <a:pt x="407" y="29"/>
                  </a:lnTo>
                  <a:lnTo>
                    <a:pt x="407" y="28"/>
                  </a:lnTo>
                  <a:lnTo>
                    <a:pt x="407" y="27"/>
                  </a:lnTo>
                  <a:lnTo>
                    <a:pt x="407" y="25"/>
                  </a:lnTo>
                  <a:lnTo>
                    <a:pt x="409" y="24"/>
                  </a:lnTo>
                  <a:lnTo>
                    <a:pt x="410" y="22"/>
                  </a:lnTo>
                  <a:lnTo>
                    <a:pt x="410" y="21"/>
                  </a:lnTo>
                  <a:lnTo>
                    <a:pt x="412" y="19"/>
                  </a:lnTo>
                  <a:lnTo>
                    <a:pt x="413" y="19"/>
                  </a:lnTo>
                  <a:lnTo>
                    <a:pt x="415" y="19"/>
                  </a:lnTo>
                  <a:lnTo>
                    <a:pt x="415" y="21"/>
                  </a:lnTo>
                  <a:lnTo>
                    <a:pt x="416" y="21"/>
                  </a:lnTo>
                  <a:lnTo>
                    <a:pt x="418" y="22"/>
                  </a:lnTo>
                  <a:lnTo>
                    <a:pt x="418" y="24"/>
                  </a:lnTo>
                  <a:lnTo>
                    <a:pt x="419" y="27"/>
                  </a:lnTo>
                  <a:lnTo>
                    <a:pt x="420" y="25"/>
                  </a:lnTo>
                  <a:lnTo>
                    <a:pt x="423" y="24"/>
                  </a:lnTo>
                  <a:lnTo>
                    <a:pt x="426" y="21"/>
                  </a:lnTo>
                  <a:lnTo>
                    <a:pt x="432" y="19"/>
                  </a:lnTo>
                  <a:lnTo>
                    <a:pt x="436" y="18"/>
                  </a:lnTo>
                  <a:lnTo>
                    <a:pt x="442" y="16"/>
                  </a:lnTo>
                  <a:lnTo>
                    <a:pt x="442" y="16"/>
                  </a:lnTo>
                  <a:lnTo>
                    <a:pt x="445" y="16"/>
                  </a:lnTo>
                  <a:lnTo>
                    <a:pt x="447" y="16"/>
                  </a:lnTo>
                  <a:lnTo>
                    <a:pt x="448" y="16"/>
                  </a:lnTo>
                  <a:lnTo>
                    <a:pt x="450" y="16"/>
                  </a:lnTo>
                  <a:lnTo>
                    <a:pt x="451" y="16"/>
                  </a:lnTo>
                  <a:lnTo>
                    <a:pt x="452" y="16"/>
                  </a:lnTo>
                  <a:lnTo>
                    <a:pt x="454" y="18"/>
                  </a:lnTo>
                  <a:lnTo>
                    <a:pt x="455" y="19"/>
                  </a:lnTo>
                  <a:lnTo>
                    <a:pt x="457" y="19"/>
                  </a:lnTo>
                  <a:lnTo>
                    <a:pt x="458" y="22"/>
                  </a:lnTo>
                  <a:lnTo>
                    <a:pt x="461" y="25"/>
                  </a:lnTo>
                  <a:close/>
                  <a:moveTo>
                    <a:pt x="422" y="63"/>
                  </a:moveTo>
                  <a:lnTo>
                    <a:pt x="420" y="63"/>
                  </a:lnTo>
                  <a:lnTo>
                    <a:pt x="422" y="63"/>
                  </a:lnTo>
                  <a:close/>
                  <a:moveTo>
                    <a:pt x="416" y="64"/>
                  </a:moveTo>
                  <a:lnTo>
                    <a:pt x="418" y="64"/>
                  </a:lnTo>
                  <a:lnTo>
                    <a:pt x="418" y="63"/>
                  </a:lnTo>
                  <a:lnTo>
                    <a:pt x="416" y="63"/>
                  </a:lnTo>
                  <a:lnTo>
                    <a:pt x="416" y="64"/>
                  </a:lnTo>
                  <a:close/>
                  <a:moveTo>
                    <a:pt x="416" y="64"/>
                  </a:moveTo>
                  <a:lnTo>
                    <a:pt x="416" y="66"/>
                  </a:lnTo>
                  <a:lnTo>
                    <a:pt x="416" y="64"/>
                  </a:lnTo>
                  <a:lnTo>
                    <a:pt x="418" y="64"/>
                  </a:lnTo>
                  <a:lnTo>
                    <a:pt x="416" y="64"/>
                  </a:lnTo>
                  <a:close/>
                  <a:moveTo>
                    <a:pt x="483" y="15"/>
                  </a:moveTo>
                  <a:lnTo>
                    <a:pt x="483" y="16"/>
                  </a:lnTo>
                  <a:lnTo>
                    <a:pt x="482" y="16"/>
                  </a:lnTo>
                  <a:lnTo>
                    <a:pt x="477" y="16"/>
                  </a:lnTo>
                  <a:lnTo>
                    <a:pt x="477" y="18"/>
                  </a:lnTo>
                  <a:lnTo>
                    <a:pt x="476" y="18"/>
                  </a:lnTo>
                  <a:lnTo>
                    <a:pt x="471" y="19"/>
                  </a:lnTo>
                  <a:lnTo>
                    <a:pt x="470" y="19"/>
                  </a:lnTo>
                  <a:lnTo>
                    <a:pt x="470" y="16"/>
                  </a:lnTo>
                  <a:lnTo>
                    <a:pt x="470" y="15"/>
                  </a:lnTo>
                  <a:lnTo>
                    <a:pt x="470" y="11"/>
                  </a:lnTo>
                  <a:lnTo>
                    <a:pt x="470" y="6"/>
                  </a:lnTo>
                  <a:lnTo>
                    <a:pt x="470" y="5"/>
                  </a:lnTo>
                  <a:lnTo>
                    <a:pt x="471" y="3"/>
                  </a:lnTo>
                  <a:lnTo>
                    <a:pt x="471" y="2"/>
                  </a:lnTo>
                  <a:lnTo>
                    <a:pt x="473" y="0"/>
                  </a:lnTo>
                  <a:lnTo>
                    <a:pt x="474" y="0"/>
                  </a:lnTo>
                  <a:lnTo>
                    <a:pt x="476" y="0"/>
                  </a:lnTo>
                  <a:lnTo>
                    <a:pt x="477" y="2"/>
                  </a:lnTo>
                  <a:lnTo>
                    <a:pt x="477" y="2"/>
                  </a:lnTo>
                  <a:lnTo>
                    <a:pt x="477" y="3"/>
                  </a:lnTo>
                  <a:lnTo>
                    <a:pt x="479" y="3"/>
                  </a:lnTo>
                  <a:lnTo>
                    <a:pt x="479" y="5"/>
                  </a:lnTo>
                  <a:lnTo>
                    <a:pt x="480" y="5"/>
                  </a:lnTo>
                  <a:lnTo>
                    <a:pt x="480" y="6"/>
                  </a:lnTo>
                  <a:lnTo>
                    <a:pt x="482" y="8"/>
                  </a:lnTo>
                  <a:lnTo>
                    <a:pt x="482" y="11"/>
                  </a:lnTo>
                  <a:lnTo>
                    <a:pt x="483" y="12"/>
                  </a:lnTo>
                  <a:lnTo>
                    <a:pt x="483" y="15"/>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57"/>
            <p:cNvSpPr>
              <a:spLocks/>
            </p:cNvSpPr>
            <p:nvPr/>
          </p:nvSpPr>
          <p:spPr bwMode="auto">
            <a:xfrm>
              <a:off x="1889125" y="1344612"/>
              <a:ext cx="552450" cy="738188"/>
            </a:xfrm>
            <a:custGeom>
              <a:avLst/>
              <a:gdLst>
                <a:gd name="T0" fmla="*/ 346 w 348"/>
                <a:gd name="T1" fmla="*/ 48 h 465"/>
                <a:gd name="T2" fmla="*/ 346 w 348"/>
                <a:gd name="T3" fmla="*/ 87 h 465"/>
                <a:gd name="T4" fmla="*/ 346 w 348"/>
                <a:gd name="T5" fmla="*/ 144 h 465"/>
                <a:gd name="T6" fmla="*/ 346 w 348"/>
                <a:gd name="T7" fmla="*/ 202 h 465"/>
                <a:gd name="T8" fmla="*/ 346 w 348"/>
                <a:gd name="T9" fmla="*/ 254 h 465"/>
                <a:gd name="T10" fmla="*/ 346 w 348"/>
                <a:gd name="T11" fmla="*/ 336 h 465"/>
                <a:gd name="T12" fmla="*/ 348 w 348"/>
                <a:gd name="T13" fmla="*/ 416 h 465"/>
                <a:gd name="T14" fmla="*/ 348 w 348"/>
                <a:gd name="T15" fmla="*/ 433 h 465"/>
                <a:gd name="T16" fmla="*/ 346 w 348"/>
                <a:gd name="T17" fmla="*/ 443 h 465"/>
                <a:gd name="T18" fmla="*/ 346 w 348"/>
                <a:gd name="T19" fmla="*/ 449 h 465"/>
                <a:gd name="T20" fmla="*/ 345 w 348"/>
                <a:gd name="T21" fmla="*/ 453 h 465"/>
                <a:gd name="T22" fmla="*/ 342 w 348"/>
                <a:gd name="T23" fmla="*/ 456 h 465"/>
                <a:gd name="T24" fmla="*/ 339 w 348"/>
                <a:gd name="T25" fmla="*/ 459 h 465"/>
                <a:gd name="T26" fmla="*/ 336 w 348"/>
                <a:gd name="T27" fmla="*/ 461 h 465"/>
                <a:gd name="T28" fmla="*/ 332 w 348"/>
                <a:gd name="T29" fmla="*/ 462 h 465"/>
                <a:gd name="T30" fmla="*/ 326 w 348"/>
                <a:gd name="T31" fmla="*/ 462 h 465"/>
                <a:gd name="T32" fmla="*/ 300 w 348"/>
                <a:gd name="T33" fmla="*/ 462 h 465"/>
                <a:gd name="T34" fmla="*/ 250 w 348"/>
                <a:gd name="T35" fmla="*/ 462 h 465"/>
                <a:gd name="T36" fmla="*/ 191 w 348"/>
                <a:gd name="T37" fmla="*/ 464 h 465"/>
                <a:gd name="T38" fmla="*/ 128 w 348"/>
                <a:gd name="T39" fmla="*/ 465 h 465"/>
                <a:gd name="T40" fmla="*/ 67 w 348"/>
                <a:gd name="T41" fmla="*/ 465 h 465"/>
                <a:gd name="T42" fmla="*/ 33 w 348"/>
                <a:gd name="T43" fmla="*/ 465 h 465"/>
                <a:gd name="T44" fmla="*/ 23 w 348"/>
                <a:gd name="T45" fmla="*/ 465 h 465"/>
                <a:gd name="T46" fmla="*/ 14 w 348"/>
                <a:gd name="T47" fmla="*/ 464 h 465"/>
                <a:gd name="T48" fmla="*/ 10 w 348"/>
                <a:gd name="T49" fmla="*/ 462 h 465"/>
                <a:gd name="T50" fmla="*/ 6 w 348"/>
                <a:gd name="T51" fmla="*/ 459 h 465"/>
                <a:gd name="T52" fmla="*/ 3 w 348"/>
                <a:gd name="T53" fmla="*/ 456 h 465"/>
                <a:gd name="T54" fmla="*/ 1 w 348"/>
                <a:gd name="T55" fmla="*/ 453 h 465"/>
                <a:gd name="T56" fmla="*/ 0 w 348"/>
                <a:gd name="T57" fmla="*/ 445 h 465"/>
                <a:gd name="T58" fmla="*/ 0 w 348"/>
                <a:gd name="T59" fmla="*/ 435 h 465"/>
                <a:gd name="T60" fmla="*/ 0 w 348"/>
                <a:gd name="T61" fmla="*/ 420 h 465"/>
                <a:gd name="T62" fmla="*/ 0 w 348"/>
                <a:gd name="T63" fmla="*/ 385 h 465"/>
                <a:gd name="T64" fmla="*/ 0 w 348"/>
                <a:gd name="T65" fmla="*/ 346 h 465"/>
                <a:gd name="T66" fmla="*/ 1 w 348"/>
                <a:gd name="T67" fmla="*/ 289 h 465"/>
                <a:gd name="T68" fmla="*/ 3 w 348"/>
                <a:gd name="T69" fmla="*/ 177 h 465"/>
                <a:gd name="T70" fmla="*/ 3 w 348"/>
                <a:gd name="T71" fmla="*/ 48 h 465"/>
                <a:gd name="T72" fmla="*/ 3 w 348"/>
                <a:gd name="T73" fmla="*/ 32 h 465"/>
                <a:gd name="T74" fmla="*/ 4 w 348"/>
                <a:gd name="T75" fmla="*/ 21 h 465"/>
                <a:gd name="T76" fmla="*/ 4 w 348"/>
                <a:gd name="T77" fmla="*/ 16 h 465"/>
                <a:gd name="T78" fmla="*/ 6 w 348"/>
                <a:gd name="T79" fmla="*/ 10 h 465"/>
                <a:gd name="T80" fmla="*/ 9 w 348"/>
                <a:gd name="T81" fmla="*/ 4 h 465"/>
                <a:gd name="T82" fmla="*/ 10 w 348"/>
                <a:gd name="T83" fmla="*/ 3 h 465"/>
                <a:gd name="T84" fmla="*/ 13 w 348"/>
                <a:gd name="T85" fmla="*/ 3 h 465"/>
                <a:gd name="T86" fmla="*/ 19 w 348"/>
                <a:gd name="T87" fmla="*/ 0 h 465"/>
                <a:gd name="T88" fmla="*/ 28 w 348"/>
                <a:gd name="T89" fmla="*/ 0 h 465"/>
                <a:gd name="T90" fmla="*/ 42 w 348"/>
                <a:gd name="T91" fmla="*/ 0 h 465"/>
                <a:gd name="T92" fmla="*/ 118 w 348"/>
                <a:gd name="T93" fmla="*/ 1 h 465"/>
                <a:gd name="T94" fmla="*/ 300 w 348"/>
                <a:gd name="T95" fmla="*/ 1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48" h="465">
                  <a:moveTo>
                    <a:pt x="346" y="1"/>
                  </a:moveTo>
                  <a:lnTo>
                    <a:pt x="346" y="48"/>
                  </a:lnTo>
                  <a:lnTo>
                    <a:pt x="346" y="71"/>
                  </a:lnTo>
                  <a:lnTo>
                    <a:pt x="346" y="87"/>
                  </a:lnTo>
                  <a:lnTo>
                    <a:pt x="346" y="128"/>
                  </a:lnTo>
                  <a:lnTo>
                    <a:pt x="346" y="144"/>
                  </a:lnTo>
                  <a:lnTo>
                    <a:pt x="346" y="170"/>
                  </a:lnTo>
                  <a:lnTo>
                    <a:pt x="346" y="202"/>
                  </a:lnTo>
                  <a:lnTo>
                    <a:pt x="346" y="218"/>
                  </a:lnTo>
                  <a:lnTo>
                    <a:pt x="346" y="254"/>
                  </a:lnTo>
                  <a:lnTo>
                    <a:pt x="346" y="302"/>
                  </a:lnTo>
                  <a:lnTo>
                    <a:pt x="346" y="336"/>
                  </a:lnTo>
                  <a:lnTo>
                    <a:pt x="346" y="362"/>
                  </a:lnTo>
                  <a:lnTo>
                    <a:pt x="348" y="416"/>
                  </a:lnTo>
                  <a:lnTo>
                    <a:pt x="348" y="427"/>
                  </a:lnTo>
                  <a:lnTo>
                    <a:pt x="348" y="433"/>
                  </a:lnTo>
                  <a:lnTo>
                    <a:pt x="346" y="437"/>
                  </a:lnTo>
                  <a:lnTo>
                    <a:pt x="346" y="443"/>
                  </a:lnTo>
                  <a:lnTo>
                    <a:pt x="346" y="446"/>
                  </a:lnTo>
                  <a:lnTo>
                    <a:pt x="346" y="449"/>
                  </a:lnTo>
                  <a:lnTo>
                    <a:pt x="345" y="452"/>
                  </a:lnTo>
                  <a:lnTo>
                    <a:pt x="345" y="453"/>
                  </a:lnTo>
                  <a:lnTo>
                    <a:pt x="343" y="455"/>
                  </a:lnTo>
                  <a:lnTo>
                    <a:pt x="342" y="456"/>
                  </a:lnTo>
                  <a:lnTo>
                    <a:pt x="342" y="458"/>
                  </a:lnTo>
                  <a:lnTo>
                    <a:pt x="339" y="459"/>
                  </a:lnTo>
                  <a:lnTo>
                    <a:pt x="338" y="461"/>
                  </a:lnTo>
                  <a:lnTo>
                    <a:pt x="336" y="461"/>
                  </a:lnTo>
                  <a:lnTo>
                    <a:pt x="335" y="461"/>
                  </a:lnTo>
                  <a:lnTo>
                    <a:pt x="332" y="462"/>
                  </a:lnTo>
                  <a:lnTo>
                    <a:pt x="329" y="462"/>
                  </a:lnTo>
                  <a:lnTo>
                    <a:pt x="326" y="462"/>
                  </a:lnTo>
                  <a:lnTo>
                    <a:pt x="319" y="462"/>
                  </a:lnTo>
                  <a:lnTo>
                    <a:pt x="300" y="462"/>
                  </a:lnTo>
                  <a:lnTo>
                    <a:pt x="281" y="462"/>
                  </a:lnTo>
                  <a:lnTo>
                    <a:pt x="250" y="462"/>
                  </a:lnTo>
                  <a:lnTo>
                    <a:pt x="208" y="462"/>
                  </a:lnTo>
                  <a:lnTo>
                    <a:pt x="191" y="464"/>
                  </a:lnTo>
                  <a:lnTo>
                    <a:pt x="138" y="465"/>
                  </a:lnTo>
                  <a:lnTo>
                    <a:pt x="128" y="465"/>
                  </a:lnTo>
                  <a:lnTo>
                    <a:pt x="116" y="465"/>
                  </a:lnTo>
                  <a:lnTo>
                    <a:pt x="67" y="465"/>
                  </a:lnTo>
                  <a:lnTo>
                    <a:pt x="55" y="465"/>
                  </a:lnTo>
                  <a:lnTo>
                    <a:pt x="33" y="465"/>
                  </a:lnTo>
                  <a:lnTo>
                    <a:pt x="28" y="465"/>
                  </a:lnTo>
                  <a:lnTo>
                    <a:pt x="23" y="465"/>
                  </a:lnTo>
                  <a:lnTo>
                    <a:pt x="17" y="464"/>
                  </a:lnTo>
                  <a:lnTo>
                    <a:pt x="14" y="464"/>
                  </a:lnTo>
                  <a:lnTo>
                    <a:pt x="12" y="464"/>
                  </a:lnTo>
                  <a:lnTo>
                    <a:pt x="10" y="462"/>
                  </a:lnTo>
                  <a:lnTo>
                    <a:pt x="7" y="461"/>
                  </a:lnTo>
                  <a:lnTo>
                    <a:pt x="6" y="459"/>
                  </a:lnTo>
                  <a:lnTo>
                    <a:pt x="4" y="458"/>
                  </a:lnTo>
                  <a:lnTo>
                    <a:pt x="3" y="456"/>
                  </a:lnTo>
                  <a:lnTo>
                    <a:pt x="3" y="455"/>
                  </a:lnTo>
                  <a:lnTo>
                    <a:pt x="1" y="453"/>
                  </a:lnTo>
                  <a:lnTo>
                    <a:pt x="1" y="449"/>
                  </a:lnTo>
                  <a:lnTo>
                    <a:pt x="0" y="445"/>
                  </a:lnTo>
                  <a:lnTo>
                    <a:pt x="0" y="442"/>
                  </a:lnTo>
                  <a:lnTo>
                    <a:pt x="0" y="435"/>
                  </a:lnTo>
                  <a:lnTo>
                    <a:pt x="0" y="430"/>
                  </a:lnTo>
                  <a:lnTo>
                    <a:pt x="0" y="420"/>
                  </a:lnTo>
                  <a:lnTo>
                    <a:pt x="0" y="394"/>
                  </a:lnTo>
                  <a:lnTo>
                    <a:pt x="0" y="385"/>
                  </a:lnTo>
                  <a:lnTo>
                    <a:pt x="0" y="375"/>
                  </a:lnTo>
                  <a:lnTo>
                    <a:pt x="0" y="346"/>
                  </a:lnTo>
                  <a:lnTo>
                    <a:pt x="0" y="327"/>
                  </a:lnTo>
                  <a:lnTo>
                    <a:pt x="1" y="289"/>
                  </a:lnTo>
                  <a:lnTo>
                    <a:pt x="3" y="225"/>
                  </a:lnTo>
                  <a:lnTo>
                    <a:pt x="3" y="177"/>
                  </a:lnTo>
                  <a:lnTo>
                    <a:pt x="4" y="74"/>
                  </a:lnTo>
                  <a:lnTo>
                    <a:pt x="3" y="48"/>
                  </a:lnTo>
                  <a:lnTo>
                    <a:pt x="3" y="39"/>
                  </a:lnTo>
                  <a:lnTo>
                    <a:pt x="3" y="32"/>
                  </a:lnTo>
                  <a:lnTo>
                    <a:pt x="4" y="26"/>
                  </a:lnTo>
                  <a:lnTo>
                    <a:pt x="4" y="21"/>
                  </a:lnTo>
                  <a:lnTo>
                    <a:pt x="4" y="17"/>
                  </a:lnTo>
                  <a:lnTo>
                    <a:pt x="4" y="16"/>
                  </a:lnTo>
                  <a:lnTo>
                    <a:pt x="6" y="11"/>
                  </a:lnTo>
                  <a:lnTo>
                    <a:pt x="6" y="10"/>
                  </a:lnTo>
                  <a:lnTo>
                    <a:pt x="7" y="7"/>
                  </a:lnTo>
                  <a:lnTo>
                    <a:pt x="9" y="4"/>
                  </a:lnTo>
                  <a:lnTo>
                    <a:pt x="10" y="4"/>
                  </a:lnTo>
                  <a:lnTo>
                    <a:pt x="10" y="3"/>
                  </a:lnTo>
                  <a:lnTo>
                    <a:pt x="12" y="3"/>
                  </a:lnTo>
                  <a:lnTo>
                    <a:pt x="13" y="3"/>
                  </a:lnTo>
                  <a:lnTo>
                    <a:pt x="16" y="1"/>
                  </a:lnTo>
                  <a:lnTo>
                    <a:pt x="19" y="0"/>
                  </a:lnTo>
                  <a:lnTo>
                    <a:pt x="23" y="0"/>
                  </a:lnTo>
                  <a:lnTo>
                    <a:pt x="28" y="0"/>
                  </a:lnTo>
                  <a:lnTo>
                    <a:pt x="32" y="0"/>
                  </a:lnTo>
                  <a:lnTo>
                    <a:pt x="42" y="0"/>
                  </a:lnTo>
                  <a:lnTo>
                    <a:pt x="83" y="0"/>
                  </a:lnTo>
                  <a:lnTo>
                    <a:pt x="118" y="1"/>
                  </a:lnTo>
                  <a:lnTo>
                    <a:pt x="205" y="1"/>
                  </a:lnTo>
                  <a:lnTo>
                    <a:pt x="300" y="1"/>
                  </a:lnTo>
                  <a:lnTo>
                    <a:pt x="346" y="1"/>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58"/>
            <p:cNvSpPr>
              <a:spLocks/>
            </p:cNvSpPr>
            <p:nvPr/>
          </p:nvSpPr>
          <p:spPr bwMode="auto">
            <a:xfrm>
              <a:off x="4763" y="1103314"/>
              <a:ext cx="736600" cy="638175"/>
            </a:xfrm>
            <a:custGeom>
              <a:avLst/>
              <a:gdLst>
                <a:gd name="T0" fmla="*/ 455 w 464"/>
                <a:gd name="T1" fmla="*/ 98 h 402"/>
                <a:gd name="T2" fmla="*/ 456 w 464"/>
                <a:gd name="T3" fmla="*/ 128 h 402"/>
                <a:gd name="T4" fmla="*/ 461 w 464"/>
                <a:gd name="T5" fmla="*/ 143 h 402"/>
                <a:gd name="T6" fmla="*/ 464 w 464"/>
                <a:gd name="T7" fmla="*/ 172 h 402"/>
                <a:gd name="T8" fmla="*/ 459 w 464"/>
                <a:gd name="T9" fmla="*/ 363 h 402"/>
                <a:gd name="T10" fmla="*/ 456 w 464"/>
                <a:gd name="T11" fmla="*/ 390 h 402"/>
                <a:gd name="T12" fmla="*/ 454 w 464"/>
                <a:gd name="T13" fmla="*/ 397 h 402"/>
                <a:gd name="T14" fmla="*/ 440 w 464"/>
                <a:gd name="T15" fmla="*/ 402 h 402"/>
                <a:gd name="T16" fmla="*/ 416 w 464"/>
                <a:gd name="T17" fmla="*/ 402 h 402"/>
                <a:gd name="T18" fmla="*/ 400 w 464"/>
                <a:gd name="T19" fmla="*/ 397 h 402"/>
                <a:gd name="T20" fmla="*/ 394 w 464"/>
                <a:gd name="T21" fmla="*/ 390 h 402"/>
                <a:gd name="T22" fmla="*/ 392 w 464"/>
                <a:gd name="T23" fmla="*/ 360 h 402"/>
                <a:gd name="T24" fmla="*/ 390 w 464"/>
                <a:gd name="T25" fmla="*/ 342 h 402"/>
                <a:gd name="T26" fmla="*/ 384 w 464"/>
                <a:gd name="T27" fmla="*/ 336 h 402"/>
                <a:gd name="T28" fmla="*/ 369 w 464"/>
                <a:gd name="T29" fmla="*/ 332 h 402"/>
                <a:gd name="T30" fmla="*/ 257 w 464"/>
                <a:gd name="T31" fmla="*/ 329 h 402"/>
                <a:gd name="T32" fmla="*/ 208 w 464"/>
                <a:gd name="T33" fmla="*/ 328 h 402"/>
                <a:gd name="T34" fmla="*/ 197 w 464"/>
                <a:gd name="T35" fmla="*/ 331 h 402"/>
                <a:gd name="T36" fmla="*/ 193 w 464"/>
                <a:gd name="T37" fmla="*/ 339 h 402"/>
                <a:gd name="T38" fmla="*/ 190 w 464"/>
                <a:gd name="T39" fmla="*/ 364 h 402"/>
                <a:gd name="T40" fmla="*/ 187 w 464"/>
                <a:gd name="T41" fmla="*/ 381 h 402"/>
                <a:gd name="T42" fmla="*/ 181 w 464"/>
                <a:gd name="T43" fmla="*/ 390 h 402"/>
                <a:gd name="T44" fmla="*/ 173 w 464"/>
                <a:gd name="T45" fmla="*/ 392 h 402"/>
                <a:gd name="T46" fmla="*/ 120 w 464"/>
                <a:gd name="T47" fmla="*/ 390 h 402"/>
                <a:gd name="T48" fmla="*/ 16 w 464"/>
                <a:gd name="T49" fmla="*/ 386 h 402"/>
                <a:gd name="T50" fmla="*/ 3 w 464"/>
                <a:gd name="T51" fmla="*/ 381 h 402"/>
                <a:gd name="T52" fmla="*/ 0 w 464"/>
                <a:gd name="T53" fmla="*/ 373 h 402"/>
                <a:gd name="T54" fmla="*/ 3 w 464"/>
                <a:gd name="T55" fmla="*/ 358 h 402"/>
                <a:gd name="T56" fmla="*/ 7 w 464"/>
                <a:gd name="T57" fmla="*/ 339 h 402"/>
                <a:gd name="T58" fmla="*/ 13 w 464"/>
                <a:gd name="T59" fmla="*/ 328 h 402"/>
                <a:gd name="T60" fmla="*/ 32 w 464"/>
                <a:gd name="T61" fmla="*/ 315 h 402"/>
                <a:gd name="T62" fmla="*/ 48 w 464"/>
                <a:gd name="T63" fmla="*/ 299 h 402"/>
                <a:gd name="T64" fmla="*/ 65 w 464"/>
                <a:gd name="T65" fmla="*/ 269 h 402"/>
                <a:gd name="T66" fmla="*/ 69 w 464"/>
                <a:gd name="T67" fmla="*/ 252 h 402"/>
                <a:gd name="T68" fmla="*/ 78 w 464"/>
                <a:gd name="T69" fmla="*/ 232 h 402"/>
                <a:gd name="T70" fmla="*/ 87 w 464"/>
                <a:gd name="T71" fmla="*/ 214 h 402"/>
                <a:gd name="T72" fmla="*/ 100 w 464"/>
                <a:gd name="T73" fmla="*/ 198 h 402"/>
                <a:gd name="T74" fmla="*/ 126 w 464"/>
                <a:gd name="T75" fmla="*/ 176 h 402"/>
                <a:gd name="T76" fmla="*/ 145 w 464"/>
                <a:gd name="T77" fmla="*/ 166 h 402"/>
                <a:gd name="T78" fmla="*/ 180 w 464"/>
                <a:gd name="T79" fmla="*/ 152 h 402"/>
                <a:gd name="T80" fmla="*/ 193 w 464"/>
                <a:gd name="T81" fmla="*/ 139 h 402"/>
                <a:gd name="T82" fmla="*/ 203 w 464"/>
                <a:gd name="T83" fmla="*/ 134 h 402"/>
                <a:gd name="T84" fmla="*/ 218 w 464"/>
                <a:gd name="T85" fmla="*/ 134 h 402"/>
                <a:gd name="T86" fmla="*/ 228 w 464"/>
                <a:gd name="T87" fmla="*/ 133 h 402"/>
                <a:gd name="T88" fmla="*/ 235 w 464"/>
                <a:gd name="T89" fmla="*/ 127 h 402"/>
                <a:gd name="T90" fmla="*/ 246 w 464"/>
                <a:gd name="T91" fmla="*/ 111 h 402"/>
                <a:gd name="T92" fmla="*/ 254 w 464"/>
                <a:gd name="T93" fmla="*/ 104 h 402"/>
                <a:gd name="T94" fmla="*/ 264 w 464"/>
                <a:gd name="T95" fmla="*/ 102 h 402"/>
                <a:gd name="T96" fmla="*/ 280 w 464"/>
                <a:gd name="T97" fmla="*/ 105 h 402"/>
                <a:gd name="T98" fmla="*/ 291 w 464"/>
                <a:gd name="T99" fmla="*/ 104 h 402"/>
                <a:gd name="T100" fmla="*/ 296 w 464"/>
                <a:gd name="T101" fmla="*/ 96 h 402"/>
                <a:gd name="T102" fmla="*/ 308 w 464"/>
                <a:gd name="T103" fmla="*/ 77 h 402"/>
                <a:gd name="T104" fmla="*/ 320 w 464"/>
                <a:gd name="T105" fmla="*/ 63 h 402"/>
                <a:gd name="T106" fmla="*/ 323 w 464"/>
                <a:gd name="T107" fmla="*/ 56 h 402"/>
                <a:gd name="T108" fmla="*/ 327 w 464"/>
                <a:gd name="T109" fmla="*/ 25 h 402"/>
                <a:gd name="T110" fmla="*/ 331 w 464"/>
                <a:gd name="T111" fmla="*/ 8 h 402"/>
                <a:gd name="T112" fmla="*/ 340 w 464"/>
                <a:gd name="T113" fmla="*/ 2 h 402"/>
                <a:gd name="T114" fmla="*/ 358 w 464"/>
                <a:gd name="T115" fmla="*/ 0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64" h="402">
                  <a:moveTo>
                    <a:pt x="458" y="3"/>
                  </a:moveTo>
                  <a:lnTo>
                    <a:pt x="456" y="43"/>
                  </a:lnTo>
                  <a:lnTo>
                    <a:pt x="456" y="57"/>
                  </a:lnTo>
                  <a:lnTo>
                    <a:pt x="456" y="70"/>
                  </a:lnTo>
                  <a:lnTo>
                    <a:pt x="455" y="98"/>
                  </a:lnTo>
                  <a:lnTo>
                    <a:pt x="455" y="108"/>
                  </a:lnTo>
                  <a:lnTo>
                    <a:pt x="455" y="115"/>
                  </a:lnTo>
                  <a:lnTo>
                    <a:pt x="456" y="120"/>
                  </a:lnTo>
                  <a:lnTo>
                    <a:pt x="456" y="123"/>
                  </a:lnTo>
                  <a:lnTo>
                    <a:pt x="456" y="128"/>
                  </a:lnTo>
                  <a:lnTo>
                    <a:pt x="458" y="133"/>
                  </a:lnTo>
                  <a:lnTo>
                    <a:pt x="458" y="134"/>
                  </a:lnTo>
                  <a:lnTo>
                    <a:pt x="461" y="140"/>
                  </a:lnTo>
                  <a:lnTo>
                    <a:pt x="461" y="141"/>
                  </a:lnTo>
                  <a:lnTo>
                    <a:pt x="461" y="143"/>
                  </a:lnTo>
                  <a:lnTo>
                    <a:pt x="462" y="147"/>
                  </a:lnTo>
                  <a:lnTo>
                    <a:pt x="462" y="153"/>
                  </a:lnTo>
                  <a:lnTo>
                    <a:pt x="464" y="157"/>
                  </a:lnTo>
                  <a:lnTo>
                    <a:pt x="464" y="165"/>
                  </a:lnTo>
                  <a:lnTo>
                    <a:pt x="464" y="172"/>
                  </a:lnTo>
                  <a:lnTo>
                    <a:pt x="464" y="184"/>
                  </a:lnTo>
                  <a:lnTo>
                    <a:pt x="462" y="204"/>
                  </a:lnTo>
                  <a:lnTo>
                    <a:pt x="462" y="243"/>
                  </a:lnTo>
                  <a:lnTo>
                    <a:pt x="459" y="348"/>
                  </a:lnTo>
                  <a:lnTo>
                    <a:pt x="459" y="363"/>
                  </a:lnTo>
                  <a:lnTo>
                    <a:pt x="459" y="370"/>
                  </a:lnTo>
                  <a:lnTo>
                    <a:pt x="459" y="376"/>
                  </a:lnTo>
                  <a:lnTo>
                    <a:pt x="458" y="381"/>
                  </a:lnTo>
                  <a:lnTo>
                    <a:pt x="458" y="386"/>
                  </a:lnTo>
                  <a:lnTo>
                    <a:pt x="456" y="390"/>
                  </a:lnTo>
                  <a:lnTo>
                    <a:pt x="456" y="392"/>
                  </a:lnTo>
                  <a:lnTo>
                    <a:pt x="456" y="393"/>
                  </a:lnTo>
                  <a:lnTo>
                    <a:pt x="455" y="395"/>
                  </a:lnTo>
                  <a:lnTo>
                    <a:pt x="455" y="396"/>
                  </a:lnTo>
                  <a:lnTo>
                    <a:pt x="454" y="397"/>
                  </a:lnTo>
                  <a:lnTo>
                    <a:pt x="452" y="397"/>
                  </a:lnTo>
                  <a:lnTo>
                    <a:pt x="451" y="399"/>
                  </a:lnTo>
                  <a:lnTo>
                    <a:pt x="448" y="400"/>
                  </a:lnTo>
                  <a:lnTo>
                    <a:pt x="445" y="402"/>
                  </a:lnTo>
                  <a:lnTo>
                    <a:pt x="440" y="402"/>
                  </a:lnTo>
                  <a:lnTo>
                    <a:pt x="438" y="402"/>
                  </a:lnTo>
                  <a:lnTo>
                    <a:pt x="433" y="402"/>
                  </a:lnTo>
                  <a:lnTo>
                    <a:pt x="427" y="402"/>
                  </a:lnTo>
                  <a:lnTo>
                    <a:pt x="417" y="402"/>
                  </a:lnTo>
                  <a:lnTo>
                    <a:pt x="416" y="402"/>
                  </a:lnTo>
                  <a:lnTo>
                    <a:pt x="410" y="400"/>
                  </a:lnTo>
                  <a:lnTo>
                    <a:pt x="406" y="400"/>
                  </a:lnTo>
                  <a:lnTo>
                    <a:pt x="404" y="399"/>
                  </a:lnTo>
                  <a:lnTo>
                    <a:pt x="403" y="399"/>
                  </a:lnTo>
                  <a:lnTo>
                    <a:pt x="400" y="397"/>
                  </a:lnTo>
                  <a:lnTo>
                    <a:pt x="398" y="397"/>
                  </a:lnTo>
                  <a:lnTo>
                    <a:pt x="397" y="396"/>
                  </a:lnTo>
                  <a:lnTo>
                    <a:pt x="397" y="395"/>
                  </a:lnTo>
                  <a:lnTo>
                    <a:pt x="395" y="393"/>
                  </a:lnTo>
                  <a:lnTo>
                    <a:pt x="394" y="390"/>
                  </a:lnTo>
                  <a:lnTo>
                    <a:pt x="394" y="387"/>
                  </a:lnTo>
                  <a:lnTo>
                    <a:pt x="392" y="383"/>
                  </a:lnTo>
                  <a:lnTo>
                    <a:pt x="392" y="379"/>
                  </a:lnTo>
                  <a:lnTo>
                    <a:pt x="392" y="371"/>
                  </a:lnTo>
                  <a:lnTo>
                    <a:pt x="392" y="360"/>
                  </a:lnTo>
                  <a:lnTo>
                    <a:pt x="392" y="355"/>
                  </a:lnTo>
                  <a:lnTo>
                    <a:pt x="391" y="351"/>
                  </a:lnTo>
                  <a:lnTo>
                    <a:pt x="391" y="348"/>
                  </a:lnTo>
                  <a:lnTo>
                    <a:pt x="391" y="345"/>
                  </a:lnTo>
                  <a:lnTo>
                    <a:pt x="390" y="342"/>
                  </a:lnTo>
                  <a:lnTo>
                    <a:pt x="390" y="339"/>
                  </a:lnTo>
                  <a:lnTo>
                    <a:pt x="388" y="338"/>
                  </a:lnTo>
                  <a:lnTo>
                    <a:pt x="387" y="336"/>
                  </a:lnTo>
                  <a:lnTo>
                    <a:pt x="385" y="336"/>
                  </a:lnTo>
                  <a:lnTo>
                    <a:pt x="384" y="336"/>
                  </a:lnTo>
                  <a:lnTo>
                    <a:pt x="382" y="335"/>
                  </a:lnTo>
                  <a:lnTo>
                    <a:pt x="379" y="333"/>
                  </a:lnTo>
                  <a:lnTo>
                    <a:pt x="378" y="333"/>
                  </a:lnTo>
                  <a:lnTo>
                    <a:pt x="375" y="333"/>
                  </a:lnTo>
                  <a:lnTo>
                    <a:pt x="369" y="332"/>
                  </a:lnTo>
                  <a:lnTo>
                    <a:pt x="363" y="332"/>
                  </a:lnTo>
                  <a:lnTo>
                    <a:pt x="356" y="332"/>
                  </a:lnTo>
                  <a:lnTo>
                    <a:pt x="324" y="331"/>
                  </a:lnTo>
                  <a:lnTo>
                    <a:pt x="278" y="329"/>
                  </a:lnTo>
                  <a:lnTo>
                    <a:pt x="257" y="329"/>
                  </a:lnTo>
                  <a:lnTo>
                    <a:pt x="247" y="328"/>
                  </a:lnTo>
                  <a:lnTo>
                    <a:pt x="227" y="328"/>
                  </a:lnTo>
                  <a:lnTo>
                    <a:pt x="218" y="328"/>
                  </a:lnTo>
                  <a:lnTo>
                    <a:pt x="212" y="328"/>
                  </a:lnTo>
                  <a:lnTo>
                    <a:pt x="208" y="328"/>
                  </a:lnTo>
                  <a:lnTo>
                    <a:pt x="206" y="328"/>
                  </a:lnTo>
                  <a:lnTo>
                    <a:pt x="203" y="328"/>
                  </a:lnTo>
                  <a:lnTo>
                    <a:pt x="202" y="328"/>
                  </a:lnTo>
                  <a:lnTo>
                    <a:pt x="199" y="329"/>
                  </a:lnTo>
                  <a:lnTo>
                    <a:pt x="197" y="331"/>
                  </a:lnTo>
                  <a:lnTo>
                    <a:pt x="196" y="332"/>
                  </a:lnTo>
                  <a:lnTo>
                    <a:pt x="196" y="333"/>
                  </a:lnTo>
                  <a:lnTo>
                    <a:pt x="195" y="335"/>
                  </a:lnTo>
                  <a:lnTo>
                    <a:pt x="195" y="338"/>
                  </a:lnTo>
                  <a:lnTo>
                    <a:pt x="193" y="339"/>
                  </a:lnTo>
                  <a:lnTo>
                    <a:pt x="193" y="342"/>
                  </a:lnTo>
                  <a:lnTo>
                    <a:pt x="193" y="345"/>
                  </a:lnTo>
                  <a:lnTo>
                    <a:pt x="192" y="349"/>
                  </a:lnTo>
                  <a:lnTo>
                    <a:pt x="192" y="355"/>
                  </a:lnTo>
                  <a:lnTo>
                    <a:pt x="190" y="364"/>
                  </a:lnTo>
                  <a:lnTo>
                    <a:pt x="190" y="368"/>
                  </a:lnTo>
                  <a:lnTo>
                    <a:pt x="190" y="373"/>
                  </a:lnTo>
                  <a:lnTo>
                    <a:pt x="189" y="377"/>
                  </a:lnTo>
                  <a:lnTo>
                    <a:pt x="189" y="379"/>
                  </a:lnTo>
                  <a:lnTo>
                    <a:pt x="187" y="381"/>
                  </a:lnTo>
                  <a:lnTo>
                    <a:pt x="187" y="384"/>
                  </a:lnTo>
                  <a:lnTo>
                    <a:pt x="186" y="386"/>
                  </a:lnTo>
                  <a:lnTo>
                    <a:pt x="184" y="387"/>
                  </a:lnTo>
                  <a:lnTo>
                    <a:pt x="183" y="389"/>
                  </a:lnTo>
                  <a:lnTo>
                    <a:pt x="181" y="390"/>
                  </a:lnTo>
                  <a:lnTo>
                    <a:pt x="180" y="390"/>
                  </a:lnTo>
                  <a:lnTo>
                    <a:pt x="179" y="392"/>
                  </a:lnTo>
                  <a:lnTo>
                    <a:pt x="176" y="392"/>
                  </a:lnTo>
                  <a:lnTo>
                    <a:pt x="174" y="392"/>
                  </a:lnTo>
                  <a:lnTo>
                    <a:pt x="173" y="392"/>
                  </a:lnTo>
                  <a:lnTo>
                    <a:pt x="170" y="393"/>
                  </a:lnTo>
                  <a:lnTo>
                    <a:pt x="163" y="393"/>
                  </a:lnTo>
                  <a:lnTo>
                    <a:pt x="154" y="392"/>
                  </a:lnTo>
                  <a:lnTo>
                    <a:pt x="133" y="390"/>
                  </a:lnTo>
                  <a:lnTo>
                    <a:pt x="120" y="390"/>
                  </a:lnTo>
                  <a:lnTo>
                    <a:pt x="75" y="389"/>
                  </a:lnTo>
                  <a:lnTo>
                    <a:pt x="36" y="387"/>
                  </a:lnTo>
                  <a:lnTo>
                    <a:pt x="29" y="387"/>
                  </a:lnTo>
                  <a:lnTo>
                    <a:pt x="20" y="386"/>
                  </a:lnTo>
                  <a:lnTo>
                    <a:pt x="16" y="386"/>
                  </a:lnTo>
                  <a:lnTo>
                    <a:pt x="11" y="384"/>
                  </a:lnTo>
                  <a:lnTo>
                    <a:pt x="8" y="384"/>
                  </a:lnTo>
                  <a:lnTo>
                    <a:pt x="5" y="383"/>
                  </a:lnTo>
                  <a:lnTo>
                    <a:pt x="4" y="383"/>
                  </a:lnTo>
                  <a:lnTo>
                    <a:pt x="3" y="381"/>
                  </a:lnTo>
                  <a:lnTo>
                    <a:pt x="1" y="380"/>
                  </a:lnTo>
                  <a:lnTo>
                    <a:pt x="1" y="379"/>
                  </a:lnTo>
                  <a:lnTo>
                    <a:pt x="0" y="377"/>
                  </a:lnTo>
                  <a:lnTo>
                    <a:pt x="0" y="376"/>
                  </a:lnTo>
                  <a:lnTo>
                    <a:pt x="0" y="373"/>
                  </a:lnTo>
                  <a:lnTo>
                    <a:pt x="0" y="371"/>
                  </a:lnTo>
                  <a:lnTo>
                    <a:pt x="0" y="368"/>
                  </a:lnTo>
                  <a:lnTo>
                    <a:pt x="1" y="364"/>
                  </a:lnTo>
                  <a:lnTo>
                    <a:pt x="1" y="361"/>
                  </a:lnTo>
                  <a:lnTo>
                    <a:pt x="3" y="358"/>
                  </a:lnTo>
                  <a:lnTo>
                    <a:pt x="3" y="354"/>
                  </a:lnTo>
                  <a:lnTo>
                    <a:pt x="4" y="351"/>
                  </a:lnTo>
                  <a:lnTo>
                    <a:pt x="4" y="347"/>
                  </a:lnTo>
                  <a:lnTo>
                    <a:pt x="5" y="342"/>
                  </a:lnTo>
                  <a:lnTo>
                    <a:pt x="7" y="339"/>
                  </a:lnTo>
                  <a:lnTo>
                    <a:pt x="8" y="336"/>
                  </a:lnTo>
                  <a:lnTo>
                    <a:pt x="8" y="333"/>
                  </a:lnTo>
                  <a:lnTo>
                    <a:pt x="10" y="332"/>
                  </a:lnTo>
                  <a:lnTo>
                    <a:pt x="11" y="331"/>
                  </a:lnTo>
                  <a:lnTo>
                    <a:pt x="13" y="328"/>
                  </a:lnTo>
                  <a:lnTo>
                    <a:pt x="16" y="326"/>
                  </a:lnTo>
                  <a:lnTo>
                    <a:pt x="19" y="323"/>
                  </a:lnTo>
                  <a:lnTo>
                    <a:pt x="20" y="322"/>
                  </a:lnTo>
                  <a:lnTo>
                    <a:pt x="23" y="320"/>
                  </a:lnTo>
                  <a:lnTo>
                    <a:pt x="32" y="315"/>
                  </a:lnTo>
                  <a:lnTo>
                    <a:pt x="33" y="312"/>
                  </a:lnTo>
                  <a:lnTo>
                    <a:pt x="37" y="309"/>
                  </a:lnTo>
                  <a:lnTo>
                    <a:pt x="42" y="306"/>
                  </a:lnTo>
                  <a:lnTo>
                    <a:pt x="45" y="301"/>
                  </a:lnTo>
                  <a:lnTo>
                    <a:pt x="48" y="299"/>
                  </a:lnTo>
                  <a:lnTo>
                    <a:pt x="51" y="296"/>
                  </a:lnTo>
                  <a:lnTo>
                    <a:pt x="53" y="293"/>
                  </a:lnTo>
                  <a:lnTo>
                    <a:pt x="55" y="290"/>
                  </a:lnTo>
                  <a:lnTo>
                    <a:pt x="56" y="287"/>
                  </a:lnTo>
                  <a:lnTo>
                    <a:pt x="65" y="269"/>
                  </a:lnTo>
                  <a:lnTo>
                    <a:pt x="67" y="265"/>
                  </a:lnTo>
                  <a:lnTo>
                    <a:pt x="68" y="262"/>
                  </a:lnTo>
                  <a:lnTo>
                    <a:pt x="68" y="259"/>
                  </a:lnTo>
                  <a:lnTo>
                    <a:pt x="68" y="258"/>
                  </a:lnTo>
                  <a:lnTo>
                    <a:pt x="69" y="252"/>
                  </a:lnTo>
                  <a:lnTo>
                    <a:pt x="69" y="248"/>
                  </a:lnTo>
                  <a:lnTo>
                    <a:pt x="71" y="245"/>
                  </a:lnTo>
                  <a:lnTo>
                    <a:pt x="72" y="242"/>
                  </a:lnTo>
                  <a:lnTo>
                    <a:pt x="74" y="237"/>
                  </a:lnTo>
                  <a:lnTo>
                    <a:pt x="78" y="232"/>
                  </a:lnTo>
                  <a:lnTo>
                    <a:pt x="80" y="229"/>
                  </a:lnTo>
                  <a:lnTo>
                    <a:pt x="81" y="226"/>
                  </a:lnTo>
                  <a:lnTo>
                    <a:pt x="84" y="219"/>
                  </a:lnTo>
                  <a:lnTo>
                    <a:pt x="87" y="216"/>
                  </a:lnTo>
                  <a:lnTo>
                    <a:pt x="87" y="214"/>
                  </a:lnTo>
                  <a:lnTo>
                    <a:pt x="90" y="210"/>
                  </a:lnTo>
                  <a:lnTo>
                    <a:pt x="91" y="207"/>
                  </a:lnTo>
                  <a:lnTo>
                    <a:pt x="94" y="204"/>
                  </a:lnTo>
                  <a:lnTo>
                    <a:pt x="97" y="201"/>
                  </a:lnTo>
                  <a:lnTo>
                    <a:pt x="100" y="198"/>
                  </a:lnTo>
                  <a:lnTo>
                    <a:pt x="103" y="194"/>
                  </a:lnTo>
                  <a:lnTo>
                    <a:pt x="113" y="187"/>
                  </a:lnTo>
                  <a:lnTo>
                    <a:pt x="120" y="181"/>
                  </a:lnTo>
                  <a:lnTo>
                    <a:pt x="125" y="178"/>
                  </a:lnTo>
                  <a:lnTo>
                    <a:pt x="126" y="176"/>
                  </a:lnTo>
                  <a:lnTo>
                    <a:pt x="129" y="175"/>
                  </a:lnTo>
                  <a:lnTo>
                    <a:pt x="135" y="172"/>
                  </a:lnTo>
                  <a:lnTo>
                    <a:pt x="138" y="169"/>
                  </a:lnTo>
                  <a:lnTo>
                    <a:pt x="141" y="168"/>
                  </a:lnTo>
                  <a:lnTo>
                    <a:pt x="145" y="166"/>
                  </a:lnTo>
                  <a:lnTo>
                    <a:pt x="152" y="163"/>
                  </a:lnTo>
                  <a:lnTo>
                    <a:pt x="164" y="159"/>
                  </a:lnTo>
                  <a:lnTo>
                    <a:pt x="173" y="156"/>
                  </a:lnTo>
                  <a:lnTo>
                    <a:pt x="176" y="155"/>
                  </a:lnTo>
                  <a:lnTo>
                    <a:pt x="180" y="152"/>
                  </a:lnTo>
                  <a:lnTo>
                    <a:pt x="181" y="150"/>
                  </a:lnTo>
                  <a:lnTo>
                    <a:pt x="184" y="147"/>
                  </a:lnTo>
                  <a:lnTo>
                    <a:pt x="189" y="143"/>
                  </a:lnTo>
                  <a:lnTo>
                    <a:pt x="192" y="140"/>
                  </a:lnTo>
                  <a:lnTo>
                    <a:pt x="193" y="139"/>
                  </a:lnTo>
                  <a:lnTo>
                    <a:pt x="195" y="137"/>
                  </a:lnTo>
                  <a:lnTo>
                    <a:pt x="197" y="136"/>
                  </a:lnTo>
                  <a:lnTo>
                    <a:pt x="199" y="136"/>
                  </a:lnTo>
                  <a:lnTo>
                    <a:pt x="200" y="134"/>
                  </a:lnTo>
                  <a:lnTo>
                    <a:pt x="203" y="134"/>
                  </a:lnTo>
                  <a:lnTo>
                    <a:pt x="205" y="134"/>
                  </a:lnTo>
                  <a:lnTo>
                    <a:pt x="208" y="133"/>
                  </a:lnTo>
                  <a:lnTo>
                    <a:pt x="208" y="133"/>
                  </a:lnTo>
                  <a:lnTo>
                    <a:pt x="211" y="134"/>
                  </a:lnTo>
                  <a:lnTo>
                    <a:pt x="218" y="134"/>
                  </a:lnTo>
                  <a:lnTo>
                    <a:pt x="219" y="134"/>
                  </a:lnTo>
                  <a:lnTo>
                    <a:pt x="222" y="134"/>
                  </a:lnTo>
                  <a:lnTo>
                    <a:pt x="224" y="134"/>
                  </a:lnTo>
                  <a:lnTo>
                    <a:pt x="225" y="134"/>
                  </a:lnTo>
                  <a:lnTo>
                    <a:pt x="228" y="133"/>
                  </a:lnTo>
                  <a:lnTo>
                    <a:pt x="230" y="133"/>
                  </a:lnTo>
                  <a:lnTo>
                    <a:pt x="231" y="131"/>
                  </a:lnTo>
                  <a:lnTo>
                    <a:pt x="232" y="130"/>
                  </a:lnTo>
                  <a:lnTo>
                    <a:pt x="232" y="128"/>
                  </a:lnTo>
                  <a:lnTo>
                    <a:pt x="235" y="127"/>
                  </a:lnTo>
                  <a:lnTo>
                    <a:pt x="238" y="123"/>
                  </a:lnTo>
                  <a:lnTo>
                    <a:pt x="243" y="118"/>
                  </a:lnTo>
                  <a:lnTo>
                    <a:pt x="243" y="114"/>
                  </a:lnTo>
                  <a:lnTo>
                    <a:pt x="244" y="112"/>
                  </a:lnTo>
                  <a:lnTo>
                    <a:pt x="246" y="111"/>
                  </a:lnTo>
                  <a:lnTo>
                    <a:pt x="247" y="109"/>
                  </a:lnTo>
                  <a:lnTo>
                    <a:pt x="250" y="107"/>
                  </a:lnTo>
                  <a:lnTo>
                    <a:pt x="251" y="107"/>
                  </a:lnTo>
                  <a:lnTo>
                    <a:pt x="253" y="105"/>
                  </a:lnTo>
                  <a:lnTo>
                    <a:pt x="254" y="104"/>
                  </a:lnTo>
                  <a:lnTo>
                    <a:pt x="256" y="104"/>
                  </a:lnTo>
                  <a:lnTo>
                    <a:pt x="257" y="104"/>
                  </a:lnTo>
                  <a:lnTo>
                    <a:pt x="259" y="102"/>
                  </a:lnTo>
                  <a:lnTo>
                    <a:pt x="262" y="102"/>
                  </a:lnTo>
                  <a:lnTo>
                    <a:pt x="264" y="102"/>
                  </a:lnTo>
                  <a:lnTo>
                    <a:pt x="266" y="102"/>
                  </a:lnTo>
                  <a:lnTo>
                    <a:pt x="267" y="104"/>
                  </a:lnTo>
                  <a:lnTo>
                    <a:pt x="275" y="105"/>
                  </a:lnTo>
                  <a:lnTo>
                    <a:pt x="278" y="105"/>
                  </a:lnTo>
                  <a:lnTo>
                    <a:pt x="280" y="105"/>
                  </a:lnTo>
                  <a:lnTo>
                    <a:pt x="283" y="107"/>
                  </a:lnTo>
                  <a:lnTo>
                    <a:pt x="286" y="105"/>
                  </a:lnTo>
                  <a:lnTo>
                    <a:pt x="288" y="105"/>
                  </a:lnTo>
                  <a:lnTo>
                    <a:pt x="289" y="104"/>
                  </a:lnTo>
                  <a:lnTo>
                    <a:pt x="291" y="104"/>
                  </a:lnTo>
                  <a:lnTo>
                    <a:pt x="292" y="102"/>
                  </a:lnTo>
                  <a:lnTo>
                    <a:pt x="294" y="102"/>
                  </a:lnTo>
                  <a:lnTo>
                    <a:pt x="294" y="101"/>
                  </a:lnTo>
                  <a:lnTo>
                    <a:pt x="295" y="99"/>
                  </a:lnTo>
                  <a:lnTo>
                    <a:pt x="296" y="96"/>
                  </a:lnTo>
                  <a:lnTo>
                    <a:pt x="298" y="93"/>
                  </a:lnTo>
                  <a:lnTo>
                    <a:pt x="302" y="86"/>
                  </a:lnTo>
                  <a:lnTo>
                    <a:pt x="304" y="83"/>
                  </a:lnTo>
                  <a:lnTo>
                    <a:pt x="307" y="80"/>
                  </a:lnTo>
                  <a:lnTo>
                    <a:pt x="308" y="77"/>
                  </a:lnTo>
                  <a:lnTo>
                    <a:pt x="310" y="75"/>
                  </a:lnTo>
                  <a:lnTo>
                    <a:pt x="311" y="72"/>
                  </a:lnTo>
                  <a:lnTo>
                    <a:pt x="312" y="70"/>
                  </a:lnTo>
                  <a:lnTo>
                    <a:pt x="317" y="66"/>
                  </a:lnTo>
                  <a:lnTo>
                    <a:pt x="320" y="63"/>
                  </a:lnTo>
                  <a:lnTo>
                    <a:pt x="320" y="61"/>
                  </a:lnTo>
                  <a:lnTo>
                    <a:pt x="321" y="60"/>
                  </a:lnTo>
                  <a:lnTo>
                    <a:pt x="323" y="59"/>
                  </a:lnTo>
                  <a:lnTo>
                    <a:pt x="323" y="57"/>
                  </a:lnTo>
                  <a:lnTo>
                    <a:pt x="323" y="56"/>
                  </a:lnTo>
                  <a:lnTo>
                    <a:pt x="324" y="53"/>
                  </a:lnTo>
                  <a:lnTo>
                    <a:pt x="326" y="50"/>
                  </a:lnTo>
                  <a:lnTo>
                    <a:pt x="326" y="47"/>
                  </a:lnTo>
                  <a:lnTo>
                    <a:pt x="327" y="40"/>
                  </a:lnTo>
                  <a:lnTo>
                    <a:pt x="327" y="25"/>
                  </a:lnTo>
                  <a:lnTo>
                    <a:pt x="328" y="21"/>
                  </a:lnTo>
                  <a:lnTo>
                    <a:pt x="328" y="16"/>
                  </a:lnTo>
                  <a:lnTo>
                    <a:pt x="330" y="13"/>
                  </a:lnTo>
                  <a:lnTo>
                    <a:pt x="330" y="12"/>
                  </a:lnTo>
                  <a:lnTo>
                    <a:pt x="331" y="8"/>
                  </a:lnTo>
                  <a:lnTo>
                    <a:pt x="333" y="6"/>
                  </a:lnTo>
                  <a:lnTo>
                    <a:pt x="333" y="5"/>
                  </a:lnTo>
                  <a:lnTo>
                    <a:pt x="336" y="3"/>
                  </a:lnTo>
                  <a:lnTo>
                    <a:pt x="337" y="2"/>
                  </a:lnTo>
                  <a:lnTo>
                    <a:pt x="340" y="2"/>
                  </a:lnTo>
                  <a:lnTo>
                    <a:pt x="343" y="0"/>
                  </a:lnTo>
                  <a:lnTo>
                    <a:pt x="346" y="0"/>
                  </a:lnTo>
                  <a:lnTo>
                    <a:pt x="347" y="0"/>
                  </a:lnTo>
                  <a:lnTo>
                    <a:pt x="350" y="0"/>
                  </a:lnTo>
                  <a:lnTo>
                    <a:pt x="358" y="0"/>
                  </a:lnTo>
                  <a:lnTo>
                    <a:pt x="362" y="0"/>
                  </a:lnTo>
                  <a:lnTo>
                    <a:pt x="406" y="2"/>
                  </a:lnTo>
                  <a:lnTo>
                    <a:pt x="420" y="3"/>
                  </a:lnTo>
                  <a:lnTo>
                    <a:pt x="458" y="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59"/>
            <p:cNvSpPr>
              <a:spLocks/>
            </p:cNvSpPr>
            <p:nvPr/>
          </p:nvSpPr>
          <p:spPr bwMode="auto">
            <a:xfrm>
              <a:off x="4205288" y="4729162"/>
              <a:ext cx="217488" cy="431800"/>
            </a:xfrm>
            <a:custGeom>
              <a:avLst/>
              <a:gdLst>
                <a:gd name="T0" fmla="*/ 98 w 137"/>
                <a:gd name="T1" fmla="*/ 1 h 272"/>
                <a:gd name="T2" fmla="*/ 99 w 137"/>
                <a:gd name="T3" fmla="*/ 10 h 272"/>
                <a:gd name="T4" fmla="*/ 99 w 137"/>
                <a:gd name="T5" fmla="*/ 22 h 272"/>
                <a:gd name="T6" fmla="*/ 96 w 137"/>
                <a:gd name="T7" fmla="*/ 42 h 272"/>
                <a:gd name="T8" fmla="*/ 98 w 137"/>
                <a:gd name="T9" fmla="*/ 51 h 272"/>
                <a:gd name="T10" fmla="*/ 101 w 137"/>
                <a:gd name="T11" fmla="*/ 61 h 272"/>
                <a:gd name="T12" fmla="*/ 107 w 137"/>
                <a:gd name="T13" fmla="*/ 74 h 272"/>
                <a:gd name="T14" fmla="*/ 109 w 137"/>
                <a:gd name="T15" fmla="*/ 81 h 272"/>
                <a:gd name="T16" fmla="*/ 111 w 137"/>
                <a:gd name="T17" fmla="*/ 92 h 272"/>
                <a:gd name="T18" fmla="*/ 109 w 137"/>
                <a:gd name="T19" fmla="*/ 100 h 272"/>
                <a:gd name="T20" fmla="*/ 105 w 137"/>
                <a:gd name="T21" fmla="*/ 109 h 272"/>
                <a:gd name="T22" fmla="*/ 101 w 137"/>
                <a:gd name="T23" fmla="*/ 119 h 272"/>
                <a:gd name="T24" fmla="*/ 99 w 137"/>
                <a:gd name="T25" fmla="*/ 125 h 272"/>
                <a:gd name="T26" fmla="*/ 99 w 137"/>
                <a:gd name="T27" fmla="*/ 131 h 272"/>
                <a:gd name="T28" fmla="*/ 101 w 137"/>
                <a:gd name="T29" fmla="*/ 138 h 272"/>
                <a:gd name="T30" fmla="*/ 104 w 137"/>
                <a:gd name="T31" fmla="*/ 144 h 272"/>
                <a:gd name="T32" fmla="*/ 111 w 137"/>
                <a:gd name="T33" fmla="*/ 154 h 272"/>
                <a:gd name="T34" fmla="*/ 120 w 137"/>
                <a:gd name="T35" fmla="*/ 167 h 272"/>
                <a:gd name="T36" fmla="*/ 124 w 137"/>
                <a:gd name="T37" fmla="*/ 175 h 272"/>
                <a:gd name="T38" fmla="*/ 127 w 137"/>
                <a:gd name="T39" fmla="*/ 186 h 272"/>
                <a:gd name="T40" fmla="*/ 130 w 137"/>
                <a:gd name="T41" fmla="*/ 202 h 272"/>
                <a:gd name="T42" fmla="*/ 131 w 137"/>
                <a:gd name="T43" fmla="*/ 218 h 272"/>
                <a:gd name="T44" fmla="*/ 131 w 137"/>
                <a:gd name="T45" fmla="*/ 233 h 272"/>
                <a:gd name="T46" fmla="*/ 134 w 137"/>
                <a:gd name="T47" fmla="*/ 244 h 272"/>
                <a:gd name="T48" fmla="*/ 137 w 137"/>
                <a:gd name="T49" fmla="*/ 262 h 272"/>
                <a:gd name="T50" fmla="*/ 136 w 137"/>
                <a:gd name="T51" fmla="*/ 266 h 272"/>
                <a:gd name="T52" fmla="*/ 131 w 137"/>
                <a:gd name="T53" fmla="*/ 269 h 272"/>
                <a:gd name="T54" fmla="*/ 123 w 137"/>
                <a:gd name="T55" fmla="*/ 271 h 272"/>
                <a:gd name="T56" fmla="*/ 69 w 137"/>
                <a:gd name="T57" fmla="*/ 271 h 272"/>
                <a:gd name="T58" fmla="*/ 28 w 137"/>
                <a:gd name="T59" fmla="*/ 272 h 272"/>
                <a:gd name="T60" fmla="*/ 16 w 137"/>
                <a:gd name="T61" fmla="*/ 272 h 272"/>
                <a:gd name="T62" fmla="*/ 11 w 137"/>
                <a:gd name="T63" fmla="*/ 269 h 272"/>
                <a:gd name="T64" fmla="*/ 8 w 137"/>
                <a:gd name="T65" fmla="*/ 265 h 272"/>
                <a:gd name="T66" fmla="*/ 6 w 137"/>
                <a:gd name="T67" fmla="*/ 262 h 272"/>
                <a:gd name="T68" fmla="*/ 5 w 137"/>
                <a:gd name="T69" fmla="*/ 255 h 272"/>
                <a:gd name="T70" fmla="*/ 3 w 137"/>
                <a:gd name="T71" fmla="*/ 243 h 272"/>
                <a:gd name="T72" fmla="*/ 2 w 137"/>
                <a:gd name="T73" fmla="*/ 201 h 272"/>
                <a:gd name="T74" fmla="*/ 2 w 137"/>
                <a:gd name="T75" fmla="*/ 134 h 272"/>
                <a:gd name="T76" fmla="*/ 0 w 137"/>
                <a:gd name="T77" fmla="*/ 54 h 272"/>
                <a:gd name="T78" fmla="*/ 0 w 137"/>
                <a:gd name="T79" fmla="*/ 31 h 272"/>
                <a:gd name="T80" fmla="*/ 2 w 137"/>
                <a:gd name="T81" fmla="*/ 19 h 272"/>
                <a:gd name="T82" fmla="*/ 3 w 137"/>
                <a:gd name="T83" fmla="*/ 12 h 272"/>
                <a:gd name="T84" fmla="*/ 6 w 137"/>
                <a:gd name="T85" fmla="*/ 7 h 272"/>
                <a:gd name="T86" fmla="*/ 9 w 137"/>
                <a:gd name="T87" fmla="*/ 4 h 272"/>
                <a:gd name="T88" fmla="*/ 19 w 137"/>
                <a:gd name="T89" fmla="*/ 1 h 272"/>
                <a:gd name="T90" fmla="*/ 35 w 137"/>
                <a:gd name="T91" fmla="*/ 0 h 272"/>
                <a:gd name="T92" fmla="*/ 96 w 137"/>
                <a:gd name="T93" fmla="*/ 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7" h="272">
                  <a:moveTo>
                    <a:pt x="96" y="0"/>
                  </a:moveTo>
                  <a:lnTo>
                    <a:pt x="98" y="0"/>
                  </a:lnTo>
                  <a:lnTo>
                    <a:pt x="98" y="1"/>
                  </a:lnTo>
                  <a:lnTo>
                    <a:pt x="98" y="3"/>
                  </a:lnTo>
                  <a:lnTo>
                    <a:pt x="99" y="6"/>
                  </a:lnTo>
                  <a:lnTo>
                    <a:pt x="99" y="10"/>
                  </a:lnTo>
                  <a:lnTo>
                    <a:pt x="99" y="15"/>
                  </a:lnTo>
                  <a:lnTo>
                    <a:pt x="99" y="17"/>
                  </a:lnTo>
                  <a:lnTo>
                    <a:pt x="99" y="22"/>
                  </a:lnTo>
                  <a:lnTo>
                    <a:pt x="98" y="35"/>
                  </a:lnTo>
                  <a:lnTo>
                    <a:pt x="96" y="41"/>
                  </a:lnTo>
                  <a:lnTo>
                    <a:pt x="96" y="42"/>
                  </a:lnTo>
                  <a:lnTo>
                    <a:pt x="96" y="47"/>
                  </a:lnTo>
                  <a:lnTo>
                    <a:pt x="98" y="48"/>
                  </a:lnTo>
                  <a:lnTo>
                    <a:pt x="98" y="51"/>
                  </a:lnTo>
                  <a:lnTo>
                    <a:pt x="98" y="54"/>
                  </a:lnTo>
                  <a:lnTo>
                    <a:pt x="99" y="58"/>
                  </a:lnTo>
                  <a:lnTo>
                    <a:pt x="101" y="61"/>
                  </a:lnTo>
                  <a:lnTo>
                    <a:pt x="102" y="64"/>
                  </a:lnTo>
                  <a:lnTo>
                    <a:pt x="105" y="70"/>
                  </a:lnTo>
                  <a:lnTo>
                    <a:pt x="107" y="74"/>
                  </a:lnTo>
                  <a:lnTo>
                    <a:pt x="108" y="77"/>
                  </a:lnTo>
                  <a:lnTo>
                    <a:pt x="109" y="79"/>
                  </a:lnTo>
                  <a:lnTo>
                    <a:pt x="109" y="81"/>
                  </a:lnTo>
                  <a:lnTo>
                    <a:pt x="111" y="84"/>
                  </a:lnTo>
                  <a:lnTo>
                    <a:pt x="111" y="89"/>
                  </a:lnTo>
                  <a:lnTo>
                    <a:pt x="111" y="92"/>
                  </a:lnTo>
                  <a:lnTo>
                    <a:pt x="111" y="95"/>
                  </a:lnTo>
                  <a:lnTo>
                    <a:pt x="111" y="97"/>
                  </a:lnTo>
                  <a:lnTo>
                    <a:pt x="109" y="100"/>
                  </a:lnTo>
                  <a:lnTo>
                    <a:pt x="108" y="102"/>
                  </a:lnTo>
                  <a:lnTo>
                    <a:pt x="107" y="105"/>
                  </a:lnTo>
                  <a:lnTo>
                    <a:pt x="105" y="109"/>
                  </a:lnTo>
                  <a:lnTo>
                    <a:pt x="104" y="111"/>
                  </a:lnTo>
                  <a:lnTo>
                    <a:pt x="102" y="115"/>
                  </a:lnTo>
                  <a:lnTo>
                    <a:pt x="101" y="119"/>
                  </a:lnTo>
                  <a:lnTo>
                    <a:pt x="99" y="121"/>
                  </a:lnTo>
                  <a:lnTo>
                    <a:pt x="99" y="122"/>
                  </a:lnTo>
                  <a:lnTo>
                    <a:pt x="99" y="125"/>
                  </a:lnTo>
                  <a:lnTo>
                    <a:pt x="99" y="128"/>
                  </a:lnTo>
                  <a:lnTo>
                    <a:pt x="99" y="129"/>
                  </a:lnTo>
                  <a:lnTo>
                    <a:pt x="99" y="131"/>
                  </a:lnTo>
                  <a:lnTo>
                    <a:pt x="99" y="132"/>
                  </a:lnTo>
                  <a:lnTo>
                    <a:pt x="99" y="135"/>
                  </a:lnTo>
                  <a:lnTo>
                    <a:pt x="101" y="138"/>
                  </a:lnTo>
                  <a:lnTo>
                    <a:pt x="102" y="140"/>
                  </a:lnTo>
                  <a:lnTo>
                    <a:pt x="102" y="141"/>
                  </a:lnTo>
                  <a:lnTo>
                    <a:pt x="104" y="144"/>
                  </a:lnTo>
                  <a:lnTo>
                    <a:pt x="107" y="147"/>
                  </a:lnTo>
                  <a:lnTo>
                    <a:pt x="108" y="150"/>
                  </a:lnTo>
                  <a:lnTo>
                    <a:pt x="111" y="154"/>
                  </a:lnTo>
                  <a:lnTo>
                    <a:pt x="114" y="159"/>
                  </a:lnTo>
                  <a:lnTo>
                    <a:pt x="117" y="163"/>
                  </a:lnTo>
                  <a:lnTo>
                    <a:pt x="120" y="167"/>
                  </a:lnTo>
                  <a:lnTo>
                    <a:pt x="121" y="169"/>
                  </a:lnTo>
                  <a:lnTo>
                    <a:pt x="123" y="172"/>
                  </a:lnTo>
                  <a:lnTo>
                    <a:pt x="124" y="175"/>
                  </a:lnTo>
                  <a:lnTo>
                    <a:pt x="126" y="179"/>
                  </a:lnTo>
                  <a:lnTo>
                    <a:pt x="127" y="182"/>
                  </a:lnTo>
                  <a:lnTo>
                    <a:pt x="127" y="186"/>
                  </a:lnTo>
                  <a:lnTo>
                    <a:pt x="128" y="192"/>
                  </a:lnTo>
                  <a:lnTo>
                    <a:pt x="130" y="196"/>
                  </a:lnTo>
                  <a:lnTo>
                    <a:pt x="130" y="202"/>
                  </a:lnTo>
                  <a:lnTo>
                    <a:pt x="130" y="209"/>
                  </a:lnTo>
                  <a:lnTo>
                    <a:pt x="131" y="212"/>
                  </a:lnTo>
                  <a:lnTo>
                    <a:pt x="131" y="218"/>
                  </a:lnTo>
                  <a:lnTo>
                    <a:pt x="131" y="227"/>
                  </a:lnTo>
                  <a:lnTo>
                    <a:pt x="131" y="230"/>
                  </a:lnTo>
                  <a:lnTo>
                    <a:pt x="131" y="233"/>
                  </a:lnTo>
                  <a:lnTo>
                    <a:pt x="133" y="239"/>
                  </a:lnTo>
                  <a:lnTo>
                    <a:pt x="133" y="241"/>
                  </a:lnTo>
                  <a:lnTo>
                    <a:pt x="134" y="244"/>
                  </a:lnTo>
                  <a:lnTo>
                    <a:pt x="136" y="255"/>
                  </a:lnTo>
                  <a:lnTo>
                    <a:pt x="137" y="259"/>
                  </a:lnTo>
                  <a:lnTo>
                    <a:pt x="137" y="262"/>
                  </a:lnTo>
                  <a:lnTo>
                    <a:pt x="137" y="263"/>
                  </a:lnTo>
                  <a:lnTo>
                    <a:pt x="136" y="265"/>
                  </a:lnTo>
                  <a:lnTo>
                    <a:pt x="136" y="266"/>
                  </a:lnTo>
                  <a:lnTo>
                    <a:pt x="134" y="268"/>
                  </a:lnTo>
                  <a:lnTo>
                    <a:pt x="133" y="268"/>
                  </a:lnTo>
                  <a:lnTo>
                    <a:pt x="131" y="269"/>
                  </a:lnTo>
                  <a:lnTo>
                    <a:pt x="130" y="269"/>
                  </a:lnTo>
                  <a:lnTo>
                    <a:pt x="126" y="271"/>
                  </a:lnTo>
                  <a:lnTo>
                    <a:pt x="123" y="271"/>
                  </a:lnTo>
                  <a:lnTo>
                    <a:pt x="118" y="271"/>
                  </a:lnTo>
                  <a:lnTo>
                    <a:pt x="109" y="271"/>
                  </a:lnTo>
                  <a:lnTo>
                    <a:pt x="69" y="271"/>
                  </a:lnTo>
                  <a:lnTo>
                    <a:pt x="56" y="271"/>
                  </a:lnTo>
                  <a:lnTo>
                    <a:pt x="37" y="272"/>
                  </a:lnTo>
                  <a:lnTo>
                    <a:pt x="28" y="272"/>
                  </a:lnTo>
                  <a:lnTo>
                    <a:pt x="22" y="272"/>
                  </a:lnTo>
                  <a:lnTo>
                    <a:pt x="19" y="272"/>
                  </a:lnTo>
                  <a:lnTo>
                    <a:pt x="16" y="272"/>
                  </a:lnTo>
                  <a:lnTo>
                    <a:pt x="13" y="271"/>
                  </a:lnTo>
                  <a:lnTo>
                    <a:pt x="12" y="271"/>
                  </a:lnTo>
                  <a:lnTo>
                    <a:pt x="11" y="269"/>
                  </a:lnTo>
                  <a:lnTo>
                    <a:pt x="8" y="268"/>
                  </a:lnTo>
                  <a:lnTo>
                    <a:pt x="8" y="266"/>
                  </a:lnTo>
                  <a:lnTo>
                    <a:pt x="8" y="265"/>
                  </a:lnTo>
                  <a:lnTo>
                    <a:pt x="6" y="265"/>
                  </a:lnTo>
                  <a:lnTo>
                    <a:pt x="6" y="263"/>
                  </a:lnTo>
                  <a:lnTo>
                    <a:pt x="6" y="262"/>
                  </a:lnTo>
                  <a:lnTo>
                    <a:pt x="5" y="260"/>
                  </a:lnTo>
                  <a:lnTo>
                    <a:pt x="5" y="257"/>
                  </a:lnTo>
                  <a:lnTo>
                    <a:pt x="5" y="255"/>
                  </a:lnTo>
                  <a:lnTo>
                    <a:pt x="3" y="252"/>
                  </a:lnTo>
                  <a:lnTo>
                    <a:pt x="3" y="249"/>
                  </a:lnTo>
                  <a:lnTo>
                    <a:pt x="3" y="243"/>
                  </a:lnTo>
                  <a:lnTo>
                    <a:pt x="3" y="237"/>
                  </a:lnTo>
                  <a:lnTo>
                    <a:pt x="2" y="221"/>
                  </a:lnTo>
                  <a:lnTo>
                    <a:pt x="2" y="201"/>
                  </a:lnTo>
                  <a:lnTo>
                    <a:pt x="2" y="180"/>
                  </a:lnTo>
                  <a:lnTo>
                    <a:pt x="2" y="148"/>
                  </a:lnTo>
                  <a:lnTo>
                    <a:pt x="2" y="134"/>
                  </a:lnTo>
                  <a:lnTo>
                    <a:pt x="2" y="121"/>
                  </a:lnTo>
                  <a:lnTo>
                    <a:pt x="0" y="65"/>
                  </a:lnTo>
                  <a:lnTo>
                    <a:pt x="0" y="54"/>
                  </a:lnTo>
                  <a:lnTo>
                    <a:pt x="0" y="42"/>
                  </a:lnTo>
                  <a:lnTo>
                    <a:pt x="0" y="35"/>
                  </a:lnTo>
                  <a:lnTo>
                    <a:pt x="0" y="31"/>
                  </a:lnTo>
                  <a:lnTo>
                    <a:pt x="2" y="26"/>
                  </a:lnTo>
                  <a:lnTo>
                    <a:pt x="2" y="23"/>
                  </a:lnTo>
                  <a:lnTo>
                    <a:pt x="2" y="19"/>
                  </a:lnTo>
                  <a:lnTo>
                    <a:pt x="2" y="16"/>
                  </a:lnTo>
                  <a:lnTo>
                    <a:pt x="3" y="15"/>
                  </a:lnTo>
                  <a:lnTo>
                    <a:pt x="3" y="12"/>
                  </a:lnTo>
                  <a:lnTo>
                    <a:pt x="5" y="10"/>
                  </a:lnTo>
                  <a:lnTo>
                    <a:pt x="5" y="9"/>
                  </a:lnTo>
                  <a:lnTo>
                    <a:pt x="6" y="7"/>
                  </a:lnTo>
                  <a:lnTo>
                    <a:pt x="8" y="6"/>
                  </a:lnTo>
                  <a:lnTo>
                    <a:pt x="8" y="4"/>
                  </a:lnTo>
                  <a:lnTo>
                    <a:pt x="9" y="4"/>
                  </a:lnTo>
                  <a:lnTo>
                    <a:pt x="12" y="3"/>
                  </a:lnTo>
                  <a:lnTo>
                    <a:pt x="16" y="1"/>
                  </a:lnTo>
                  <a:lnTo>
                    <a:pt x="19" y="1"/>
                  </a:lnTo>
                  <a:lnTo>
                    <a:pt x="24" y="1"/>
                  </a:lnTo>
                  <a:lnTo>
                    <a:pt x="27" y="0"/>
                  </a:lnTo>
                  <a:lnTo>
                    <a:pt x="35" y="0"/>
                  </a:lnTo>
                  <a:lnTo>
                    <a:pt x="44" y="0"/>
                  </a:lnTo>
                  <a:lnTo>
                    <a:pt x="77" y="0"/>
                  </a:lnTo>
                  <a:lnTo>
                    <a:pt x="96"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60"/>
            <p:cNvSpPr>
              <a:spLocks noEditPoints="1"/>
            </p:cNvSpPr>
            <p:nvPr/>
          </p:nvSpPr>
          <p:spPr bwMode="auto">
            <a:xfrm>
              <a:off x="1685925" y="0"/>
              <a:ext cx="533399" cy="1349375"/>
            </a:xfrm>
            <a:custGeom>
              <a:avLst/>
              <a:gdLst>
                <a:gd name="T0" fmla="*/ 201 w 336"/>
                <a:gd name="T1" fmla="*/ 386 h 850"/>
                <a:gd name="T2" fmla="*/ 204 w 336"/>
                <a:gd name="T3" fmla="*/ 575 h 850"/>
                <a:gd name="T4" fmla="*/ 211 w 336"/>
                <a:gd name="T5" fmla="*/ 644 h 850"/>
                <a:gd name="T6" fmla="*/ 265 w 336"/>
                <a:gd name="T7" fmla="*/ 653 h 850"/>
                <a:gd name="T8" fmla="*/ 272 w 336"/>
                <a:gd name="T9" fmla="*/ 707 h 850"/>
                <a:gd name="T10" fmla="*/ 323 w 336"/>
                <a:gd name="T11" fmla="*/ 714 h 850"/>
                <a:gd name="T12" fmla="*/ 336 w 336"/>
                <a:gd name="T13" fmla="*/ 780 h 850"/>
                <a:gd name="T14" fmla="*/ 329 w 336"/>
                <a:gd name="T15" fmla="*/ 845 h 850"/>
                <a:gd name="T16" fmla="*/ 134 w 336"/>
                <a:gd name="T17" fmla="*/ 847 h 850"/>
                <a:gd name="T18" fmla="*/ 3 w 336"/>
                <a:gd name="T19" fmla="*/ 838 h 850"/>
                <a:gd name="T20" fmla="*/ 3 w 336"/>
                <a:gd name="T21" fmla="*/ 634 h 850"/>
                <a:gd name="T22" fmla="*/ 4 w 336"/>
                <a:gd name="T23" fmla="*/ 410 h 850"/>
                <a:gd name="T24" fmla="*/ 23 w 336"/>
                <a:gd name="T25" fmla="*/ 374 h 850"/>
                <a:gd name="T26" fmla="*/ 99 w 336"/>
                <a:gd name="T27" fmla="*/ 330 h 850"/>
                <a:gd name="T28" fmla="*/ 113 w 336"/>
                <a:gd name="T29" fmla="*/ 319 h 850"/>
                <a:gd name="T30" fmla="*/ 109 w 336"/>
                <a:gd name="T31" fmla="*/ 323 h 850"/>
                <a:gd name="T32" fmla="*/ 92 w 336"/>
                <a:gd name="T33" fmla="*/ 284 h 850"/>
                <a:gd name="T34" fmla="*/ 94 w 336"/>
                <a:gd name="T35" fmla="*/ 192 h 850"/>
                <a:gd name="T36" fmla="*/ 105 w 336"/>
                <a:gd name="T37" fmla="*/ 163 h 850"/>
                <a:gd name="T38" fmla="*/ 115 w 336"/>
                <a:gd name="T39" fmla="*/ 170 h 850"/>
                <a:gd name="T40" fmla="*/ 174 w 336"/>
                <a:gd name="T41" fmla="*/ 160 h 850"/>
                <a:gd name="T42" fmla="*/ 186 w 336"/>
                <a:gd name="T43" fmla="*/ 185 h 850"/>
                <a:gd name="T44" fmla="*/ 138 w 336"/>
                <a:gd name="T45" fmla="*/ 210 h 850"/>
                <a:gd name="T46" fmla="*/ 124 w 336"/>
                <a:gd name="T47" fmla="*/ 230 h 850"/>
                <a:gd name="T48" fmla="*/ 84 w 336"/>
                <a:gd name="T49" fmla="*/ 247 h 850"/>
                <a:gd name="T50" fmla="*/ 86 w 336"/>
                <a:gd name="T51" fmla="*/ 226 h 850"/>
                <a:gd name="T52" fmla="*/ 158 w 336"/>
                <a:gd name="T53" fmla="*/ 173 h 850"/>
                <a:gd name="T54" fmla="*/ 140 w 336"/>
                <a:gd name="T55" fmla="*/ 151 h 850"/>
                <a:gd name="T56" fmla="*/ 129 w 336"/>
                <a:gd name="T57" fmla="*/ 147 h 850"/>
                <a:gd name="T58" fmla="*/ 239 w 336"/>
                <a:gd name="T59" fmla="*/ 162 h 850"/>
                <a:gd name="T60" fmla="*/ 234 w 336"/>
                <a:gd name="T61" fmla="*/ 151 h 850"/>
                <a:gd name="T62" fmla="*/ 263 w 336"/>
                <a:gd name="T63" fmla="*/ 135 h 850"/>
                <a:gd name="T64" fmla="*/ 129 w 336"/>
                <a:gd name="T65" fmla="*/ 112 h 850"/>
                <a:gd name="T66" fmla="*/ 118 w 336"/>
                <a:gd name="T67" fmla="*/ 127 h 850"/>
                <a:gd name="T68" fmla="*/ 96 w 336"/>
                <a:gd name="T69" fmla="*/ 108 h 850"/>
                <a:gd name="T70" fmla="*/ 112 w 336"/>
                <a:gd name="T71" fmla="*/ 93 h 850"/>
                <a:gd name="T72" fmla="*/ 218 w 336"/>
                <a:gd name="T73" fmla="*/ 111 h 850"/>
                <a:gd name="T74" fmla="*/ 196 w 336"/>
                <a:gd name="T75" fmla="*/ 125 h 850"/>
                <a:gd name="T76" fmla="*/ 158 w 336"/>
                <a:gd name="T77" fmla="*/ 128 h 850"/>
                <a:gd name="T78" fmla="*/ 161 w 336"/>
                <a:gd name="T79" fmla="*/ 111 h 850"/>
                <a:gd name="T80" fmla="*/ 161 w 336"/>
                <a:gd name="T81" fmla="*/ 80 h 850"/>
                <a:gd name="T82" fmla="*/ 145 w 336"/>
                <a:gd name="T83" fmla="*/ 99 h 850"/>
                <a:gd name="T84" fmla="*/ 154 w 336"/>
                <a:gd name="T85" fmla="*/ 80 h 850"/>
                <a:gd name="T86" fmla="*/ 140 w 336"/>
                <a:gd name="T87" fmla="*/ 66 h 850"/>
                <a:gd name="T88" fmla="*/ 124 w 336"/>
                <a:gd name="T89" fmla="*/ 66 h 850"/>
                <a:gd name="T90" fmla="*/ 179 w 336"/>
                <a:gd name="T91" fmla="*/ 61 h 850"/>
                <a:gd name="T92" fmla="*/ 167 w 336"/>
                <a:gd name="T93" fmla="*/ 61 h 850"/>
                <a:gd name="T94" fmla="*/ 106 w 336"/>
                <a:gd name="T95" fmla="*/ 48 h 850"/>
                <a:gd name="T96" fmla="*/ 92 w 336"/>
                <a:gd name="T97" fmla="*/ 58 h 850"/>
                <a:gd name="T98" fmla="*/ 93 w 336"/>
                <a:gd name="T99" fmla="*/ 38 h 850"/>
                <a:gd name="T100" fmla="*/ 196 w 336"/>
                <a:gd name="T101" fmla="*/ 39 h 850"/>
                <a:gd name="T102" fmla="*/ 208 w 336"/>
                <a:gd name="T103" fmla="*/ 48 h 850"/>
                <a:gd name="T104" fmla="*/ 154 w 336"/>
                <a:gd name="T105" fmla="*/ 39 h 850"/>
                <a:gd name="T106" fmla="*/ 158 w 336"/>
                <a:gd name="T107" fmla="*/ 44 h 850"/>
                <a:gd name="T108" fmla="*/ 132 w 336"/>
                <a:gd name="T109" fmla="*/ 42 h 850"/>
                <a:gd name="T110" fmla="*/ 148 w 336"/>
                <a:gd name="T111" fmla="*/ 25 h 850"/>
                <a:gd name="T112" fmla="*/ 188 w 336"/>
                <a:gd name="T113" fmla="*/ 6 h 850"/>
                <a:gd name="T114" fmla="*/ 284 w 336"/>
                <a:gd name="T115" fmla="*/ 7 h 850"/>
                <a:gd name="T116" fmla="*/ 282 w 336"/>
                <a:gd name="T117" fmla="*/ 45 h 850"/>
                <a:gd name="T118" fmla="*/ 255 w 336"/>
                <a:gd name="T119" fmla="*/ 67 h 850"/>
                <a:gd name="T120" fmla="*/ 259 w 336"/>
                <a:gd name="T121" fmla="*/ 23 h 850"/>
                <a:gd name="T122" fmla="*/ 276 w 336"/>
                <a:gd name="T123" fmla="*/ 4 h 850"/>
                <a:gd name="T124" fmla="*/ 116 w 336"/>
                <a:gd name="T125" fmla="*/ 4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 h="850">
                  <a:moveTo>
                    <a:pt x="112" y="304"/>
                  </a:moveTo>
                  <a:lnTo>
                    <a:pt x="118" y="310"/>
                  </a:lnTo>
                  <a:lnTo>
                    <a:pt x="126" y="319"/>
                  </a:lnTo>
                  <a:lnTo>
                    <a:pt x="140" y="330"/>
                  </a:lnTo>
                  <a:lnTo>
                    <a:pt x="150" y="339"/>
                  </a:lnTo>
                  <a:lnTo>
                    <a:pt x="161" y="351"/>
                  </a:lnTo>
                  <a:lnTo>
                    <a:pt x="185" y="368"/>
                  </a:lnTo>
                  <a:lnTo>
                    <a:pt x="189" y="371"/>
                  </a:lnTo>
                  <a:lnTo>
                    <a:pt x="192" y="375"/>
                  </a:lnTo>
                  <a:lnTo>
                    <a:pt x="196" y="378"/>
                  </a:lnTo>
                  <a:lnTo>
                    <a:pt x="198" y="381"/>
                  </a:lnTo>
                  <a:lnTo>
                    <a:pt x="198" y="383"/>
                  </a:lnTo>
                  <a:lnTo>
                    <a:pt x="199" y="384"/>
                  </a:lnTo>
                  <a:lnTo>
                    <a:pt x="201" y="386"/>
                  </a:lnTo>
                  <a:lnTo>
                    <a:pt x="201" y="388"/>
                  </a:lnTo>
                  <a:lnTo>
                    <a:pt x="202" y="391"/>
                  </a:lnTo>
                  <a:lnTo>
                    <a:pt x="204" y="394"/>
                  </a:lnTo>
                  <a:lnTo>
                    <a:pt x="204" y="396"/>
                  </a:lnTo>
                  <a:lnTo>
                    <a:pt x="204" y="399"/>
                  </a:lnTo>
                  <a:lnTo>
                    <a:pt x="204" y="403"/>
                  </a:lnTo>
                  <a:lnTo>
                    <a:pt x="205" y="407"/>
                  </a:lnTo>
                  <a:lnTo>
                    <a:pt x="205" y="413"/>
                  </a:lnTo>
                  <a:lnTo>
                    <a:pt x="205" y="419"/>
                  </a:lnTo>
                  <a:lnTo>
                    <a:pt x="205" y="452"/>
                  </a:lnTo>
                  <a:lnTo>
                    <a:pt x="205" y="466"/>
                  </a:lnTo>
                  <a:lnTo>
                    <a:pt x="204" y="551"/>
                  </a:lnTo>
                  <a:lnTo>
                    <a:pt x="204" y="564"/>
                  </a:lnTo>
                  <a:lnTo>
                    <a:pt x="204" y="575"/>
                  </a:lnTo>
                  <a:lnTo>
                    <a:pt x="202" y="585"/>
                  </a:lnTo>
                  <a:lnTo>
                    <a:pt x="202" y="607"/>
                  </a:lnTo>
                  <a:lnTo>
                    <a:pt x="202" y="611"/>
                  </a:lnTo>
                  <a:lnTo>
                    <a:pt x="202" y="617"/>
                  </a:lnTo>
                  <a:lnTo>
                    <a:pt x="202" y="624"/>
                  </a:lnTo>
                  <a:lnTo>
                    <a:pt x="202" y="630"/>
                  </a:lnTo>
                  <a:lnTo>
                    <a:pt x="202" y="631"/>
                  </a:lnTo>
                  <a:lnTo>
                    <a:pt x="204" y="636"/>
                  </a:lnTo>
                  <a:lnTo>
                    <a:pt x="204" y="637"/>
                  </a:lnTo>
                  <a:lnTo>
                    <a:pt x="205" y="640"/>
                  </a:lnTo>
                  <a:lnTo>
                    <a:pt x="207" y="642"/>
                  </a:lnTo>
                  <a:lnTo>
                    <a:pt x="208" y="643"/>
                  </a:lnTo>
                  <a:lnTo>
                    <a:pt x="209" y="644"/>
                  </a:lnTo>
                  <a:lnTo>
                    <a:pt x="211" y="644"/>
                  </a:lnTo>
                  <a:lnTo>
                    <a:pt x="214" y="646"/>
                  </a:lnTo>
                  <a:lnTo>
                    <a:pt x="217" y="646"/>
                  </a:lnTo>
                  <a:lnTo>
                    <a:pt x="220" y="647"/>
                  </a:lnTo>
                  <a:lnTo>
                    <a:pt x="224" y="647"/>
                  </a:lnTo>
                  <a:lnTo>
                    <a:pt x="230" y="647"/>
                  </a:lnTo>
                  <a:lnTo>
                    <a:pt x="243" y="647"/>
                  </a:lnTo>
                  <a:lnTo>
                    <a:pt x="249" y="647"/>
                  </a:lnTo>
                  <a:lnTo>
                    <a:pt x="250" y="647"/>
                  </a:lnTo>
                  <a:lnTo>
                    <a:pt x="255" y="649"/>
                  </a:lnTo>
                  <a:lnTo>
                    <a:pt x="257" y="649"/>
                  </a:lnTo>
                  <a:lnTo>
                    <a:pt x="260" y="650"/>
                  </a:lnTo>
                  <a:lnTo>
                    <a:pt x="262" y="650"/>
                  </a:lnTo>
                  <a:lnTo>
                    <a:pt x="263" y="652"/>
                  </a:lnTo>
                  <a:lnTo>
                    <a:pt x="265" y="653"/>
                  </a:lnTo>
                  <a:lnTo>
                    <a:pt x="266" y="655"/>
                  </a:lnTo>
                  <a:lnTo>
                    <a:pt x="266" y="656"/>
                  </a:lnTo>
                  <a:lnTo>
                    <a:pt x="266" y="658"/>
                  </a:lnTo>
                  <a:lnTo>
                    <a:pt x="266" y="659"/>
                  </a:lnTo>
                  <a:lnTo>
                    <a:pt x="266" y="663"/>
                  </a:lnTo>
                  <a:lnTo>
                    <a:pt x="268" y="666"/>
                  </a:lnTo>
                  <a:lnTo>
                    <a:pt x="268" y="672"/>
                  </a:lnTo>
                  <a:lnTo>
                    <a:pt x="269" y="688"/>
                  </a:lnTo>
                  <a:lnTo>
                    <a:pt x="269" y="692"/>
                  </a:lnTo>
                  <a:lnTo>
                    <a:pt x="269" y="697"/>
                  </a:lnTo>
                  <a:lnTo>
                    <a:pt x="269" y="700"/>
                  </a:lnTo>
                  <a:lnTo>
                    <a:pt x="271" y="701"/>
                  </a:lnTo>
                  <a:lnTo>
                    <a:pt x="271" y="706"/>
                  </a:lnTo>
                  <a:lnTo>
                    <a:pt x="272" y="707"/>
                  </a:lnTo>
                  <a:lnTo>
                    <a:pt x="272" y="708"/>
                  </a:lnTo>
                  <a:lnTo>
                    <a:pt x="273" y="710"/>
                  </a:lnTo>
                  <a:lnTo>
                    <a:pt x="275" y="710"/>
                  </a:lnTo>
                  <a:lnTo>
                    <a:pt x="276" y="711"/>
                  </a:lnTo>
                  <a:lnTo>
                    <a:pt x="279" y="711"/>
                  </a:lnTo>
                  <a:lnTo>
                    <a:pt x="282" y="713"/>
                  </a:lnTo>
                  <a:lnTo>
                    <a:pt x="285" y="713"/>
                  </a:lnTo>
                  <a:lnTo>
                    <a:pt x="288" y="713"/>
                  </a:lnTo>
                  <a:lnTo>
                    <a:pt x="294" y="713"/>
                  </a:lnTo>
                  <a:lnTo>
                    <a:pt x="307" y="713"/>
                  </a:lnTo>
                  <a:lnTo>
                    <a:pt x="311" y="713"/>
                  </a:lnTo>
                  <a:lnTo>
                    <a:pt x="316" y="714"/>
                  </a:lnTo>
                  <a:lnTo>
                    <a:pt x="320" y="714"/>
                  </a:lnTo>
                  <a:lnTo>
                    <a:pt x="323" y="714"/>
                  </a:lnTo>
                  <a:lnTo>
                    <a:pt x="326" y="716"/>
                  </a:lnTo>
                  <a:lnTo>
                    <a:pt x="327" y="716"/>
                  </a:lnTo>
                  <a:lnTo>
                    <a:pt x="329" y="717"/>
                  </a:lnTo>
                  <a:lnTo>
                    <a:pt x="330" y="719"/>
                  </a:lnTo>
                  <a:lnTo>
                    <a:pt x="332" y="720"/>
                  </a:lnTo>
                  <a:lnTo>
                    <a:pt x="332" y="722"/>
                  </a:lnTo>
                  <a:lnTo>
                    <a:pt x="333" y="723"/>
                  </a:lnTo>
                  <a:lnTo>
                    <a:pt x="333" y="724"/>
                  </a:lnTo>
                  <a:lnTo>
                    <a:pt x="333" y="727"/>
                  </a:lnTo>
                  <a:lnTo>
                    <a:pt x="335" y="732"/>
                  </a:lnTo>
                  <a:lnTo>
                    <a:pt x="335" y="738"/>
                  </a:lnTo>
                  <a:lnTo>
                    <a:pt x="335" y="740"/>
                  </a:lnTo>
                  <a:lnTo>
                    <a:pt x="336" y="748"/>
                  </a:lnTo>
                  <a:lnTo>
                    <a:pt x="336" y="780"/>
                  </a:lnTo>
                  <a:lnTo>
                    <a:pt x="336" y="793"/>
                  </a:lnTo>
                  <a:lnTo>
                    <a:pt x="336" y="806"/>
                  </a:lnTo>
                  <a:lnTo>
                    <a:pt x="336" y="812"/>
                  </a:lnTo>
                  <a:lnTo>
                    <a:pt x="336" y="819"/>
                  </a:lnTo>
                  <a:lnTo>
                    <a:pt x="336" y="825"/>
                  </a:lnTo>
                  <a:lnTo>
                    <a:pt x="336" y="829"/>
                  </a:lnTo>
                  <a:lnTo>
                    <a:pt x="336" y="831"/>
                  </a:lnTo>
                  <a:lnTo>
                    <a:pt x="335" y="834"/>
                  </a:lnTo>
                  <a:lnTo>
                    <a:pt x="335" y="835"/>
                  </a:lnTo>
                  <a:lnTo>
                    <a:pt x="335" y="838"/>
                  </a:lnTo>
                  <a:lnTo>
                    <a:pt x="333" y="841"/>
                  </a:lnTo>
                  <a:lnTo>
                    <a:pt x="332" y="842"/>
                  </a:lnTo>
                  <a:lnTo>
                    <a:pt x="330" y="844"/>
                  </a:lnTo>
                  <a:lnTo>
                    <a:pt x="329" y="845"/>
                  </a:lnTo>
                  <a:lnTo>
                    <a:pt x="327" y="847"/>
                  </a:lnTo>
                  <a:lnTo>
                    <a:pt x="326" y="847"/>
                  </a:lnTo>
                  <a:lnTo>
                    <a:pt x="323" y="848"/>
                  </a:lnTo>
                  <a:lnTo>
                    <a:pt x="321" y="848"/>
                  </a:lnTo>
                  <a:lnTo>
                    <a:pt x="319" y="848"/>
                  </a:lnTo>
                  <a:lnTo>
                    <a:pt x="316" y="848"/>
                  </a:lnTo>
                  <a:lnTo>
                    <a:pt x="313" y="850"/>
                  </a:lnTo>
                  <a:lnTo>
                    <a:pt x="308" y="850"/>
                  </a:lnTo>
                  <a:lnTo>
                    <a:pt x="301" y="850"/>
                  </a:lnTo>
                  <a:lnTo>
                    <a:pt x="276" y="848"/>
                  </a:lnTo>
                  <a:lnTo>
                    <a:pt x="262" y="848"/>
                  </a:lnTo>
                  <a:lnTo>
                    <a:pt x="209" y="848"/>
                  </a:lnTo>
                  <a:lnTo>
                    <a:pt x="183" y="847"/>
                  </a:lnTo>
                  <a:lnTo>
                    <a:pt x="134" y="847"/>
                  </a:lnTo>
                  <a:lnTo>
                    <a:pt x="106" y="847"/>
                  </a:lnTo>
                  <a:lnTo>
                    <a:pt x="65" y="847"/>
                  </a:lnTo>
                  <a:lnTo>
                    <a:pt x="38" y="848"/>
                  </a:lnTo>
                  <a:lnTo>
                    <a:pt x="28" y="848"/>
                  </a:lnTo>
                  <a:lnTo>
                    <a:pt x="22" y="847"/>
                  </a:lnTo>
                  <a:lnTo>
                    <a:pt x="17" y="847"/>
                  </a:lnTo>
                  <a:lnTo>
                    <a:pt x="14" y="847"/>
                  </a:lnTo>
                  <a:lnTo>
                    <a:pt x="12" y="845"/>
                  </a:lnTo>
                  <a:lnTo>
                    <a:pt x="10" y="845"/>
                  </a:lnTo>
                  <a:lnTo>
                    <a:pt x="7" y="844"/>
                  </a:lnTo>
                  <a:lnTo>
                    <a:pt x="6" y="842"/>
                  </a:lnTo>
                  <a:lnTo>
                    <a:pt x="4" y="841"/>
                  </a:lnTo>
                  <a:lnTo>
                    <a:pt x="4" y="839"/>
                  </a:lnTo>
                  <a:lnTo>
                    <a:pt x="3" y="838"/>
                  </a:lnTo>
                  <a:lnTo>
                    <a:pt x="3" y="836"/>
                  </a:lnTo>
                  <a:lnTo>
                    <a:pt x="1" y="834"/>
                  </a:lnTo>
                  <a:lnTo>
                    <a:pt x="1" y="831"/>
                  </a:lnTo>
                  <a:lnTo>
                    <a:pt x="1" y="829"/>
                  </a:lnTo>
                  <a:lnTo>
                    <a:pt x="0" y="826"/>
                  </a:lnTo>
                  <a:lnTo>
                    <a:pt x="0" y="822"/>
                  </a:lnTo>
                  <a:lnTo>
                    <a:pt x="0" y="816"/>
                  </a:lnTo>
                  <a:lnTo>
                    <a:pt x="0" y="812"/>
                  </a:lnTo>
                  <a:lnTo>
                    <a:pt x="0" y="793"/>
                  </a:lnTo>
                  <a:lnTo>
                    <a:pt x="1" y="758"/>
                  </a:lnTo>
                  <a:lnTo>
                    <a:pt x="1" y="711"/>
                  </a:lnTo>
                  <a:lnTo>
                    <a:pt x="3" y="663"/>
                  </a:lnTo>
                  <a:lnTo>
                    <a:pt x="3" y="642"/>
                  </a:lnTo>
                  <a:lnTo>
                    <a:pt x="3" y="634"/>
                  </a:lnTo>
                  <a:lnTo>
                    <a:pt x="3" y="623"/>
                  </a:lnTo>
                  <a:lnTo>
                    <a:pt x="3" y="612"/>
                  </a:lnTo>
                  <a:lnTo>
                    <a:pt x="3" y="607"/>
                  </a:lnTo>
                  <a:lnTo>
                    <a:pt x="3" y="591"/>
                  </a:lnTo>
                  <a:lnTo>
                    <a:pt x="4" y="576"/>
                  </a:lnTo>
                  <a:lnTo>
                    <a:pt x="4" y="556"/>
                  </a:lnTo>
                  <a:lnTo>
                    <a:pt x="4" y="535"/>
                  </a:lnTo>
                  <a:lnTo>
                    <a:pt x="4" y="461"/>
                  </a:lnTo>
                  <a:lnTo>
                    <a:pt x="4" y="451"/>
                  </a:lnTo>
                  <a:lnTo>
                    <a:pt x="4" y="439"/>
                  </a:lnTo>
                  <a:lnTo>
                    <a:pt x="4" y="432"/>
                  </a:lnTo>
                  <a:lnTo>
                    <a:pt x="4" y="426"/>
                  </a:lnTo>
                  <a:lnTo>
                    <a:pt x="4" y="419"/>
                  </a:lnTo>
                  <a:lnTo>
                    <a:pt x="4" y="410"/>
                  </a:lnTo>
                  <a:lnTo>
                    <a:pt x="4" y="403"/>
                  </a:lnTo>
                  <a:lnTo>
                    <a:pt x="4" y="399"/>
                  </a:lnTo>
                  <a:lnTo>
                    <a:pt x="6" y="396"/>
                  </a:lnTo>
                  <a:lnTo>
                    <a:pt x="6" y="394"/>
                  </a:lnTo>
                  <a:lnTo>
                    <a:pt x="6" y="393"/>
                  </a:lnTo>
                  <a:lnTo>
                    <a:pt x="6" y="391"/>
                  </a:lnTo>
                  <a:lnTo>
                    <a:pt x="7" y="390"/>
                  </a:lnTo>
                  <a:lnTo>
                    <a:pt x="7" y="388"/>
                  </a:lnTo>
                  <a:lnTo>
                    <a:pt x="7" y="387"/>
                  </a:lnTo>
                  <a:lnTo>
                    <a:pt x="9" y="386"/>
                  </a:lnTo>
                  <a:lnTo>
                    <a:pt x="10" y="384"/>
                  </a:lnTo>
                  <a:lnTo>
                    <a:pt x="12" y="383"/>
                  </a:lnTo>
                  <a:lnTo>
                    <a:pt x="17" y="378"/>
                  </a:lnTo>
                  <a:lnTo>
                    <a:pt x="23" y="374"/>
                  </a:lnTo>
                  <a:lnTo>
                    <a:pt x="29" y="370"/>
                  </a:lnTo>
                  <a:lnTo>
                    <a:pt x="33" y="367"/>
                  </a:lnTo>
                  <a:lnTo>
                    <a:pt x="38" y="365"/>
                  </a:lnTo>
                  <a:lnTo>
                    <a:pt x="42" y="364"/>
                  </a:lnTo>
                  <a:lnTo>
                    <a:pt x="60" y="356"/>
                  </a:lnTo>
                  <a:lnTo>
                    <a:pt x="70" y="352"/>
                  </a:lnTo>
                  <a:lnTo>
                    <a:pt x="74" y="351"/>
                  </a:lnTo>
                  <a:lnTo>
                    <a:pt x="78" y="348"/>
                  </a:lnTo>
                  <a:lnTo>
                    <a:pt x="81" y="346"/>
                  </a:lnTo>
                  <a:lnTo>
                    <a:pt x="84" y="343"/>
                  </a:lnTo>
                  <a:lnTo>
                    <a:pt x="89" y="340"/>
                  </a:lnTo>
                  <a:lnTo>
                    <a:pt x="92" y="339"/>
                  </a:lnTo>
                  <a:lnTo>
                    <a:pt x="93" y="336"/>
                  </a:lnTo>
                  <a:lnTo>
                    <a:pt x="99" y="330"/>
                  </a:lnTo>
                  <a:lnTo>
                    <a:pt x="102" y="327"/>
                  </a:lnTo>
                  <a:lnTo>
                    <a:pt x="103" y="326"/>
                  </a:lnTo>
                  <a:lnTo>
                    <a:pt x="105" y="324"/>
                  </a:lnTo>
                  <a:lnTo>
                    <a:pt x="105" y="323"/>
                  </a:lnTo>
                  <a:lnTo>
                    <a:pt x="103" y="322"/>
                  </a:lnTo>
                  <a:lnTo>
                    <a:pt x="102" y="322"/>
                  </a:lnTo>
                  <a:lnTo>
                    <a:pt x="100" y="320"/>
                  </a:lnTo>
                  <a:lnTo>
                    <a:pt x="102" y="320"/>
                  </a:lnTo>
                  <a:lnTo>
                    <a:pt x="103" y="319"/>
                  </a:lnTo>
                  <a:lnTo>
                    <a:pt x="105" y="319"/>
                  </a:lnTo>
                  <a:lnTo>
                    <a:pt x="106" y="319"/>
                  </a:lnTo>
                  <a:lnTo>
                    <a:pt x="109" y="319"/>
                  </a:lnTo>
                  <a:lnTo>
                    <a:pt x="110" y="319"/>
                  </a:lnTo>
                  <a:lnTo>
                    <a:pt x="113" y="319"/>
                  </a:lnTo>
                  <a:lnTo>
                    <a:pt x="124" y="320"/>
                  </a:lnTo>
                  <a:lnTo>
                    <a:pt x="125" y="320"/>
                  </a:lnTo>
                  <a:lnTo>
                    <a:pt x="125" y="319"/>
                  </a:lnTo>
                  <a:lnTo>
                    <a:pt x="124" y="317"/>
                  </a:lnTo>
                  <a:lnTo>
                    <a:pt x="121" y="316"/>
                  </a:lnTo>
                  <a:lnTo>
                    <a:pt x="119" y="313"/>
                  </a:lnTo>
                  <a:lnTo>
                    <a:pt x="106" y="300"/>
                  </a:lnTo>
                  <a:lnTo>
                    <a:pt x="102" y="295"/>
                  </a:lnTo>
                  <a:lnTo>
                    <a:pt x="102" y="294"/>
                  </a:lnTo>
                  <a:lnTo>
                    <a:pt x="102" y="295"/>
                  </a:lnTo>
                  <a:lnTo>
                    <a:pt x="105" y="297"/>
                  </a:lnTo>
                  <a:lnTo>
                    <a:pt x="108" y="300"/>
                  </a:lnTo>
                  <a:lnTo>
                    <a:pt x="112" y="304"/>
                  </a:lnTo>
                  <a:close/>
                  <a:moveTo>
                    <a:pt x="109" y="323"/>
                  </a:moveTo>
                  <a:lnTo>
                    <a:pt x="108" y="323"/>
                  </a:lnTo>
                  <a:lnTo>
                    <a:pt x="109" y="323"/>
                  </a:lnTo>
                  <a:close/>
                  <a:moveTo>
                    <a:pt x="73" y="269"/>
                  </a:moveTo>
                  <a:lnTo>
                    <a:pt x="76" y="269"/>
                  </a:lnTo>
                  <a:lnTo>
                    <a:pt x="78" y="269"/>
                  </a:lnTo>
                  <a:lnTo>
                    <a:pt x="81" y="271"/>
                  </a:lnTo>
                  <a:lnTo>
                    <a:pt x="84" y="272"/>
                  </a:lnTo>
                  <a:lnTo>
                    <a:pt x="86" y="274"/>
                  </a:lnTo>
                  <a:lnTo>
                    <a:pt x="87" y="275"/>
                  </a:lnTo>
                  <a:lnTo>
                    <a:pt x="87" y="276"/>
                  </a:lnTo>
                  <a:lnTo>
                    <a:pt x="89" y="278"/>
                  </a:lnTo>
                  <a:lnTo>
                    <a:pt x="90" y="281"/>
                  </a:lnTo>
                  <a:lnTo>
                    <a:pt x="92" y="282"/>
                  </a:lnTo>
                  <a:lnTo>
                    <a:pt x="92" y="284"/>
                  </a:lnTo>
                  <a:lnTo>
                    <a:pt x="92" y="285"/>
                  </a:lnTo>
                  <a:lnTo>
                    <a:pt x="92" y="284"/>
                  </a:lnTo>
                  <a:lnTo>
                    <a:pt x="89" y="281"/>
                  </a:lnTo>
                  <a:lnTo>
                    <a:pt x="89" y="279"/>
                  </a:lnTo>
                  <a:lnTo>
                    <a:pt x="87" y="278"/>
                  </a:lnTo>
                  <a:lnTo>
                    <a:pt x="86" y="276"/>
                  </a:lnTo>
                  <a:lnTo>
                    <a:pt x="84" y="275"/>
                  </a:lnTo>
                  <a:lnTo>
                    <a:pt x="81" y="272"/>
                  </a:lnTo>
                  <a:lnTo>
                    <a:pt x="78" y="272"/>
                  </a:lnTo>
                  <a:lnTo>
                    <a:pt x="76" y="271"/>
                  </a:lnTo>
                  <a:lnTo>
                    <a:pt x="71" y="271"/>
                  </a:lnTo>
                  <a:lnTo>
                    <a:pt x="71" y="269"/>
                  </a:lnTo>
                  <a:lnTo>
                    <a:pt x="73" y="269"/>
                  </a:lnTo>
                  <a:close/>
                  <a:moveTo>
                    <a:pt x="94" y="192"/>
                  </a:moveTo>
                  <a:lnTo>
                    <a:pt x="94" y="191"/>
                  </a:lnTo>
                  <a:lnTo>
                    <a:pt x="94" y="189"/>
                  </a:lnTo>
                  <a:lnTo>
                    <a:pt x="94" y="188"/>
                  </a:lnTo>
                  <a:lnTo>
                    <a:pt x="94" y="186"/>
                  </a:lnTo>
                  <a:lnTo>
                    <a:pt x="94" y="185"/>
                  </a:lnTo>
                  <a:lnTo>
                    <a:pt x="96" y="182"/>
                  </a:lnTo>
                  <a:lnTo>
                    <a:pt x="96" y="180"/>
                  </a:lnTo>
                  <a:lnTo>
                    <a:pt x="96" y="178"/>
                  </a:lnTo>
                  <a:lnTo>
                    <a:pt x="97" y="176"/>
                  </a:lnTo>
                  <a:lnTo>
                    <a:pt x="99" y="172"/>
                  </a:lnTo>
                  <a:lnTo>
                    <a:pt x="100" y="169"/>
                  </a:lnTo>
                  <a:lnTo>
                    <a:pt x="102" y="166"/>
                  </a:lnTo>
                  <a:lnTo>
                    <a:pt x="105" y="164"/>
                  </a:lnTo>
                  <a:lnTo>
                    <a:pt x="105" y="163"/>
                  </a:lnTo>
                  <a:lnTo>
                    <a:pt x="106" y="162"/>
                  </a:lnTo>
                  <a:lnTo>
                    <a:pt x="108" y="162"/>
                  </a:lnTo>
                  <a:lnTo>
                    <a:pt x="109" y="160"/>
                  </a:lnTo>
                  <a:lnTo>
                    <a:pt x="110" y="160"/>
                  </a:lnTo>
                  <a:lnTo>
                    <a:pt x="112" y="160"/>
                  </a:lnTo>
                  <a:lnTo>
                    <a:pt x="112" y="162"/>
                  </a:lnTo>
                  <a:lnTo>
                    <a:pt x="113" y="162"/>
                  </a:lnTo>
                  <a:lnTo>
                    <a:pt x="113" y="163"/>
                  </a:lnTo>
                  <a:lnTo>
                    <a:pt x="115" y="163"/>
                  </a:lnTo>
                  <a:lnTo>
                    <a:pt x="115" y="164"/>
                  </a:lnTo>
                  <a:lnTo>
                    <a:pt x="115" y="166"/>
                  </a:lnTo>
                  <a:lnTo>
                    <a:pt x="115" y="167"/>
                  </a:lnTo>
                  <a:lnTo>
                    <a:pt x="115" y="169"/>
                  </a:lnTo>
                  <a:lnTo>
                    <a:pt x="115" y="170"/>
                  </a:lnTo>
                  <a:lnTo>
                    <a:pt x="113" y="173"/>
                  </a:lnTo>
                  <a:lnTo>
                    <a:pt x="112" y="176"/>
                  </a:lnTo>
                  <a:lnTo>
                    <a:pt x="110" y="179"/>
                  </a:lnTo>
                  <a:lnTo>
                    <a:pt x="109" y="182"/>
                  </a:lnTo>
                  <a:lnTo>
                    <a:pt x="108" y="183"/>
                  </a:lnTo>
                  <a:lnTo>
                    <a:pt x="106" y="185"/>
                  </a:lnTo>
                  <a:lnTo>
                    <a:pt x="105" y="186"/>
                  </a:lnTo>
                  <a:lnTo>
                    <a:pt x="102" y="188"/>
                  </a:lnTo>
                  <a:lnTo>
                    <a:pt x="99" y="189"/>
                  </a:lnTo>
                  <a:lnTo>
                    <a:pt x="97" y="191"/>
                  </a:lnTo>
                  <a:lnTo>
                    <a:pt x="96" y="191"/>
                  </a:lnTo>
                  <a:lnTo>
                    <a:pt x="94" y="192"/>
                  </a:lnTo>
                  <a:close/>
                  <a:moveTo>
                    <a:pt x="173" y="159"/>
                  </a:moveTo>
                  <a:lnTo>
                    <a:pt x="174" y="160"/>
                  </a:lnTo>
                  <a:lnTo>
                    <a:pt x="177" y="162"/>
                  </a:lnTo>
                  <a:lnTo>
                    <a:pt x="179" y="164"/>
                  </a:lnTo>
                  <a:lnTo>
                    <a:pt x="182" y="166"/>
                  </a:lnTo>
                  <a:lnTo>
                    <a:pt x="183" y="169"/>
                  </a:lnTo>
                  <a:lnTo>
                    <a:pt x="186" y="170"/>
                  </a:lnTo>
                  <a:lnTo>
                    <a:pt x="188" y="173"/>
                  </a:lnTo>
                  <a:lnTo>
                    <a:pt x="189" y="176"/>
                  </a:lnTo>
                  <a:lnTo>
                    <a:pt x="189" y="178"/>
                  </a:lnTo>
                  <a:lnTo>
                    <a:pt x="189" y="179"/>
                  </a:lnTo>
                  <a:lnTo>
                    <a:pt x="189" y="180"/>
                  </a:lnTo>
                  <a:lnTo>
                    <a:pt x="189" y="182"/>
                  </a:lnTo>
                  <a:lnTo>
                    <a:pt x="188" y="183"/>
                  </a:lnTo>
                  <a:lnTo>
                    <a:pt x="186" y="183"/>
                  </a:lnTo>
                  <a:lnTo>
                    <a:pt x="186" y="185"/>
                  </a:lnTo>
                  <a:lnTo>
                    <a:pt x="185" y="185"/>
                  </a:lnTo>
                  <a:lnTo>
                    <a:pt x="180" y="186"/>
                  </a:lnTo>
                  <a:lnTo>
                    <a:pt x="172" y="188"/>
                  </a:lnTo>
                  <a:lnTo>
                    <a:pt x="167" y="189"/>
                  </a:lnTo>
                  <a:lnTo>
                    <a:pt x="161" y="192"/>
                  </a:lnTo>
                  <a:lnTo>
                    <a:pt x="151" y="196"/>
                  </a:lnTo>
                  <a:lnTo>
                    <a:pt x="148" y="199"/>
                  </a:lnTo>
                  <a:lnTo>
                    <a:pt x="145" y="201"/>
                  </a:lnTo>
                  <a:lnTo>
                    <a:pt x="142" y="202"/>
                  </a:lnTo>
                  <a:lnTo>
                    <a:pt x="141" y="204"/>
                  </a:lnTo>
                  <a:lnTo>
                    <a:pt x="140" y="205"/>
                  </a:lnTo>
                  <a:lnTo>
                    <a:pt x="138" y="207"/>
                  </a:lnTo>
                  <a:lnTo>
                    <a:pt x="138" y="208"/>
                  </a:lnTo>
                  <a:lnTo>
                    <a:pt x="138" y="210"/>
                  </a:lnTo>
                  <a:lnTo>
                    <a:pt x="140" y="210"/>
                  </a:lnTo>
                  <a:lnTo>
                    <a:pt x="142" y="214"/>
                  </a:lnTo>
                  <a:lnTo>
                    <a:pt x="145" y="217"/>
                  </a:lnTo>
                  <a:lnTo>
                    <a:pt x="145" y="218"/>
                  </a:lnTo>
                  <a:lnTo>
                    <a:pt x="145" y="220"/>
                  </a:lnTo>
                  <a:lnTo>
                    <a:pt x="145" y="221"/>
                  </a:lnTo>
                  <a:lnTo>
                    <a:pt x="145" y="221"/>
                  </a:lnTo>
                  <a:lnTo>
                    <a:pt x="144" y="223"/>
                  </a:lnTo>
                  <a:lnTo>
                    <a:pt x="142" y="224"/>
                  </a:lnTo>
                  <a:lnTo>
                    <a:pt x="140" y="224"/>
                  </a:lnTo>
                  <a:lnTo>
                    <a:pt x="138" y="226"/>
                  </a:lnTo>
                  <a:lnTo>
                    <a:pt x="135" y="227"/>
                  </a:lnTo>
                  <a:lnTo>
                    <a:pt x="129" y="228"/>
                  </a:lnTo>
                  <a:lnTo>
                    <a:pt x="124" y="230"/>
                  </a:lnTo>
                  <a:lnTo>
                    <a:pt x="122" y="230"/>
                  </a:lnTo>
                  <a:lnTo>
                    <a:pt x="119" y="231"/>
                  </a:lnTo>
                  <a:lnTo>
                    <a:pt x="118" y="231"/>
                  </a:lnTo>
                  <a:lnTo>
                    <a:pt x="115" y="233"/>
                  </a:lnTo>
                  <a:lnTo>
                    <a:pt x="112" y="234"/>
                  </a:lnTo>
                  <a:lnTo>
                    <a:pt x="103" y="242"/>
                  </a:lnTo>
                  <a:lnTo>
                    <a:pt x="96" y="246"/>
                  </a:lnTo>
                  <a:lnTo>
                    <a:pt x="93" y="247"/>
                  </a:lnTo>
                  <a:lnTo>
                    <a:pt x="92" y="249"/>
                  </a:lnTo>
                  <a:lnTo>
                    <a:pt x="90" y="249"/>
                  </a:lnTo>
                  <a:lnTo>
                    <a:pt x="87" y="249"/>
                  </a:lnTo>
                  <a:lnTo>
                    <a:pt x="86" y="249"/>
                  </a:lnTo>
                  <a:lnTo>
                    <a:pt x="84" y="249"/>
                  </a:lnTo>
                  <a:lnTo>
                    <a:pt x="84" y="247"/>
                  </a:lnTo>
                  <a:lnTo>
                    <a:pt x="83" y="247"/>
                  </a:lnTo>
                  <a:lnTo>
                    <a:pt x="83" y="246"/>
                  </a:lnTo>
                  <a:lnTo>
                    <a:pt x="81" y="244"/>
                  </a:lnTo>
                  <a:lnTo>
                    <a:pt x="81" y="243"/>
                  </a:lnTo>
                  <a:lnTo>
                    <a:pt x="81" y="242"/>
                  </a:lnTo>
                  <a:lnTo>
                    <a:pt x="81" y="239"/>
                  </a:lnTo>
                  <a:lnTo>
                    <a:pt x="81" y="236"/>
                  </a:lnTo>
                  <a:lnTo>
                    <a:pt x="81" y="234"/>
                  </a:lnTo>
                  <a:lnTo>
                    <a:pt x="81" y="233"/>
                  </a:lnTo>
                  <a:lnTo>
                    <a:pt x="83" y="231"/>
                  </a:lnTo>
                  <a:lnTo>
                    <a:pt x="83" y="230"/>
                  </a:lnTo>
                  <a:lnTo>
                    <a:pt x="84" y="228"/>
                  </a:lnTo>
                  <a:lnTo>
                    <a:pt x="84" y="227"/>
                  </a:lnTo>
                  <a:lnTo>
                    <a:pt x="86" y="226"/>
                  </a:lnTo>
                  <a:lnTo>
                    <a:pt x="89" y="224"/>
                  </a:lnTo>
                  <a:lnTo>
                    <a:pt x="92" y="221"/>
                  </a:lnTo>
                  <a:lnTo>
                    <a:pt x="94" y="220"/>
                  </a:lnTo>
                  <a:lnTo>
                    <a:pt x="103" y="215"/>
                  </a:lnTo>
                  <a:lnTo>
                    <a:pt x="106" y="214"/>
                  </a:lnTo>
                  <a:lnTo>
                    <a:pt x="109" y="211"/>
                  </a:lnTo>
                  <a:lnTo>
                    <a:pt x="116" y="205"/>
                  </a:lnTo>
                  <a:lnTo>
                    <a:pt x="121" y="201"/>
                  </a:lnTo>
                  <a:lnTo>
                    <a:pt x="126" y="198"/>
                  </a:lnTo>
                  <a:lnTo>
                    <a:pt x="140" y="189"/>
                  </a:lnTo>
                  <a:lnTo>
                    <a:pt x="144" y="186"/>
                  </a:lnTo>
                  <a:lnTo>
                    <a:pt x="148" y="182"/>
                  </a:lnTo>
                  <a:lnTo>
                    <a:pt x="154" y="178"/>
                  </a:lnTo>
                  <a:lnTo>
                    <a:pt x="158" y="173"/>
                  </a:lnTo>
                  <a:lnTo>
                    <a:pt x="166" y="164"/>
                  </a:lnTo>
                  <a:lnTo>
                    <a:pt x="169" y="162"/>
                  </a:lnTo>
                  <a:lnTo>
                    <a:pt x="170" y="160"/>
                  </a:lnTo>
                  <a:lnTo>
                    <a:pt x="172" y="159"/>
                  </a:lnTo>
                  <a:lnTo>
                    <a:pt x="173" y="159"/>
                  </a:lnTo>
                  <a:close/>
                  <a:moveTo>
                    <a:pt x="141" y="144"/>
                  </a:moveTo>
                  <a:lnTo>
                    <a:pt x="142" y="144"/>
                  </a:lnTo>
                  <a:lnTo>
                    <a:pt x="142" y="146"/>
                  </a:lnTo>
                  <a:lnTo>
                    <a:pt x="142" y="147"/>
                  </a:lnTo>
                  <a:lnTo>
                    <a:pt x="142" y="148"/>
                  </a:lnTo>
                  <a:lnTo>
                    <a:pt x="142" y="150"/>
                  </a:lnTo>
                  <a:lnTo>
                    <a:pt x="142" y="151"/>
                  </a:lnTo>
                  <a:lnTo>
                    <a:pt x="141" y="151"/>
                  </a:lnTo>
                  <a:lnTo>
                    <a:pt x="140" y="151"/>
                  </a:lnTo>
                  <a:lnTo>
                    <a:pt x="138" y="153"/>
                  </a:lnTo>
                  <a:lnTo>
                    <a:pt x="135" y="154"/>
                  </a:lnTo>
                  <a:lnTo>
                    <a:pt x="134" y="154"/>
                  </a:lnTo>
                  <a:lnTo>
                    <a:pt x="132" y="154"/>
                  </a:lnTo>
                  <a:lnTo>
                    <a:pt x="131" y="154"/>
                  </a:lnTo>
                  <a:lnTo>
                    <a:pt x="129" y="154"/>
                  </a:lnTo>
                  <a:lnTo>
                    <a:pt x="129" y="153"/>
                  </a:lnTo>
                  <a:lnTo>
                    <a:pt x="128" y="153"/>
                  </a:lnTo>
                  <a:lnTo>
                    <a:pt x="126" y="151"/>
                  </a:lnTo>
                  <a:lnTo>
                    <a:pt x="126" y="151"/>
                  </a:lnTo>
                  <a:lnTo>
                    <a:pt x="126" y="150"/>
                  </a:lnTo>
                  <a:lnTo>
                    <a:pt x="128" y="148"/>
                  </a:lnTo>
                  <a:lnTo>
                    <a:pt x="128" y="147"/>
                  </a:lnTo>
                  <a:lnTo>
                    <a:pt x="129" y="147"/>
                  </a:lnTo>
                  <a:lnTo>
                    <a:pt x="132" y="146"/>
                  </a:lnTo>
                  <a:lnTo>
                    <a:pt x="135" y="144"/>
                  </a:lnTo>
                  <a:lnTo>
                    <a:pt x="138" y="144"/>
                  </a:lnTo>
                  <a:lnTo>
                    <a:pt x="140" y="143"/>
                  </a:lnTo>
                  <a:lnTo>
                    <a:pt x="141" y="143"/>
                  </a:lnTo>
                  <a:lnTo>
                    <a:pt x="141" y="144"/>
                  </a:lnTo>
                  <a:close/>
                  <a:moveTo>
                    <a:pt x="252" y="153"/>
                  </a:moveTo>
                  <a:lnTo>
                    <a:pt x="250" y="153"/>
                  </a:lnTo>
                  <a:lnTo>
                    <a:pt x="246" y="156"/>
                  </a:lnTo>
                  <a:lnTo>
                    <a:pt x="246" y="157"/>
                  </a:lnTo>
                  <a:lnTo>
                    <a:pt x="244" y="159"/>
                  </a:lnTo>
                  <a:lnTo>
                    <a:pt x="241" y="159"/>
                  </a:lnTo>
                  <a:lnTo>
                    <a:pt x="240" y="160"/>
                  </a:lnTo>
                  <a:lnTo>
                    <a:pt x="239" y="162"/>
                  </a:lnTo>
                  <a:lnTo>
                    <a:pt x="237" y="162"/>
                  </a:lnTo>
                  <a:lnTo>
                    <a:pt x="236" y="162"/>
                  </a:lnTo>
                  <a:lnTo>
                    <a:pt x="234" y="162"/>
                  </a:lnTo>
                  <a:lnTo>
                    <a:pt x="233" y="162"/>
                  </a:lnTo>
                  <a:lnTo>
                    <a:pt x="231" y="162"/>
                  </a:lnTo>
                  <a:lnTo>
                    <a:pt x="230" y="160"/>
                  </a:lnTo>
                  <a:lnTo>
                    <a:pt x="228" y="159"/>
                  </a:lnTo>
                  <a:lnTo>
                    <a:pt x="227" y="159"/>
                  </a:lnTo>
                  <a:lnTo>
                    <a:pt x="227" y="157"/>
                  </a:lnTo>
                  <a:lnTo>
                    <a:pt x="228" y="156"/>
                  </a:lnTo>
                  <a:lnTo>
                    <a:pt x="230" y="154"/>
                  </a:lnTo>
                  <a:lnTo>
                    <a:pt x="231" y="153"/>
                  </a:lnTo>
                  <a:lnTo>
                    <a:pt x="233" y="151"/>
                  </a:lnTo>
                  <a:lnTo>
                    <a:pt x="234" y="151"/>
                  </a:lnTo>
                  <a:lnTo>
                    <a:pt x="237" y="151"/>
                  </a:lnTo>
                  <a:lnTo>
                    <a:pt x="244" y="148"/>
                  </a:lnTo>
                  <a:lnTo>
                    <a:pt x="255" y="143"/>
                  </a:lnTo>
                  <a:lnTo>
                    <a:pt x="256" y="143"/>
                  </a:lnTo>
                  <a:lnTo>
                    <a:pt x="257" y="143"/>
                  </a:lnTo>
                  <a:lnTo>
                    <a:pt x="257" y="144"/>
                  </a:lnTo>
                  <a:lnTo>
                    <a:pt x="257" y="146"/>
                  </a:lnTo>
                  <a:lnTo>
                    <a:pt x="257" y="147"/>
                  </a:lnTo>
                  <a:lnTo>
                    <a:pt x="256" y="148"/>
                  </a:lnTo>
                  <a:lnTo>
                    <a:pt x="255" y="150"/>
                  </a:lnTo>
                  <a:lnTo>
                    <a:pt x="252" y="151"/>
                  </a:lnTo>
                  <a:lnTo>
                    <a:pt x="252" y="153"/>
                  </a:lnTo>
                  <a:close/>
                  <a:moveTo>
                    <a:pt x="265" y="135"/>
                  </a:moveTo>
                  <a:lnTo>
                    <a:pt x="263" y="135"/>
                  </a:lnTo>
                  <a:lnTo>
                    <a:pt x="263" y="134"/>
                  </a:lnTo>
                  <a:lnTo>
                    <a:pt x="265" y="134"/>
                  </a:lnTo>
                  <a:lnTo>
                    <a:pt x="265" y="135"/>
                  </a:lnTo>
                  <a:close/>
                  <a:moveTo>
                    <a:pt x="112" y="93"/>
                  </a:moveTo>
                  <a:lnTo>
                    <a:pt x="113" y="93"/>
                  </a:lnTo>
                  <a:lnTo>
                    <a:pt x="115" y="95"/>
                  </a:lnTo>
                  <a:lnTo>
                    <a:pt x="116" y="95"/>
                  </a:lnTo>
                  <a:lnTo>
                    <a:pt x="118" y="96"/>
                  </a:lnTo>
                  <a:lnTo>
                    <a:pt x="119" y="98"/>
                  </a:lnTo>
                  <a:lnTo>
                    <a:pt x="121" y="99"/>
                  </a:lnTo>
                  <a:lnTo>
                    <a:pt x="124" y="102"/>
                  </a:lnTo>
                  <a:lnTo>
                    <a:pt x="126" y="106"/>
                  </a:lnTo>
                  <a:lnTo>
                    <a:pt x="128" y="109"/>
                  </a:lnTo>
                  <a:lnTo>
                    <a:pt x="129" y="112"/>
                  </a:lnTo>
                  <a:lnTo>
                    <a:pt x="129" y="114"/>
                  </a:lnTo>
                  <a:lnTo>
                    <a:pt x="131" y="115"/>
                  </a:lnTo>
                  <a:lnTo>
                    <a:pt x="131" y="116"/>
                  </a:lnTo>
                  <a:lnTo>
                    <a:pt x="131" y="118"/>
                  </a:lnTo>
                  <a:lnTo>
                    <a:pt x="131" y="119"/>
                  </a:lnTo>
                  <a:lnTo>
                    <a:pt x="131" y="121"/>
                  </a:lnTo>
                  <a:lnTo>
                    <a:pt x="131" y="122"/>
                  </a:lnTo>
                  <a:lnTo>
                    <a:pt x="129" y="124"/>
                  </a:lnTo>
                  <a:lnTo>
                    <a:pt x="128" y="125"/>
                  </a:lnTo>
                  <a:lnTo>
                    <a:pt x="126" y="125"/>
                  </a:lnTo>
                  <a:lnTo>
                    <a:pt x="126" y="127"/>
                  </a:lnTo>
                  <a:lnTo>
                    <a:pt x="125" y="127"/>
                  </a:lnTo>
                  <a:lnTo>
                    <a:pt x="121" y="127"/>
                  </a:lnTo>
                  <a:lnTo>
                    <a:pt x="118" y="127"/>
                  </a:lnTo>
                  <a:lnTo>
                    <a:pt x="115" y="127"/>
                  </a:lnTo>
                  <a:lnTo>
                    <a:pt x="112" y="127"/>
                  </a:lnTo>
                  <a:lnTo>
                    <a:pt x="110" y="127"/>
                  </a:lnTo>
                  <a:lnTo>
                    <a:pt x="109" y="125"/>
                  </a:lnTo>
                  <a:lnTo>
                    <a:pt x="108" y="125"/>
                  </a:lnTo>
                  <a:lnTo>
                    <a:pt x="106" y="124"/>
                  </a:lnTo>
                  <a:lnTo>
                    <a:pt x="105" y="122"/>
                  </a:lnTo>
                  <a:lnTo>
                    <a:pt x="103" y="121"/>
                  </a:lnTo>
                  <a:lnTo>
                    <a:pt x="102" y="118"/>
                  </a:lnTo>
                  <a:lnTo>
                    <a:pt x="100" y="116"/>
                  </a:lnTo>
                  <a:lnTo>
                    <a:pt x="99" y="115"/>
                  </a:lnTo>
                  <a:lnTo>
                    <a:pt x="97" y="112"/>
                  </a:lnTo>
                  <a:lnTo>
                    <a:pt x="96" y="109"/>
                  </a:lnTo>
                  <a:lnTo>
                    <a:pt x="96" y="108"/>
                  </a:lnTo>
                  <a:lnTo>
                    <a:pt x="96" y="105"/>
                  </a:lnTo>
                  <a:lnTo>
                    <a:pt x="96" y="103"/>
                  </a:lnTo>
                  <a:lnTo>
                    <a:pt x="96" y="102"/>
                  </a:lnTo>
                  <a:lnTo>
                    <a:pt x="96" y="100"/>
                  </a:lnTo>
                  <a:lnTo>
                    <a:pt x="97" y="99"/>
                  </a:lnTo>
                  <a:lnTo>
                    <a:pt x="99" y="98"/>
                  </a:lnTo>
                  <a:lnTo>
                    <a:pt x="100" y="96"/>
                  </a:lnTo>
                  <a:lnTo>
                    <a:pt x="102" y="95"/>
                  </a:lnTo>
                  <a:lnTo>
                    <a:pt x="103" y="95"/>
                  </a:lnTo>
                  <a:lnTo>
                    <a:pt x="105" y="93"/>
                  </a:lnTo>
                  <a:lnTo>
                    <a:pt x="106" y="93"/>
                  </a:lnTo>
                  <a:lnTo>
                    <a:pt x="109" y="92"/>
                  </a:lnTo>
                  <a:lnTo>
                    <a:pt x="110" y="93"/>
                  </a:lnTo>
                  <a:lnTo>
                    <a:pt x="112" y="93"/>
                  </a:lnTo>
                  <a:close/>
                  <a:moveTo>
                    <a:pt x="220" y="87"/>
                  </a:moveTo>
                  <a:lnTo>
                    <a:pt x="221" y="87"/>
                  </a:lnTo>
                  <a:lnTo>
                    <a:pt x="221" y="89"/>
                  </a:lnTo>
                  <a:lnTo>
                    <a:pt x="223" y="90"/>
                  </a:lnTo>
                  <a:lnTo>
                    <a:pt x="223" y="92"/>
                  </a:lnTo>
                  <a:lnTo>
                    <a:pt x="223" y="93"/>
                  </a:lnTo>
                  <a:lnTo>
                    <a:pt x="223" y="95"/>
                  </a:lnTo>
                  <a:lnTo>
                    <a:pt x="223" y="98"/>
                  </a:lnTo>
                  <a:lnTo>
                    <a:pt x="223" y="99"/>
                  </a:lnTo>
                  <a:lnTo>
                    <a:pt x="223" y="102"/>
                  </a:lnTo>
                  <a:lnTo>
                    <a:pt x="221" y="103"/>
                  </a:lnTo>
                  <a:lnTo>
                    <a:pt x="221" y="106"/>
                  </a:lnTo>
                  <a:lnTo>
                    <a:pt x="220" y="109"/>
                  </a:lnTo>
                  <a:lnTo>
                    <a:pt x="218" y="111"/>
                  </a:lnTo>
                  <a:lnTo>
                    <a:pt x="218" y="114"/>
                  </a:lnTo>
                  <a:lnTo>
                    <a:pt x="217" y="115"/>
                  </a:lnTo>
                  <a:lnTo>
                    <a:pt x="214" y="116"/>
                  </a:lnTo>
                  <a:lnTo>
                    <a:pt x="212" y="118"/>
                  </a:lnTo>
                  <a:lnTo>
                    <a:pt x="212" y="121"/>
                  </a:lnTo>
                  <a:lnTo>
                    <a:pt x="209" y="125"/>
                  </a:lnTo>
                  <a:lnTo>
                    <a:pt x="209" y="127"/>
                  </a:lnTo>
                  <a:lnTo>
                    <a:pt x="208" y="127"/>
                  </a:lnTo>
                  <a:lnTo>
                    <a:pt x="208" y="128"/>
                  </a:lnTo>
                  <a:lnTo>
                    <a:pt x="207" y="128"/>
                  </a:lnTo>
                  <a:lnTo>
                    <a:pt x="205" y="128"/>
                  </a:lnTo>
                  <a:lnTo>
                    <a:pt x="201" y="127"/>
                  </a:lnTo>
                  <a:lnTo>
                    <a:pt x="199" y="125"/>
                  </a:lnTo>
                  <a:lnTo>
                    <a:pt x="196" y="125"/>
                  </a:lnTo>
                  <a:lnTo>
                    <a:pt x="196" y="125"/>
                  </a:lnTo>
                  <a:lnTo>
                    <a:pt x="195" y="125"/>
                  </a:lnTo>
                  <a:lnTo>
                    <a:pt x="193" y="125"/>
                  </a:lnTo>
                  <a:lnTo>
                    <a:pt x="185" y="127"/>
                  </a:lnTo>
                  <a:lnTo>
                    <a:pt x="177" y="127"/>
                  </a:lnTo>
                  <a:lnTo>
                    <a:pt x="174" y="128"/>
                  </a:lnTo>
                  <a:lnTo>
                    <a:pt x="170" y="130"/>
                  </a:lnTo>
                  <a:lnTo>
                    <a:pt x="167" y="130"/>
                  </a:lnTo>
                  <a:lnTo>
                    <a:pt x="166" y="130"/>
                  </a:lnTo>
                  <a:lnTo>
                    <a:pt x="163" y="130"/>
                  </a:lnTo>
                  <a:lnTo>
                    <a:pt x="161" y="130"/>
                  </a:lnTo>
                  <a:lnTo>
                    <a:pt x="161" y="130"/>
                  </a:lnTo>
                  <a:lnTo>
                    <a:pt x="160" y="128"/>
                  </a:lnTo>
                  <a:lnTo>
                    <a:pt x="158" y="128"/>
                  </a:lnTo>
                  <a:lnTo>
                    <a:pt x="158" y="127"/>
                  </a:lnTo>
                  <a:lnTo>
                    <a:pt x="157" y="125"/>
                  </a:lnTo>
                  <a:lnTo>
                    <a:pt x="157" y="124"/>
                  </a:lnTo>
                  <a:lnTo>
                    <a:pt x="157" y="122"/>
                  </a:lnTo>
                  <a:lnTo>
                    <a:pt x="157" y="121"/>
                  </a:lnTo>
                  <a:lnTo>
                    <a:pt x="157" y="119"/>
                  </a:lnTo>
                  <a:lnTo>
                    <a:pt x="157" y="118"/>
                  </a:lnTo>
                  <a:lnTo>
                    <a:pt x="158" y="116"/>
                  </a:lnTo>
                  <a:lnTo>
                    <a:pt x="158" y="116"/>
                  </a:lnTo>
                  <a:lnTo>
                    <a:pt x="160" y="115"/>
                  </a:lnTo>
                  <a:lnTo>
                    <a:pt x="160" y="114"/>
                  </a:lnTo>
                  <a:lnTo>
                    <a:pt x="161" y="112"/>
                  </a:lnTo>
                  <a:lnTo>
                    <a:pt x="161" y="112"/>
                  </a:lnTo>
                  <a:lnTo>
                    <a:pt x="161" y="111"/>
                  </a:lnTo>
                  <a:lnTo>
                    <a:pt x="163" y="109"/>
                  </a:lnTo>
                  <a:lnTo>
                    <a:pt x="164" y="108"/>
                  </a:lnTo>
                  <a:lnTo>
                    <a:pt x="167" y="106"/>
                  </a:lnTo>
                  <a:lnTo>
                    <a:pt x="172" y="103"/>
                  </a:lnTo>
                  <a:lnTo>
                    <a:pt x="177" y="100"/>
                  </a:lnTo>
                  <a:lnTo>
                    <a:pt x="182" y="99"/>
                  </a:lnTo>
                  <a:lnTo>
                    <a:pt x="186" y="98"/>
                  </a:lnTo>
                  <a:lnTo>
                    <a:pt x="189" y="96"/>
                  </a:lnTo>
                  <a:lnTo>
                    <a:pt x="195" y="95"/>
                  </a:lnTo>
                  <a:lnTo>
                    <a:pt x="211" y="90"/>
                  </a:lnTo>
                  <a:lnTo>
                    <a:pt x="220" y="87"/>
                  </a:lnTo>
                  <a:close/>
                  <a:moveTo>
                    <a:pt x="161" y="77"/>
                  </a:moveTo>
                  <a:lnTo>
                    <a:pt x="161" y="79"/>
                  </a:lnTo>
                  <a:lnTo>
                    <a:pt x="161" y="80"/>
                  </a:lnTo>
                  <a:lnTo>
                    <a:pt x="161" y="80"/>
                  </a:lnTo>
                  <a:lnTo>
                    <a:pt x="161" y="82"/>
                  </a:lnTo>
                  <a:lnTo>
                    <a:pt x="161" y="82"/>
                  </a:lnTo>
                  <a:lnTo>
                    <a:pt x="161" y="83"/>
                  </a:lnTo>
                  <a:lnTo>
                    <a:pt x="161" y="84"/>
                  </a:lnTo>
                  <a:lnTo>
                    <a:pt x="160" y="86"/>
                  </a:lnTo>
                  <a:lnTo>
                    <a:pt x="158" y="87"/>
                  </a:lnTo>
                  <a:lnTo>
                    <a:pt x="158" y="89"/>
                  </a:lnTo>
                  <a:lnTo>
                    <a:pt x="154" y="92"/>
                  </a:lnTo>
                  <a:lnTo>
                    <a:pt x="153" y="95"/>
                  </a:lnTo>
                  <a:lnTo>
                    <a:pt x="151" y="96"/>
                  </a:lnTo>
                  <a:lnTo>
                    <a:pt x="148" y="98"/>
                  </a:lnTo>
                  <a:lnTo>
                    <a:pt x="147" y="99"/>
                  </a:lnTo>
                  <a:lnTo>
                    <a:pt x="145" y="99"/>
                  </a:lnTo>
                  <a:lnTo>
                    <a:pt x="144" y="99"/>
                  </a:lnTo>
                  <a:lnTo>
                    <a:pt x="142" y="99"/>
                  </a:lnTo>
                  <a:lnTo>
                    <a:pt x="141" y="98"/>
                  </a:lnTo>
                  <a:lnTo>
                    <a:pt x="141" y="96"/>
                  </a:lnTo>
                  <a:lnTo>
                    <a:pt x="141" y="95"/>
                  </a:lnTo>
                  <a:lnTo>
                    <a:pt x="141" y="93"/>
                  </a:lnTo>
                  <a:lnTo>
                    <a:pt x="142" y="92"/>
                  </a:lnTo>
                  <a:lnTo>
                    <a:pt x="144" y="89"/>
                  </a:lnTo>
                  <a:lnTo>
                    <a:pt x="145" y="87"/>
                  </a:lnTo>
                  <a:lnTo>
                    <a:pt x="147" y="86"/>
                  </a:lnTo>
                  <a:lnTo>
                    <a:pt x="148" y="83"/>
                  </a:lnTo>
                  <a:lnTo>
                    <a:pt x="151" y="82"/>
                  </a:lnTo>
                  <a:lnTo>
                    <a:pt x="153" y="82"/>
                  </a:lnTo>
                  <a:lnTo>
                    <a:pt x="154" y="80"/>
                  </a:lnTo>
                  <a:lnTo>
                    <a:pt x="156" y="79"/>
                  </a:lnTo>
                  <a:lnTo>
                    <a:pt x="158" y="79"/>
                  </a:lnTo>
                  <a:lnTo>
                    <a:pt x="160" y="77"/>
                  </a:lnTo>
                  <a:lnTo>
                    <a:pt x="161" y="77"/>
                  </a:lnTo>
                  <a:close/>
                  <a:moveTo>
                    <a:pt x="131" y="55"/>
                  </a:moveTo>
                  <a:lnTo>
                    <a:pt x="134" y="55"/>
                  </a:lnTo>
                  <a:lnTo>
                    <a:pt x="137" y="57"/>
                  </a:lnTo>
                  <a:lnTo>
                    <a:pt x="138" y="57"/>
                  </a:lnTo>
                  <a:lnTo>
                    <a:pt x="140" y="58"/>
                  </a:lnTo>
                  <a:lnTo>
                    <a:pt x="141" y="60"/>
                  </a:lnTo>
                  <a:lnTo>
                    <a:pt x="142" y="61"/>
                  </a:lnTo>
                  <a:lnTo>
                    <a:pt x="142" y="63"/>
                  </a:lnTo>
                  <a:lnTo>
                    <a:pt x="141" y="64"/>
                  </a:lnTo>
                  <a:lnTo>
                    <a:pt x="140" y="66"/>
                  </a:lnTo>
                  <a:lnTo>
                    <a:pt x="138" y="68"/>
                  </a:lnTo>
                  <a:lnTo>
                    <a:pt x="134" y="71"/>
                  </a:lnTo>
                  <a:lnTo>
                    <a:pt x="131" y="73"/>
                  </a:lnTo>
                  <a:lnTo>
                    <a:pt x="129" y="74"/>
                  </a:lnTo>
                  <a:lnTo>
                    <a:pt x="128" y="74"/>
                  </a:lnTo>
                  <a:lnTo>
                    <a:pt x="126" y="74"/>
                  </a:lnTo>
                  <a:lnTo>
                    <a:pt x="126" y="74"/>
                  </a:lnTo>
                  <a:lnTo>
                    <a:pt x="125" y="74"/>
                  </a:lnTo>
                  <a:lnTo>
                    <a:pt x="124" y="73"/>
                  </a:lnTo>
                  <a:lnTo>
                    <a:pt x="124" y="71"/>
                  </a:lnTo>
                  <a:lnTo>
                    <a:pt x="124" y="70"/>
                  </a:lnTo>
                  <a:lnTo>
                    <a:pt x="124" y="68"/>
                  </a:lnTo>
                  <a:lnTo>
                    <a:pt x="124" y="67"/>
                  </a:lnTo>
                  <a:lnTo>
                    <a:pt x="124" y="66"/>
                  </a:lnTo>
                  <a:lnTo>
                    <a:pt x="125" y="64"/>
                  </a:lnTo>
                  <a:lnTo>
                    <a:pt x="125" y="63"/>
                  </a:lnTo>
                  <a:lnTo>
                    <a:pt x="126" y="61"/>
                  </a:lnTo>
                  <a:lnTo>
                    <a:pt x="126" y="58"/>
                  </a:lnTo>
                  <a:lnTo>
                    <a:pt x="128" y="57"/>
                  </a:lnTo>
                  <a:lnTo>
                    <a:pt x="129" y="57"/>
                  </a:lnTo>
                  <a:lnTo>
                    <a:pt x="131" y="55"/>
                  </a:lnTo>
                  <a:close/>
                  <a:moveTo>
                    <a:pt x="174" y="55"/>
                  </a:moveTo>
                  <a:lnTo>
                    <a:pt x="176" y="55"/>
                  </a:lnTo>
                  <a:lnTo>
                    <a:pt x="176" y="57"/>
                  </a:lnTo>
                  <a:lnTo>
                    <a:pt x="177" y="57"/>
                  </a:lnTo>
                  <a:lnTo>
                    <a:pt x="177" y="58"/>
                  </a:lnTo>
                  <a:lnTo>
                    <a:pt x="179" y="60"/>
                  </a:lnTo>
                  <a:lnTo>
                    <a:pt x="179" y="61"/>
                  </a:lnTo>
                  <a:lnTo>
                    <a:pt x="179" y="63"/>
                  </a:lnTo>
                  <a:lnTo>
                    <a:pt x="179" y="64"/>
                  </a:lnTo>
                  <a:lnTo>
                    <a:pt x="177" y="66"/>
                  </a:lnTo>
                  <a:lnTo>
                    <a:pt x="177" y="67"/>
                  </a:lnTo>
                  <a:lnTo>
                    <a:pt x="176" y="68"/>
                  </a:lnTo>
                  <a:lnTo>
                    <a:pt x="174" y="70"/>
                  </a:lnTo>
                  <a:lnTo>
                    <a:pt x="173" y="70"/>
                  </a:lnTo>
                  <a:lnTo>
                    <a:pt x="172" y="70"/>
                  </a:lnTo>
                  <a:lnTo>
                    <a:pt x="170" y="70"/>
                  </a:lnTo>
                  <a:lnTo>
                    <a:pt x="170" y="68"/>
                  </a:lnTo>
                  <a:lnTo>
                    <a:pt x="169" y="67"/>
                  </a:lnTo>
                  <a:lnTo>
                    <a:pt x="167" y="66"/>
                  </a:lnTo>
                  <a:lnTo>
                    <a:pt x="167" y="63"/>
                  </a:lnTo>
                  <a:lnTo>
                    <a:pt x="167" y="61"/>
                  </a:lnTo>
                  <a:lnTo>
                    <a:pt x="167" y="60"/>
                  </a:lnTo>
                  <a:lnTo>
                    <a:pt x="167" y="58"/>
                  </a:lnTo>
                  <a:lnTo>
                    <a:pt x="169" y="58"/>
                  </a:lnTo>
                  <a:lnTo>
                    <a:pt x="169" y="57"/>
                  </a:lnTo>
                  <a:lnTo>
                    <a:pt x="170" y="57"/>
                  </a:lnTo>
                  <a:lnTo>
                    <a:pt x="172" y="55"/>
                  </a:lnTo>
                  <a:lnTo>
                    <a:pt x="174" y="55"/>
                  </a:lnTo>
                  <a:close/>
                  <a:moveTo>
                    <a:pt x="97" y="36"/>
                  </a:moveTo>
                  <a:lnTo>
                    <a:pt x="99" y="38"/>
                  </a:lnTo>
                  <a:lnTo>
                    <a:pt x="102" y="42"/>
                  </a:lnTo>
                  <a:lnTo>
                    <a:pt x="105" y="44"/>
                  </a:lnTo>
                  <a:lnTo>
                    <a:pt x="105" y="47"/>
                  </a:lnTo>
                  <a:lnTo>
                    <a:pt x="106" y="47"/>
                  </a:lnTo>
                  <a:lnTo>
                    <a:pt x="106" y="48"/>
                  </a:lnTo>
                  <a:lnTo>
                    <a:pt x="106" y="50"/>
                  </a:lnTo>
                  <a:lnTo>
                    <a:pt x="106" y="51"/>
                  </a:lnTo>
                  <a:lnTo>
                    <a:pt x="106" y="52"/>
                  </a:lnTo>
                  <a:lnTo>
                    <a:pt x="106" y="55"/>
                  </a:lnTo>
                  <a:lnTo>
                    <a:pt x="105" y="57"/>
                  </a:lnTo>
                  <a:lnTo>
                    <a:pt x="103" y="58"/>
                  </a:lnTo>
                  <a:lnTo>
                    <a:pt x="102" y="60"/>
                  </a:lnTo>
                  <a:lnTo>
                    <a:pt x="102" y="61"/>
                  </a:lnTo>
                  <a:lnTo>
                    <a:pt x="100" y="61"/>
                  </a:lnTo>
                  <a:lnTo>
                    <a:pt x="99" y="61"/>
                  </a:lnTo>
                  <a:lnTo>
                    <a:pt x="97" y="61"/>
                  </a:lnTo>
                  <a:lnTo>
                    <a:pt x="96" y="61"/>
                  </a:lnTo>
                  <a:lnTo>
                    <a:pt x="93" y="60"/>
                  </a:lnTo>
                  <a:lnTo>
                    <a:pt x="92" y="58"/>
                  </a:lnTo>
                  <a:lnTo>
                    <a:pt x="92" y="57"/>
                  </a:lnTo>
                  <a:lnTo>
                    <a:pt x="92" y="57"/>
                  </a:lnTo>
                  <a:lnTo>
                    <a:pt x="92" y="55"/>
                  </a:lnTo>
                  <a:lnTo>
                    <a:pt x="90" y="54"/>
                  </a:lnTo>
                  <a:lnTo>
                    <a:pt x="90" y="52"/>
                  </a:lnTo>
                  <a:lnTo>
                    <a:pt x="90" y="51"/>
                  </a:lnTo>
                  <a:lnTo>
                    <a:pt x="90" y="48"/>
                  </a:lnTo>
                  <a:lnTo>
                    <a:pt x="90" y="47"/>
                  </a:lnTo>
                  <a:lnTo>
                    <a:pt x="90" y="45"/>
                  </a:lnTo>
                  <a:lnTo>
                    <a:pt x="90" y="44"/>
                  </a:lnTo>
                  <a:lnTo>
                    <a:pt x="90" y="42"/>
                  </a:lnTo>
                  <a:lnTo>
                    <a:pt x="92" y="41"/>
                  </a:lnTo>
                  <a:lnTo>
                    <a:pt x="92" y="39"/>
                  </a:lnTo>
                  <a:lnTo>
                    <a:pt x="93" y="38"/>
                  </a:lnTo>
                  <a:lnTo>
                    <a:pt x="94" y="36"/>
                  </a:lnTo>
                  <a:lnTo>
                    <a:pt x="96" y="36"/>
                  </a:lnTo>
                  <a:lnTo>
                    <a:pt x="97" y="36"/>
                  </a:lnTo>
                  <a:close/>
                  <a:moveTo>
                    <a:pt x="202" y="66"/>
                  </a:moveTo>
                  <a:lnTo>
                    <a:pt x="201" y="66"/>
                  </a:lnTo>
                  <a:lnTo>
                    <a:pt x="201" y="64"/>
                  </a:lnTo>
                  <a:lnTo>
                    <a:pt x="199" y="63"/>
                  </a:lnTo>
                  <a:lnTo>
                    <a:pt x="199" y="61"/>
                  </a:lnTo>
                  <a:lnTo>
                    <a:pt x="198" y="57"/>
                  </a:lnTo>
                  <a:lnTo>
                    <a:pt x="198" y="55"/>
                  </a:lnTo>
                  <a:lnTo>
                    <a:pt x="196" y="52"/>
                  </a:lnTo>
                  <a:lnTo>
                    <a:pt x="196" y="44"/>
                  </a:lnTo>
                  <a:lnTo>
                    <a:pt x="196" y="41"/>
                  </a:lnTo>
                  <a:lnTo>
                    <a:pt x="196" y="39"/>
                  </a:lnTo>
                  <a:lnTo>
                    <a:pt x="196" y="38"/>
                  </a:lnTo>
                  <a:lnTo>
                    <a:pt x="196" y="36"/>
                  </a:lnTo>
                  <a:lnTo>
                    <a:pt x="196" y="35"/>
                  </a:lnTo>
                  <a:lnTo>
                    <a:pt x="196" y="35"/>
                  </a:lnTo>
                  <a:lnTo>
                    <a:pt x="196" y="34"/>
                  </a:lnTo>
                  <a:lnTo>
                    <a:pt x="198" y="34"/>
                  </a:lnTo>
                  <a:lnTo>
                    <a:pt x="199" y="35"/>
                  </a:lnTo>
                  <a:lnTo>
                    <a:pt x="199" y="38"/>
                  </a:lnTo>
                  <a:lnTo>
                    <a:pt x="201" y="39"/>
                  </a:lnTo>
                  <a:lnTo>
                    <a:pt x="201" y="41"/>
                  </a:lnTo>
                  <a:lnTo>
                    <a:pt x="202" y="42"/>
                  </a:lnTo>
                  <a:lnTo>
                    <a:pt x="205" y="47"/>
                  </a:lnTo>
                  <a:lnTo>
                    <a:pt x="207" y="47"/>
                  </a:lnTo>
                  <a:lnTo>
                    <a:pt x="208" y="48"/>
                  </a:lnTo>
                  <a:lnTo>
                    <a:pt x="208" y="50"/>
                  </a:lnTo>
                  <a:lnTo>
                    <a:pt x="208" y="51"/>
                  </a:lnTo>
                  <a:lnTo>
                    <a:pt x="208" y="52"/>
                  </a:lnTo>
                  <a:lnTo>
                    <a:pt x="208" y="55"/>
                  </a:lnTo>
                  <a:lnTo>
                    <a:pt x="208" y="57"/>
                  </a:lnTo>
                  <a:lnTo>
                    <a:pt x="207" y="58"/>
                  </a:lnTo>
                  <a:lnTo>
                    <a:pt x="205" y="61"/>
                  </a:lnTo>
                  <a:lnTo>
                    <a:pt x="205" y="63"/>
                  </a:lnTo>
                  <a:lnTo>
                    <a:pt x="204" y="64"/>
                  </a:lnTo>
                  <a:lnTo>
                    <a:pt x="202" y="66"/>
                  </a:lnTo>
                  <a:close/>
                  <a:moveTo>
                    <a:pt x="158" y="44"/>
                  </a:moveTo>
                  <a:lnTo>
                    <a:pt x="157" y="42"/>
                  </a:lnTo>
                  <a:lnTo>
                    <a:pt x="156" y="41"/>
                  </a:lnTo>
                  <a:lnTo>
                    <a:pt x="154" y="39"/>
                  </a:lnTo>
                  <a:lnTo>
                    <a:pt x="154" y="38"/>
                  </a:lnTo>
                  <a:lnTo>
                    <a:pt x="154" y="36"/>
                  </a:lnTo>
                  <a:lnTo>
                    <a:pt x="156" y="35"/>
                  </a:lnTo>
                  <a:lnTo>
                    <a:pt x="156" y="34"/>
                  </a:lnTo>
                  <a:lnTo>
                    <a:pt x="157" y="32"/>
                  </a:lnTo>
                  <a:lnTo>
                    <a:pt x="158" y="31"/>
                  </a:lnTo>
                  <a:lnTo>
                    <a:pt x="160" y="31"/>
                  </a:lnTo>
                  <a:lnTo>
                    <a:pt x="161" y="32"/>
                  </a:lnTo>
                  <a:lnTo>
                    <a:pt x="161" y="34"/>
                  </a:lnTo>
                  <a:lnTo>
                    <a:pt x="161" y="35"/>
                  </a:lnTo>
                  <a:lnTo>
                    <a:pt x="161" y="41"/>
                  </a:lnTo>
                  <a:lnTo>
                    <a:pt x="160" y="42"/>
                  </a:lnTo>
                  <a:lnTo>
                    <a:pt x="160" y="44"/>
                  </a:lnTo>
                  <a:lnTo>
                    <a:pt x="158" y="44"/>
                  </a:lnTo>
                  <a:close/>
                  <a:moveTo>
                    <a:pt x="150" y="28"/>
                  </a:moveTo>
                  <a:lnTo>
                    <a:pt x="148" y="29"/>
                  </a:lnTo>
                  <a:lnTo>
                    <a:pt x="147" y="29"/>
                  </a:lnTo>
                  <a:lnTo>
                    <a:pt x="145" y="32"/>
                  </a:lnTo>
                  <a:lnTo>
                    <a:pt x="144" y="35"/>
                  </a:lnTo>
                  <a:lnTo>
                    <a:pt x="140" y="44"/>
                  </a:lnTo>
                  <a:lnTo>
                    <a:pt x="138" y="45"/>
                  </a:lnTo>
                  <a:lnTo>
                    <a:pt x="137" y="47"/>
                  </a:lnTo>
                  <a:lnTo>
                    <a:pt x="135" y="47"/>
                  </a:lnTo>
                  <a:lnTo>
                    <a:pt x="135" y="45"/>
                  </a:lnTo>
                  <a:lnTo>
                    <a:pt x="134" y="45"/>
                  </a:lnTo>
                  <a:lnTo>
                    <a:pt x="134" y="44"/>
                  </a:lnTo>
                  <a:lnTo>
                    <a:pt x="132" y="44"/>
                  </a:lnTo>
                  <a:lnTo>
                    <a:pt x="132" y="42"/>
                  </a:lnTo>
                  <a:lnTo>
                    <a:pt x="132" y="41"/>
                  </a:lnTo>
                  <a:lnTo>
                    <a:pt x="132" y="38"/>
                  </a:lnTo>
                  <a:lnTo>
                    <a:pt x="132" y="36"/>
                  </a:lnTo>
                  <a:lnTo>
                    <a:pt x="132" y="35"/>
                  </a:lnTo>
                  <a:lnTo>
                    <a:pt x="134" y="34"/>
                  </a:lnTo>
                  <a:lnTo>
                    <a:pt x="134" y="32"/>
                  </a:lnTo>
                  <a:lnTo>
                    <a:pt x="134" y="31"/>
                  </a:lnTo>
                  <a:lnTo>
                    <a:pt x="135" y="29"/>
                  </a:lnTo>
                  <a:lnTo>
                    <a:pt x="137" y="29"/>
                  </a:lnTo>
                  <a:lnTo>
                    <a:pt x="138" y="28"/>
                  </a:lnTo>
                  <a:lnTo>
                    <a:pt x="140" y="28"/>
                  </a:lnTo>
                  <a:lnTo>
                    <a:pt x="144" y="26"/>
                  </a:lnTo>
                  <a:lnTo>
                    <a:pt x="147" y="26"/>
                  </a:lnTo>
                  <a:lnTo>
                    <a:pt x="148" y="25"/>
                  </a:lnTo>
                  <a:lnTo>
                    <a:pt x="150" y="25"/>
                  </a:lnTo>
                  <a:lnTo>
                    <a:pt x="153" y="22"/>
                  </a:lnTo>
                  <a:lnTo>
                    <a:pt x="154" y="22"/>
                  </a:lnTo>
                  <a:lnTo>
                    <a:pt x="154" y="23"/>
                  </a:lnTo>
                  <a:lnTo>
                    <a:pt x="153" y="25"/>
                  </a:lnTo>
                  <a:lnTo>
                    <a:pt x="151" y="26"/>
                  </a:lnTo>
                  <a:lnTo>
                    <a:pt x="150" y="28"/>
                  </a:lnTo>
                  <a:close/>
                  <a:moveTo>
                    <a:pt x="188" y="16"/>
                  </a:moveTo>
                  <a:lnTo>
                    <a:pt x="186" y="15"/>
                  </a:lnTo>
                  <a:lnTo>
                    <a:pt x="186" y="13"/>
                  </a:lnTo>
                  <a:lnTo>
                    <a:pt x="186" y="12"/>
                  </a:lnTo>
                  <a:lnTo>
                    <a:pt x="186" y="12"/>
                  </a:lnTo>
                  <a:lnTo>
                    <a:pt x="188" y="9"/>
                  </a:lnTo>
                  <a:lnTo>
                    <a:pt x="188" y="6"/>
                  </a:lnTo>
                  <a:lnTo>
                    <a:pt x="189" y="6"/>
                  </a:lnTo>
                  <a:lnTo>
                    <a:pt x="191" y="7"/>
                  </a:lnTo>
                  <a:lnTo>
                    <a:pt x="191" y="9"/>
                  </a:lnTo>
                  <a:lnTo>
                    <a:pt x="191" y="10"/>
                  </a:lnTo>
                  <a:lnTo>
                    <a:pt x="189" y="12"/>
                  </a:lnTo>
                  <a:lnTo>
                    <a:pt x="189" y="13"/>
                  </a:lnTo>
                  <a:lnTo>
                    <a:pt x="189" y="15"/>
                  </a:lnTo>
                  <a:lnTo>
                    <a:pt x="188" y="16"/>
                  </a:lnTo>
                  <a:close/>
                  <a:moveTo>
                    <a:pt x="278" y="4"/>
                  </a:moveTo>
                  <a:lnTo>
                    <a:pt x="279" y="4"/>
                  </a:lnTo>
                  <a:lnTo>
                    <a:pt x="281" y="4"/>
                  </a:lnTo>
                  <a:lnTo>
                    <a:pt x="282" y="6"/>
                  </a:lnTo>
                  <a:lnTo>
                    <a:pt x="284" y="6"/>
                  </a:lnTo>
                  <a:lnTo>
                    <a:pt x="284" y="7"/>
                  </a:lnTo>
                  <a:lnTo>
                    <a:pt x="285" y="7"/>
                  </a:lnTo>
                  <a:lnTo>
                    <a:pt x="285" y="9"/>
                  </a:lnTo>
                  <a:lnTo>
                    <a:pt x="287" y="10"/>
                  </a:lnTo>
                  <a:lnTo>
                    <a:pt x="287" y="12"/>
                  </a:lnTo>
                  <a:lnTo>
                    <a:pt x="287" y="12"/>
                  </a:lnTo>
                  <a:lnTo>
                    <a:pt x="287" y="13"/>
                  </a:lnTo>
                  <a:lnTo>
                    <a:pt x="288" y="16"/>
                  </a:lnTo>
                  <a:lnTo>
                    <a:pt x="288" y="18"/>
                  </a:lnTo>
                  <a:lnTo>
                    <a:pt x="288" y="20"/>
                  </a:lnTo>
                  <a:lnTo>
                    <a:pt x="287" y="23"/>
                  </a:lnTo>
                  <a:lnTo>
                    <a:pt x="287" y="26"/>
                  </a:lnTo>
                  <a:lnTo>
                    <a:pt x="284" y="41"/>
                  </a:lnTo>
                  <a:lnTo>
                    <a:pt x="282" y="42"/>
                  </a:lnTo>
                  <a:lnTo>
                    <a:pt x="282" y="45"/>
                  </a:lnTo>
                  <a:lnTo>
                    <a:pt x="281" y="47"/>
                  </a:lnTo>
                  <a:lnTo>
                    <a:pt x="279" y="48"/>
                  </a:lnTo>
                  <a:lnTo>
                    <a:pt x="279" y="50"/>
                  </a:lnTo>
                  <a:lnTo>
                    <a:pt x="278" y="51"/>
                  </a:lnTo>
                  <a:lnTo>
                    <a:pt x="275" y="54"/>
                  </a:lnTo>
                  <a:lnTo>
                    <a:pt x="272" y="57"/>
                  </a:lnTo>
                  <a:lnTo>
                    <a:pt x="271" y="58"/>
                  </a:lnTo>
                  <a:lnTo>
                    <a:pt x="268" y="61"/>
                  </a:lnTo>
                  <a:lnTo>
                    <a:pt x="266" y="61"/>
                  </a:lnTo>
                  <a:lnTo>
                    <a:pt x="266" y="63"/>
                  </a:lnTo>
                  <a:lnTo>
                    <a:pt x="263" y="64"/>
                  </a:lnTo>
                  <a:lnTo>
                    <a:pt x="262" y="66"/>
                  </a:lnTo>
                  <a:lnTo>
                    <a:pt x="257" y="66"/>
                  </a:lnTo>
                  <a:lnTo>
                    <a:pt x="255" y="67"/>
                  </a:lnTo>
                  <a:lnTo>
                    <a:pt x="253" y="67"/>
                  </a:lnTo>
                  <a:lnTo>
                    <a:pt x="253" y="66"/>
                  </a:lnTo>
                  <a:lnTo>
                    <a:pt x="252" y="66"/>
                  </a:lnTo>
                  <a:lnTo>
                    <a:pt x="252" y="63"/>
                  </a:lnTo>
                  <a:lnTo>
                    <a:pt x="253" y="61"/>
                  </a:lnTo>
                  <a:lnTo>
                    <a:pt x="253" y="60"/>
                  </a:lnTo>
                  <a:lnTo>
                    <a:pt x="255" y="52"/>
                  </a:lnTo>
                  <a:lnTo>
                    <a:pt x="255" y="47"/>
                  </a:lnTo>
                  <a:lnTo>
                    <a:pt x="256" y="45"/>
                  </a:lnTo>
                  <a:lnTo>
                    <a:pt x="257" y="34"/>
                  </a:lnTo>
                  <a:lnTo>
                    <a:pt x="257" y="31"/>
                  </a:lnTo>
                  <a:lnTo>
                    <a:pt x="257" y="28"/>
                  </a:lnTo>
                  <a:lnTo>
                    <a:pt x="259" y="25"/>
                  </a:lnTo>
                  <a:lnTo>
                    <a:pt x="259" y="23"/>
                  </a:lnTo>
                  <a:lnTo>
                    <a:pt x="260" y="22"/>
                  </a:lnTo>
                  <a:lnTo>
                    <a:pt x="260" y="19"/>
                  </a:lnTo>
                  <a:lnTo>
                    <a:pt x="262" y="18"/>
                  </a:lnTo>
                  <a:lnTo>
                    <a:pt x="263" y="16"/>
                  </a:lnTo>
                  <a:lnTo>
                    <a:pt x="263" y="15"/>
                  </a:lnTo>
                  <a:lnTo>
                    <a:pt x="265" y="12"/>
                  </a:lnTo>
                  <a:lnTo>
                    <a:pt x="266" y="12"/>
                  </a:lnTo>
                  <a:lnTo>
                    <a:pt x="268" y="10"/>
                  </a:lnTo>
                  <a:lnTo>
                    <a:pt x="269" y="9"/>
                  </a:lnTo>
                  <a:lnTo>
                    <a:pt x="269" y="7"/>
                  </a:lnTo>
                  <a:lnTo>
                    <a:pt x="271" y="7"/>
                  </a:lnTo>
                  <a:lnTo>
                    <a:pt x="272" y="6"/>
                  </a:lnTo>
                  <a:lnTo>
                    <a:pt x="275" y="6"/>
                  </a:lnTo>
                  <a:lnTo>
                    <a:pt x="276" y="4"/>
                  </a:lnTo>
                  <a:lnTo>
                    <a:pt x="278" y="4"/>
                  </a:lnTo>
                  <a:close/>
                  <a:moveTo>
                    <a:pt x="116" y="13"/>
                  </a:moveTo>
                  <a:lnTo>
                    <a:pt x="115" y="13"/>
                  </a:lnTo>
                  <a:lnTo>
                    <a:pt x="115" y="12"/>
                  </a:lnTo>
                  <a:lnTo>
                    <a:pt x="113" y="12"/>
                  </a:lnTo>
                  <a:lnTo>
                    <a:pt x="113" y="12"/>
                  </a:lnTo>
                  <a:lnTo>
                    <a:pt x="112" y="10"/>
                  </a:lnTo>
                  <a:lnTo>
                    <a:pt x="112" y="6"/>
                  </a:lnTo>
                  <a:lnTo>
                    <a:pt x="112" y="3"/>
                  </a:lnTo>
                  <a:lnTo>
                    <a:pt x="112" y="2"/>
                  </a:lnTo>
                  <a:lnTo>
                    <a:pt x="113" y="0"/>
                  </a:lnTo>
                  <a:lnTo>
                    <a:pt x="115" y="2"/>
                  </a:lnTo>
                  <a:lnTo>
                    <a:pt x="116" y="3"/>
                  </a:lnTo>
                  <a:lnTo>
                    <a:pt x="116" y="4"/>
                  </a:lnTo>
                  <a:lnTo>
                    <a:pt x="118" y="6"/>
                  </a:lnTo>
                  <a:lnTo>
                    <a:pt x="118" y="7"/>
                  </a:lnTo>
                  <a:lnTo>
                    <a:pt x="118" y="9"/>
                  </a:lnTo>
                  <a:lnTo>
                    <a:pt x="118" y="10"/>
                  </a:lnTo>
                  <a:lnTo>
                    <a:pt x="118" y="12"/>
                  </a:lnTo>
                  <a:lnTo>
                    <a:pt x="118" y="12"/>
                  </a:lnTo>
                  <a:lnTo>
                    <a:pt x="116" y="1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61"/>
            <p:cNvSpPr>
              <a:spLocks/>
            </p:cNvSpPr>
            <p:nvPr/>
          </p:nvSpPr>
          <p:spPr bwMode="auto">
            <a:xfrm>
              <a:off x="2671763" y="4200524"/>
              <a:ext cx="690563" cy="442913"/>
            </a:xfrm>
            <a:custGeom>
              <a:avLst/>
              <a:gdLst>
                <a:gd name="T0" fmla="*/ 432 w 435"/>
                <a:gd name="T1" fmla="*/ 62 h 279"/>
                <a:gd name="T2" fmla="*/ 435 w 435"/>
                <a:gd name="T3" fmla="*/ 190 h 279"/>
                <a:gd name="T4" fmla="*/ 434 w 435"/>
                <a:gd name="T5" fmla="*/ 220 h 279"/>
                <a:gd name="T6" fmla="*/ 432 w 435"/>
                <a:gd name="T7" fmla="*/ 250 h 279"/>
                <a:gd name="T8" fmla="*/ 432 w 435"/>
                <a:gd name="T9" fmla="*/ 260 h 279"/>
                <a:gd name="T10" fmla="*/ 429 w 435"/>
                <a:gd name="T11" fmla="*/ 266 h 279"/>
                <a:gd name="T12" fmla="*/ 427 w 435"/>
                <a:gd name="T13" fmla="*/ 270 h 279"/>
                <a:gd name="T14" fmla="*/ 418 w 435"/>
                <a:gd name="T15" fmla="*/ 275 h 279"/>
                <a:gd name="T16" fmla="*/ 405 w 435"/>
                <a:gd name="T17" fmla="*/ 276 h 279"/>
                <a:gd name="T18" fmla="*/ 349 w 435"/>
                <a:gd name="T19" fmla="*/ 276 h 279"/>
                <a:gd name="T20" fmla="*/ 275 w 435"/>
                <a:gd name="T21" fmla="*/ 279 h 279"/>
                <a:gd name="T22" fmla="*/ 255 w 435"/>
                <a:gd name="T23" fmla="*/ 279 h 279"/>
                <a:gd name="T24" fmla="*/ 243 w 435"/>
                <a:gd name="T25" fmla="*/ 278 h 279"/>
                <a:gd name="T26" fmla="*/ 237 w 435"/>
                <a:gd name="T27" fmla="*/ 275 h 279"/>
                <a:gd name="T28" fmla="*/ 227 w 435"/>
                <a:gd name="T29" fmla="*/ 270 h 279"/>
                <a:gd name="T30" fmla="*/ 216 w 435"/>
                <a:gd name="T31" fmla="*/ 269 h 279"/>
                <a:gd name="T32" fmla="*/ 200 w 435"/>
                <a:gd name="T33" fmla="*/ 269 h 279"/>
                <a:gd name="T34" fmla="*/ 57 w 435"/>
                <a:gd name="T35" fmla="*/ 270 h 279"/>
                <a:gd name="T36" fmla="*/ 45 w 435"/>
                <a:gd name="T37" fmla="*/ 269 h 279"/>
                <a:gd name="T38" fmla="*/ 37 w 435"/>
                <a:gd name="T39" fmla="*/ 266 h 279"/>
                <a:gd name="T40" fmla="*/ 34 w 435"/>
                <a:gd name="T41" fmla="*/ 263 h 279"/>
                <a:gd name="T42" fmla="*/ 34 w 435"/>
                <a:gd name="T43" fmla="*/ 260 h 279"/>
                <a:gd name="T44" fmla="*/ 34 w 435"/>
                <a:gd name="T45" fmla="*/ 256 h 279"/>
                <a:gd name="T46" fmla="*/ 37 w 435"/>
                <a:gd name="T47" fmla="*/ 249 h 279"/>
                <a:gd name="T48" fmla="*/ 47 w 435"/>
                <a:gd name="T49" fmla="*/ 234 h 279"/>
                <a:gd name="T50" fmla="*/ 51 w 435"/>
                <a:gd name="T51" fmla="*/ 227 h 279"/>
                <a:gd name="T52" fmla="*/ 57 w 435"/>
                <a:gd name="T53" fmla="*/ 224 h 279"/>
                <a:gd name="T54" fmla="*/ 64 w 435"/>
                <a:gd name="T55" fmla="*/ 221 h 279"/>
                <a:gd name="T56" fmla="*/ 82 w 435"/>
                <a:gd name="T57" fmla="*/ 215 h 279"/>
                <a:gd name="T58" fmla="*/ 88 w 435"/>
                <a:gd name="T59" fmla="*/ 211 h 279"/>
                <a:gd name="T60" fmla="*/ 93 w 435"/>
                <a:gd name="T61" fmla="*/ 205 h 279"/>
                <a:gd name="T62" fmla="*/ 98 w 435"/>
                <a:gd name="T63" fmla="*/ 201 h 279"/>
                <a:gd name="T64" fmla="*/ 99 w 435"/>
                <a:gd name="T65" fmla="*/ 190 h 279"/>
                <a:gd name="T66" fmla="*/ 99 w 435"/>
                <a:gd name="T67" fmla="*/ 180 h 279"/>
                <a:gd name="T68" fmla="*/ 101 w 435"/>
                <a:gd name="T69" fmla="*/ 102 h 279"/>
                <a:gd name="T70" fmla="*/ 99 w 435"/>
                <a:gd name="T71" fmla="*/ 86 h 279"/>
                <a:gd name="T72" fmla="*/ 99 w 435"/>
                <a:gd name="T73" fmla="*/ 76 h 279"/>
                <a:gd name="T74" fmla="*/ 96 w 435"/>
                <a:gd name="T75" fmla="*/ 68 h 279"/>
                <a:gd name="T76" fmla="*/ 93 w 435"/>
                <a:gd name="T77" fmla="*/ 65 h 279"/>
                <a:gd name="T78" fmla="*/ 89 w 435"/>
                <a:gd name="T79" fmla="*/ 64 h 279"/>
                <a:gd name="T80" fmla="*/ 66 w 435"/>
                <a:gd name="T81" fmla="*/ 60 h 279"/>
                <a:gd name="T82" fmla="*/ 51 w 435"/>
                <a:gd name="T83" fmla="*/ 60 h 279"/>
                <a:gd name="T84" fmla="*/ 39 w 435"/>
                <a:gd name="T85" fmla="*/ 58 h 279"/>
                <a:gd name="T86" fmla="*/ 32 w 435"/>
                <a:gd name="T87" fmla="*/ 55 h 279"/>
                <a:gd name="T88" fmla="*/ 29 w 435"/>
                <a:gd name="T89" fmla="*/ 51 h 279"/>
                <a:gd name="T90" fmla="*/ 29 w 435"/>
                <a:gd name="T91" fmla="*/ 45 h 279"/>
                <a:gd name="T92" fmla="*/ 26 w 435"/>
                <a:gd name="T93" fmla="*/ 39 h 279"/>
                <a:gd name="T94" fmla="*/ 10 w 435"/>
                <a:gd name="T95" fmla="*/ 29 h 279"/>
                <a:gd name="T96" fmla="*/ 6 w 435"/>
                <a:gd name="T97" fmla="*/ 25 h 279"/>
                <a:gd name="T98" fmla="*/ 3 w 435"/>
                <a:gd name="T99" fmla="*/ 20 h 279"/>
                <a:gd name="T100" fmla="*/ 0 w 435"/>
                <a:gd name="T101" fmla="*/ 16 h 279"/>
                <a:gd name="T102" fmla="*/ 0 w 435"/>
                <a:gd name="T103" fmla="*/ 10 h 279"/>
                <a:gd name="T104" fmla="*/ 3 w 435"/>
                <a:gd name="T105" fmla="*/ 6 h 279"/>
                <a:gd name="T106" fmla="*/ 10 w 435"/>
                <a:gd name="T107" fmla="*/ 3 h 279"/>
                <a:gd name="T108" fmla="*/ 23 w 435"/>
                <a:gd name="T109" fmla="*/ 1 h 279"/>
                <a:gd name="T110" fmla="*/ 74 w 435"/>
                <a:gd name="T111" fmla="*/ 1 h 279"/>
                <a:gd name="T112" fmla="*/ 239 w 435"/>
                <a:gd name="T113" fmla="*/ 1 h 279"/>
                <a:gd name="T114" fmla="*/ 317 w 435"/>
                <a:gd name="T115" fmla="*/ 0 h 279"/>
                <a:gd name="T116" fmla="*/ 347 w 435"/>
                <a:gd name="T117" fmla="*/ 0 h 279"/>
                <a:gd name="T118" fmla="*/ 360 w 435"/>
                <a:gd name="T119" fmla="*/ 1 h 279"/>
                <a:gd name="T120" fmla="*/ 370 w 435"/>
                <a:gd name="T121" fmla="*/ 6 h 279"/>
                <a:gd name="T122" fmla="*/ 380 w 435"/>
                <a:gd name="T123" fmla="*/ 7 h 279"/>
                <a:gd name="T124" fmla="*/ 431 w 435"/>
                <a:gd name="T125" fmla="*/ 7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35" h="279">
                  <a:moveTo>
                    <a:pt x="431" y="7"/>
                  </a:moveTo>
                  <a:lnTo>
                    <a:pt x="431" y="38"/>
                  </a:lnTo>
                  <a:lnTo>
                    <a:pt x="432" y="62"/>
                  </a:lnTo>
                  <a:lnTo>
                    <a:pt x="434" y="138"/>
                  </a:lnTo>
                  <a:lnTo>
                    <a:pt x="434" y="177"/>
                  </a:lnTo>
                  <a:lnTo>
                    <a:pt x="435" y="190"/>
                  </a:lnTo>
                  <a:lnTo>
                    <a:pt x="434" y="201"/>
                  </a:lnTo>
                  <a:lnTo>
                    <a:pt x="434" y="212"/>
                  </a:lnTo>
                  <a:lnTo>
                    <a:pt x="434" y="220"/>
                  </a:lnTo>
                  <a:lnTo>
                    <a:pt x="434" y="240"/>
                  </a:lnTo>
                  <a:lnTo>
                    <a:pt x="434" y="246"/>
                  </a:lnTo>
                  <a:lnTo>
                    <a:pt x="432" y="250"/>
                  </a:lnTo>
                  <a:lnTo>
                    <a:pt x="432" y="254"/>
                  </a:lnTo>
                  <a:lnTo>
                    <a:pt x="432" y="257"/>
                  </a:lnTo>
                  <a:lnTo>
                    <a:pt x="432" y="260"/>
                  </a:lnTo>
                  <a:lnTo>
                    <a:pt x="432" y="262"/>
                  </a:lnTo>
                  <a:lnTo>
                    <a:pt x="431" y="263"/>
                  </a:lnTo>
                  <a:lnTo>
                    <a:pt x="429" y="266"/>
                  </a:lnTo>
                  <a:lnTo>
                    <a:pt x="429" y="268"/>
                  </a:lnTo>
                  <a:lnTo>
                    <a:pt x="428" y="269"/>
                  </a:lnTo>
                  <a:lnTo>
                    <a:pt x="427" y="270"/>
                  </a:lnTo>
                  <a:lnTo>
                    <a:pt x="424" y="272"/>
                  </a:lnTo>
                  <a:lnTo>
                    <a:pt x="421" y="275"/>
                  </a:lnTo>
                  <a:lnTo>
                    <a:pt x="418" y="275"/>
                  </a:lnTo>
                  <a:lnTo>
                    <a:pt x="416" y="275"/>
                  </a:lnTo>
                  <a:lnTo>
                    <a:pt x="412" y="276"/>
                  </a:lnTo>
                  <a:lnTo>
                    <a:pt x="405" y="276"/>
                  </a:lnTo>
                  <a:lnTo>
                    <a:pt x="397" y="276"/>
                  </a:lnTo>
                  <a:lnTo>
                    <a:pt x="389" y="276"/>
                  </a:lnTo>
                  <a:lnTo>
                    <a:pt x="349" y="276"/>
                  </a:lnTo>
                  <a:lnTo>
                    <a:pt x="328" y="278"/>
                  </a:lnTo>
                  <a:lnTo>
                    <a:pt x="309" y="278"/>
                  </a:lnTo>
                  <a:lnTo>
                    <a:pt x="275" y="279"/>
                  </a:lnTo>
                  <a:lnTo>
                    <a:pt x="266" y="279"/>
                  </a:lnTo>
                  <a:lnTo>
                    <a:pt x="259" y="279"/>
                  </a:lnTo>
                  <a:lnTo>
                    <a:pt x="255" y="279"/>
                  </a:lnTo>
                  <a:lnTo>
                    <a:pt x="250" y="278"/>
                  </a:lnTo>
                  <a:lnTo>
                    <a:pt x="246" y="278"/>
                  </a:lnTo>
                  <a:lnTo>
                    <a:pt x="243" y="278"/>
                  </a:lnTo>
                  <a:lnTo>
                    <a:pt x="240" y="276"/>
                  </a:lnTo>
                  <a:lnTo>
                    <a:pt x="239" y="276"/>
                  </a:lnTo>
                  <a:lnTo>
                    <a:pt x="237" y="275"/>
                  </a:lnTo>
                  <a:lnTo>
                    <a:pt x="232" y="272"/>
                  </a:lnTo>
                  <a:lnTo>
                    <a:pt x="229" y="272"/>
                  </a:lnTo>
                  <a:lnTo>
                    <a:pt x="227" y="270"/>
                  </a:lnTo>
                  <a:lnTo>
                    <a:pt x="224" y="270"/>
                  </a:lnTo>
                  <a:lnTo>
                    <a:pt x="220" y="269"/>
                  </a:lnTo>
                  <a:lnTo>
                    <a:pt x="216" y="269"/>
                  </a:lnTo>
                  <a:lnTo>
                    <a:pt x="210" y="269"/>
                  </a:lnTo>
                  <a:lnTo>
                    <a:pt x="204" y="269"/>
                  </a:lnTo>
                  <a:lnTo>
                    <a:pt x="200" y="269"/>
                  </a:lnTo>
                  <a:lnTo>
                    <a:pt x="178" y="269"/>
                  </a:lnTo>
                  <a:lnTo>
                    <a:pt x="66" y="270"/>
                  </a:lnTo>
                  <a:lnTo>
                    <a:pt x="57" y="270"/>
                  </a:lnTo>
                  <a:lnTo>
                    <a:pt x="51" y="270"/>
                  </a:lnTo>
                  <a:lnTo>
                    <a:pt x="47" y="270"/>
                  </a:lnTo>
                  <a:lnTo>
                    <a:pt x="45" y="269"/>
                  </a:lnTo>
                  <a:lnTo>
                    <a:pt x="42" y="269"/>
                  </a:lnTo>
                  <a:lnTo>
                    <a:pt x="39" y="268"/>
                  </a:lnTo>
                  <a:lnTo>
                    <a:pt x="37" y="266"/>
                  </a:lnTo>
                  <a:lnTo>
                    <a:pt x="35" y="266"/>
                  </a:lnTo>
                  <a:lnTo>
                    <a:pt x="35" y="265"/>
                  </a:lnTo>
                  <a:lnTo>
                    <a:pt x="34" y="263"/>
                  </a:lnTo>
                  <a:lnTo>
                    <a:pt x="34" y="262"/>
                  </a:lnTo>
                  <a:lnTo>
                    <a:pt x="34" y="260"/>
                  </a:lnTo>
                  <a:lnTo>
                    <a:pt x="34" y="260"/>
                  </a:lnTo>
                  <a:lnTo>
                    <a:pt x="34" y="259"/>
                  </a:lnTo>
                  <a:lnTo>
                    <a:pt x="34" y="257"/>
                  </a:lnTo>
                  <a:lnTo>
                    <a:pt x="34" y="256"/>
                  </a:lnTo>
                  <a:lnTo>
                    <a:pt x="35" y="253"/>
                  </a:lnTo>
                  <a:lnTo>
                    <a:pt x="35" y="250"/>
                  </a:lnTo>
                  <a:lnTo>
                    <a:pt x="37" y="249"/>
                  </a:lnTo>
                  <a:lnTo>
                    <a:pt x="38" y="246"/>
                  </a:lnTo>
                  <a:lnTo>
                    <a:pt x="42" y="238"/>
                  </a:lnTo>
                  <a:lnTo>
                    <a:pt x="47" y="234"/>
                  </a:lnTo>
                  <a:lnTo>
                    <a:pt x="48" y="231"/>
                  </a:lnTo>
                  <a:lnTo>
                    <a:pt x="50" y="230"/>
                  </a:lnTo>
                  <a:lnTo>
                    <a:pt x="51" y="227"/>
                  </a:lnTo>
                  <a:lnTo>
                    <a:pt x="54" y="225"/>
                  </a:lnTo>
                  <a:lnTo>
                    <a:pt x="55" y="225"/>
                  </a:lnTo>
                  <a:lnTo>
                    <a:pt x="57" y="224"/>
                  </a:lnTo>
                  <a:lnTo>
                    <a:pt x="60" y="222"/>
                  </a:lnTo>
                  <a:lnTo>
                    <a:pt x="63" y="222"/>
                  </a:lnTo>
                  <a:lnTo>
                    <a:pt x="64" y="221"/>
                  </a:lnTo>
                  <a:lnTo>
                    <a:pt x="73" y="218"/>
                  </a:lnTo>
                  <a:lnTo>
                    <a:pt x="77" y="217"/>
                  </a:lnTo>
                  <a:lnTo>
                    <a:pt x="82" y="215"/>
                  </a:lnTo>
                  <a:lnTo>
                    <a:pt x="83" y="214"/>
                  </a:lnTo>
                  <a:lnTo>
                    <a:pt x="86" y="212"/>
                  </a:lnTo>
                  <a:lnTo>
                    <a:pt x="88" y="211"/>
                  </a:lnTo>
                  <a:lnTo>
                    <a:pt x="90" y="209"/>
                  </a:lnTo>
                  <a:lnTo>
                    <a:pt x="92" y="206"/>
                  </a:lnTo>
                  <a:lnTo>
                    <a:pt x="93" y="205"/>
                  </a:lnTo>
                  <a:lnTo>
                    <a:pt x="95" y="204"/>
                  </a:lnTo>
                  <a:lnTo>
                    <a:pt x="96" y="202"/>
                  </a:lnTo>
                  <a:lnTo>
                    <a:pt x="98" y="201"/>
                  </a:lnTo>
                  <a:lnTo>
                    <a:pt x="98" y="196"/>
                  </a:lnTo>
                  <a:lnTo>
                    <a:pt x="99" y="193"/>
                  </a:lnTo>
                  <a:lnTo>
                    <a:pt x="99" y="190"/>
                  </a:lnTo>
                  <a:lnTo>
                    <a:pt x="99" y="188"/>
                  </a:lnTo>
                  <a:lnTo>
                    <a:pt x="99" y="183"/>
                  </a:lnTo>
                  <a:lnTo>
                    <a:pt x="99" y="180"/>
                  </a:lnTo>
                  <a:lnTo>
                    <a:pt x="99" y="172"/>
                  </a:lnTo>
                  <a:lnTo>
                    <a:pt x="99" y="161"/>
                  </a:lnTo>
                  <a:lnTo>
                    <a:pt x="101" y="102"/>
                  </a:lnTo>
                  <a:lnTo>
                    <a:pt x="99" y="96"/>
                  </a:lnTo>
                  <a:lnTo>
                    <a:pt x="99" y="90"/>
                  </a:lnTo>
                  <a:lnTo>
                    <a:pt x="99" y="86"/>
                  </a:lnTo>
                  <a:lnTo>
                    <a:pt x="99" y="83"/>
                  </a:lnTo>
                  <a:lnTo>
                    <a:pt x="99" y="80"/>
                  </a:lnTo>
                  <a:lnTo>
                    <a:pt x="99" y="76"/>
                  </a:lnTo>
                  <a:lnTo>
                    <a:pt x="98" y="73"/>
                  </a:lnTo>
                  <a:lnTo>
                    <a:pt x="98" y="71"/>
                  </a:lnTo>
                  <a:lnTo>
                    <a:pt x="96" y="68"/>
                  </a:lnTo>
                  <a:lnTo>
                    <a:pt x="95" y="68"/>
                  </a:lnTo>
                  <a:lnTo>
                    <a:pt x="95" y="67"/>
                  </a:lnTo>
                  <a:lnTo>
                    <a:pt x="93" y="65"/>
                  </a:lnTo>
                  <a:lnTo>
                    <a:pt x="92" y="65"/>
                  </a:lnTo>
                  <a:lnTo>
                    <a:pt x="92" y="64"/>
                  </a:lnTo>
                  <a:lnTo>
                    <a:pt x="89" y="64"/>
                  </a:lnTo>
                  <a:lnTo>
                    <a:pt x="86" y="62"/>
                  </a:lnTo>
                  <a:lnTo>
                    <a:pt x="82" y="62"/>
                  </a:lnTo>
                  <a:lnTo>
                    <a:pt x="66" y="60"/>
                  </a:lnTo>
                  <a:lnTo>
                    <a:pt x="63" y="60"/>
                  </a:lnTo>
                  <a:lnTo>
                    <a:pt x="60" y="60"/>
                  </a:lnTo>
                  <a:lnTo>
                    <a:pt x="51" y="60"/>
                  </a:lnTo>
                  <a:lnTo>
                    <a:pt x="47" y="60"/>
                  </a:lnTo>
                  <a:lnTo>
                    <a:pt x="44" y="58"/>
                  </a:lnTo>
                  <a:lnTo>
                    <a:pt x="39" y="58"/>
                  </a:lnTo>
                  <a:lnTo>
                    <a:pt x="37" y="57"/>
                  </a:lnTo>
                  <a:lnTo>
                    <a:pt x="34" y="55"/>
                  </a:lnTo>
                  <a:lnTo>
                    <a:pt x="32" y="55"/>
                  </a:lnTo>
                  <a:lnTo>
                    <a:pt x="31" y="54"/>
                  </a:lnTo>
                  <a:lnTo>
                    <a:pt x="31" y="52"/>
                  </a:lnTo>
                  <a:lnTo>
                    <a:pt x="29" y="51"/>
                  </a:lnTo>
                  <a:lnTo>
                    <a:pt x="29" y="51"/>
                  </a:lnTo>
                  <a:lnTo>
                    <a:pt x="29" y="49"/>
                  </a:lnTo>
                  <a:lnTo>
                    <a:pt x="29" y="45"/>
                  </a:lnTo>
                  <a:lnTo>
                    <a:pt x="28" y="42"/>
                  </a:lnTo>
                  <a:lnTo>
                    <a:pt x="28" y="41"/>
                  </a:lnTo>
                  <a:lnTo>
                    <a:pt x="26" y="39"/>
                  </a:lnTo>
                  <a:lnTo>
                    <a:pt x="23" y="38"/>
                  </a:lnTo>
                  <a:lnTo>
                    <a:pt x="13" y="30"/>
                  </a:lnTo>
                  <a:lnTo>
                    <a:pt x="10" y="29"/>
                  </a:lnTo>
                  <a:lnTo>
                    <a:pt x="9" y="28"/>
                  </a:lnTo>
                  <a:lnTo>
                    <a:pt x="7" y="26"/>
                  </a:lnTo>
                  <a:lnTo>
                    <a:pt x="6" y="25"/>
                  </a:lnTo>
                  <a:lnTo>
                    <a:pt x="5" y="23"/>
                  </a:lnTo>
                  <a:lnTo>
                    <a:pt x="3" y="22"/>
                  </a:lnTo>
                  <a:lnTo>
                    <a:pt x="3" y="20"/>
                  </a:lnTo>
                  <a:lnTo>
                    <a:pt x="2" y="17"/>
                  </a:lnTo>
                  <a:lnTo>
                    <a:pt x="2" y="16"/>
                  </a:lnTo>
                  <a:lnTo>
                    <a:pt x="0" y="16"/>
                  </a:lnTo>
                  <a:lnTo>
                    <a:pt x="0" y="14"/>
                  </a:lnTo>
                  <a:lnTo>
                    <a:pt x="0" y="13"/>
                  </a:lnTo>
                  <a:lnTo>
                    <a:pt x="0" y="10"/>
                  </a:lnTo>
                  <a:lnTo>
                    <a:pt x="0" y="9"/>
                  </a:lnTo>
                  <a:lnTo>
                    <a:pt x="2" y="7"/>
                  </a:lnTo>
                  <a:lnTo>
                    <a:pt x="3" y="6"/>
                  </a:lnTo>
                  <a:lnTo>
                    <a:pt x="5" y="4"/>
                  </a:lnTo>
                  <a:lnTo>
                    <a:pt x="7" y="4"/>
                  </a:lnTo>
                  <a:lnTo>
                    <a:pt x="10" y="3"/>
                  </a:lnTo>
                  <a:lnTo>
                    <a:pt x="13" y="3"/>
                  </a:lnTo>
                  <a:lnTo>
                    <a:pt x="16" y="3"/>
                  </a:lnTo>
                  <a:lnTo>
                    <a:pt x="23" y="1"/>
                  </a:lnTo>
                  <a:lnTo>
                    <a:pt x="34" y="1"/>
                  </a:lnTo>
                  <a:lnTo>
                    <a:pt x="47" y="1"/>
                  </a:lnTo>
                  <a:lnTo>
                    <a:pt x="74" y="1"/>
                  </a:lnTo>
                  <a:lnTo>
                    <a:pt x="90" y="1"/>
                  </a:lnTo>
                  <a:lnTo>
                    <a:pt x="204" y="1"/>
                  </a:lnTo>
                  <a:lnTo>
                    <a:pt x="239" y="1"/>
                  </a:lnTo>
                  <a:lnTo>
                    <a:pt x="248" y="1"/>
                  </a:lnTo>
                  <a:lnTo>
                    <a:pt x="278" y="0"/>
                  </a:lnTo>
                  <a:lnTo>
                    <a:pt x="317" y="0"/>
                  </a:lnTo>
                  <a:lnTo>
                    <a:pt x="333" y="0"/>
                  </a:lnTo>
                  <a:lnTo>
                    <a:pt x="341" y="0"/>
                  </a:lnTo>
                  <a:lnTo>
                    <a:pt x="347" y="0"/>
                  </a:lnTo>
                  <a:lnTo>
                    <a:pt x="351" y="0"/>
                  </a:lnTo>
                  <a:lnTo>
                    <a:pt x="355" y="0"/>
                  </a:lnTo>
                  <a:lnTo>
                    <a:pt x="360" y="1"/>
                  </a:lnTo>
                  <a:lnTo>
                    <a:pt x="361" y="3"/>
                  </a:lnTo>
                  <a:lnTo>
                    <a:pt x="367" y="4"/>
                  </a:lnTo>
                  <a:lnTo>
                    <a:pt x="370" y="6"/>
                  </a:lnTo>
                  <a:lnTo>
                    <a:pt x="374" y="7"/>
                  </a:lnTo>
                  <a:lnTo>
                    <a:pt x="379" y="7"/>
                  </a:lnTo>
                  <a:lnTo>
                    <a:pt x="380" y="7"/>
                  </a:lnTo>
                  <a:lnTo>
                    <a:pt x="386" y="7"/>
                  </a:lnTo>
                  <a:lnTo>
                    <a:pt x="395" y="7"/>
                  </a:lnTo>
                  <a:lnTo>
                    <a:pt x="431" y="7"/>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2"/>
            <p:cNvSpPr>
              <a:spLocks/>
            </p:cNvSpPr>
            <p:nvPr/>
          </p:nvSpPr>
          <p:spPr bwMode="auto">
            <a:xfrm>
              <a:off x="2195513" y="4205288"/>
              <a:ext cx="636588" cy="595313"/>
            </a:xfrm>
            <a:custGeom>
              <a:avLst/>
              <a:gdLst>
                <a:gd name="T0" fmla="*/ 299 w 401"/>
                <a:gd name="T1" fmla="*/ 10 h 375"/>
                <a:gd name="T2" fmla="*/ 305 w 401"/>
                <a:gd name="T3" fmla="*/ 20 h 375"/>
                <a:gd name="T4" fmla="*/ 312 w 401"/>
                <a:gd name="T5" fmla="*/ 26 h 375"/>
                <a:gd name="T6" fmla="*/ 326 w 401"/>
                <a:gd name="T7" fmla="*/ 36 h 375"/>
                <a:gd name="T8" fmla="*/ 329 w 401"/>
                <a:gd name="T9" fmla="*/ 39 h 375"/>
                <a:gd name="T10" fmla="*/ 329 w 401"/>
                <a:gd name="T11" fmla="*/ 48 h 375"/>
                <a:gd name="T12" fmla="*/ 334 w 401"/>
                <a:gd name="T13" fmla="*/ 52 h 375"/>
                <a:gd name="T14" fmla="*/ 347 w 401"/>
                <a:gd name="T15" fmla="*/ 55 h 375"/>
                <a:gd name="T16" fmla="*/ 369 w 401"/>
                <a:gd name="T17" fmla="*/ 57 h 375"/>
                <a:gd name="T18" fmla="*/ 388 w 401"/>
                <a:gd name="T19" fmla="*/ 59 h 375"/>
                <a:gd name="T20" fmla="*/ 395 w 401"/>
                <a:gd name="T21" fmla="*/ 64 h 375"/>
                <a:gd name="T22" fmla="*/ 398 w 401"/>
                <a:gd name="T23" fmla="*/ 70 h 375"/>
                <a:gd name="T24" fmla="*/ 399 w 401"/>
                <a:gd name="T25" fmla="*/ 80 h 375"/>
                <a:gd name="T26" fmla="*/ 401 w 401"/>
                <a:gd name="T27" fmla="*/ 107 h 375"/>
                <a:gd name="T28" fmla="*/ 399 w 401"/>
                <a:gd name="T29" fmla="*/ 173 h 375"/>
                <a:gd name="T30" fmla="*/ 399 w 401"/>
                <a:gd name="T31" fmla="*/ 190 h 375"/>
                <a:gd name="T32" fmla="*/ 395 w 401"/>
                <a:gd name="T33" fmla="*/ 201 h 375"/>
                <a:gd name="T34" fmla="*/ 389 w 401"/>
                <a:gd name="T35" fmla="*/ 208 h 375"/>
                <a:gd name="T36" fmla="*/ 376 w 401"/>
                <a:gd name="T37" fmla="*/ 214 h 375"/>
                <a:gd name="T38" fmla="*/ 360 w 401"/>
                <a:gd name="T39" fmla="*/ 219 h 375"/>
                <a:gd name="T40" fmla="*/ 353 w 401"/>
                <a:gd name="T41" fmla="*/ 224 h 375"/>
                <a:gd name="T42" fmla="*/ 344 w 401"/>
                <a:gd name="T43" fmla="*/ 235 h 375"/>
                <a:gd name="T44" fmla="*/ 335 w 401"/>
                <a:gd name="T45" fmla="*/ 249 h 375"/>
                <a:gd name="T46" fmla="*/ 334 w 401"/>
                <a:gd name="T47" fmla="*/ 257 h 375"/>
                <a:gd name="T48" fmla="*/ 332 w 401"/>
                <a:gd name="T49" fmla="*/ 269 h 375"/>
                <a:gd name="T50" fmla="*/ 332 w 401"/>
                <a:gd name="T51" fmla="*/ 281 h 375"/>
                <a:gd name="T52" fmla="*/ 329 w 401"/>
                <a:gd name="T53" fmla="*/ 288 h 375"/>
                <a:gd name="T54" fmla="*/ 325 w 401"/>
                <a:gd name="T55" fmla="*/ 294 h 375"/>
                <a:gd name="T56" fmla="*/ 313 w 401"/>
                <a:gd name="T57" fmla="*/ 302 h 375"/>
                <a:gd name="T58" fmla="*/ 293 w 401"/>
                <a:gd name="T59" fmla="*/ 313 h 375"/>
                <a:gd name="T60" fmla="*/ 283 w 401"/>
                <a:gd name="T61" fmla="*/ 318 h 375"/>
                <a:gd name="T62" fmla="*/ 265 w 401"/>
                <a:gd name="T63" fmla="*/ 334 h 375"/>
                <a:gd name="T64" fmla="*/ 255 w 401"/>
                <a:gd name="T65" fmla="*/ 340 h 375"/>
                <a:gd name="T66" fmla="*/ 239 w 401"/>
                <a:gd name="T67" fmla="*/ 346 h 375"/>
                <a:gd name="T68" fmla="*/ 225 w 401"/>
                <a:gd name="T69" fmla="*/ 347 h 375"/>
                <a:gd name="T70" fmla="*/ 194 w 401"/>
                <a:gd name="T71" fmla="*/ 345 h 375"/>
                <a:gd name="T72" fmla="*/ 179 w 401"/>
                <a:gd name="T73" fmla="*/ 346 h 375"/>
                <a:gd name="T74" fmla="*/ 168 w 401"/>
                <a:gd name="T75" fmla="*/ 352 h 375"/>
                <a:gd name="T76" fmla="*/ 153 w 401"/>
                <a:gd name="T77" fmla="*/ 365 h 375"/>
                <a:gd name="T78" fmla="*/ 143 w 401"/>
                <a:gd name="T79" fmla="*/ 374 h 375"/>
                <a:gd name="T80" fmla="*/ 137 w 401"/>
                <a:gd name="T81" fmla="*/ 375 h 375"/>
                <a:gd name="T82" fmla="*/ 123 w 401"/>
                <a:gd name="T83" fmla="*/ 371 h 375"/>
                <a:gd name="T84" fmla="*/ 86 w 401"/>
                <a:gd name="T85" fmla="*/ 368 h 375"/>
                <a:gd name="T86" fmla="*/ 76 w 401"/>
                <a:gd name="T87" fmla="*/ 366 h 375"/>
                <a:gd name="T88" fmla="*/ 72 w 401"/>
                <a:gd name="T89" fmla="*/ 363 h 375"/>
                <a:gd name="T90" fmla="*/ 69 w 401"/>
                <a:gd name="T91" fmla="*/ 356 h 375"/>
                <a:gd name="T92" fmla="*/ 67 w 401"/>
                <a:gd name="T93" fmla="*/ 337 h 375"/>
                <a:gd name="T94" fmla="*/ 69 w 401"/>
                <a:gd name="T95" fmla="*/ 222 h 375"/>
                <a:gd name="T96" fmla="*/ 69 w 401"/>
                <a:gd name="T97" fmla="*/ 91 h 375"/>
                <a:gd name="T98" fmla="*/ 67 w 401"/>
                <a:gd name="T99" fmla="*/ 78 h 375"/>
                <a:gd name="T100" fmla="*/ 63 w 401"/>
                <a:gd name="T101" fmla="*/ 71 h 375"/>
                <a:gd name="T102" fmla="*/ 56 w 401"/>
                <a:gd name="T103" fmla="*/ 68 h 375"/>
                <a:gd name="T104" fmla="*/ 44 w 401"/>
                <a:gd name="T105" fmla="*/ 67 h 375"/>
                <a:gd name="T106" fmla="*/ 16 w 401"/>
                <a:gd name="T107" fmla="*/ 67 h 375"/>
                <a:gd name="T108" fmla="*/ 9 w 401"/>
                <a:gd name="T109" fmla="*/ 64 h 375"/>
                <a:gd name="T110" fmla="*/ 3 w 401"/>
                <a:gd name="T111" fmla="*/ 57 h 375"/>
                <a:gd name="T112" fmla="*/ 2 w 401"/>
                <a:gd name="T113" fmla="*/ 48 h 375"/>
                <a:gd name="T114" fmla="*/ 0 w 401"/>
                <a:gd name="T115" fmla="*/ 30 h 375"/>
                <a:gd name="T116" fmla="*/ 2 w 401"/>
                <a:gd name="T117" fmla="*/ 13 h 375"/>
                <a:gd name="T118" fmla="*/ 8 w 401"/>
                <a:gd name="T119" fmla="*/ 4 h 375"/>
                <a:gd name="T120" fmla="*/ 16 w 401"/>
                <a:gd name="T121" fmla="*/ 0 h 375"/>
                <a:gd name="T122" fmla="*/ 35 w 401"/>
                <a:gd name="T123"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01" h="375">
                  <a:moveTo>
                    <a:pt x="294" y="0"/>
                  </a:moveTo>
                  <a:lnTo>
                    <a:pt x="296" y="1"/>
                  </a:lnTo>
                  <a:lnTo>
                    <a:pt x="297" y="9"/>
                  </a:lnTo>
                  <a:lnTo>
                    <a:pt x="299" y="10"/>
                  </a:lnTo>
                  <a:lnTo>
                    <a:pt x="300" y="13"/>
                  </a:lnTo>
                  <a:lnTo>
                    <a:pt x="302" y="14"/>
                  </a:lnTo>
                  <a:lnTo>
                    <a:pt x="303" y="17"/>
                  </a:lnTo>
                  <a:lnTo>
                    <a:pt x="305" y="20"/>
                  </a:lnTo>
                  <a:lnTo>
                    <a:pt x="306" y="22"/>
                  </a:lnTo>
                  <a:lnTo>
                    <a:pt x="307" y="23"/>
                  </a:lnTo>
                  <a:lnTo>
                    <a:pt x="309" y="25"/>
                  </a:lnTo>
                  <a:lnTo>
                    <a:pt x="312" y="26"/>
                  </a:lnTo>
                  <a:lnTo>
                    <a:pt x="316" y="29"/>
                  </a:lnTo>
                  <a:lnTo>
                    <a:pt x="323" y="33"/>
                  </a:lnTo>
                  <a:lnTo>
                    <a:pt x="325" y="35"/>
                  </a:lnTo>
                  <a:lnTo>
                    <a:pt x="326" y="36"/>
                  </a:lnTo>
                  <a:lnTo>
                    <a:pt x="328" y="36"/>
                  </a:lnTo>
                  <a:lnTo>
                    <a:pt x="328" y="38"/>
                  </a:lnTo>
                  <a:lnTo>
                    <a:pt x="328" y="39"/>
                  </a:lnTo>
                  <a:lnTo>
                    <a:pt x="329" y="39"/>
                  </a:lnTo>
                  <a:lnTo>
                    <a:pt x="329" y="42"/>
                  </a:lnTo>
                  <a:lnTo>
                    <a:pt x="329" y="46"/>
                  </a:lnTo>
                  <a:lnTo>
                    <a:pt x="329" y="48"/>
                  </a:lnTo>
                  <a:lnTo>
                    <a:pt x="329" y="48"/>
                  </a:lnTo>
                  <a:lnTo>
                    <a:pt x="331" y="49"/>
                  </a:lnTo>
                  <a:lnTo>
                    <a:pt x="331" y="51"/>
                  </a:lnTo>
                  <a:lnTo>
                    <a:pt x="332" y="52"/>
                  </a:lnTo>
                  <a:lnTo>
                    <a:pt x="334" y="52"/>
                  </a:lnTo>
                  <a:lnTo>
                    <a:pt x="337" y="54"/>
                  </a:lnTo>
                  <a:lnTo>
                    <a:pt x="339" y="55"/>
                  </a:lnTo>
                  <a:lnTo>
                    <a:pt x="344" y="55"/>
                  </a:lnTo>
                  <a:lnTo>
                    <a:pt x="347" y="55"/>
                  </a:lnTo>
                  <a:lnTo>
                    <a:pt x="350" y="57"/>
                  </a:lnTo>
                  <a:lnTo>
                    <a:pt x="360" y="57"/>
                  </a:lnTo>
                  <a:lnTo>
                    <a:pt x="364" y="57"/>
                  </a:lnTo>
                  <a:lnTo>
                    <a:pt x="369" y="57"/>
                  </a:lnTo>
                  <a:lnTo>
                    <a:pt x="380" y="58"/>
                  </a:lnTo>
                  <a:lnTo>
                    <a:pt x="383" y="59"/>
                  </a:lnTo>
                  <a:lnTo>
                    <a:pt x="386" y="59"/>
                  </a:lnTo>
                  <a:lnTo>
                    <a:pt x="388" y="59"/>
                  </a:lnTo>
                  <a:lnTo>
                    <a:pt x="389" y="61"/>
                  </a:lnTo>
                  <a:lnTo>
                    <a:pt x="392" y="61"/>
                  </a:lnTo>
                  <a:lnTo>
                    <a:pt x="393" y="62"/>
                  </a:lnTo>
                  <a:lnTo>
                    <a:pt x="395" y="64"/>
                  </a:lnTo>
                  <a:lnTo>
                    <a:pt x="395" y="65"/>
                  </a:lnTo>
                  <a:lnTo>
                    <a:pt x="396" y="65"/>
                  </a:lnTo>
                  <a:lnTo>
                    <a:pt x="398" y="68"/>
                  </a:lnTo>
                  <a:lnTo>
                    <a:pt x="398" y="70"/>
                  </a:lnTo>
                  <a:lnTo>
                    <a:pt x="399" y="71"/>
                  </a:lnTo>
                  <a:lnTo>
                    <a:pt x="399" y="74"/>
                  </a:lnTo>
                  <a:lnTo>
                    <a:pt x="399" y="77"/>
                  </a:lnTo>
                  <a:lnTo>
                    <a:pt x="399" y="80"/>
                  </a:lnTo>
                  <a:lnTo>
                    <a:pt x="399" y="83"/>
                  </a:lnTo>
                  <a:lnTo>
                    <a:pt x="399" y="89"/>
                  </a:lnTo>
                  <a:lnTo>
                    <a:pt x="401" y="97"/>
                  </a:lnTo>
                  <a:lnTo>
                    <a:pt x="401" y="107"/>
                  </a:lnTo>
                  <a:lnTo>
                    <a:pt x="399" y="132"/>
                  </a:lnTo>
                  <a:lnTo>
                    <a:pt x="399" y="158"/>
                  </a:lnTo>
                  <a:lnTo>
                    <a:pt x="399" y="167"/>
                  </a:lnTo>
                  <a:lnTo>
                    <a:pt x="399" y="173"/>
                  </a:lnTo>
                  <a:lnTo>
                    <a:pt x="399" y="180"/>
                  </a:lnTo>
                  <a:lnTo>
                    <a:pt x="399" y="185"/>
                  </a:lnTo>
                  <a:lnTo>
                    <a:pt x="399" y="187"/>
                  </a:lnTo>
                  <a:lnTo>
                    <a:pt x="399" y="190"/>
                  </a:lnTo>
                  <a:lnTo>
                    <a:pt x="399" y="193"/>
                  </a:lnTo>
                  <a:lnTo>
                    <a:pt x="398" y="198"/>
                  </a:lnTo>
                  <a:lnTo>
                    <a:pt x="396" y="199"/>
                  </a:lnTo>
                  <a:lnTo>
                    <a:pt x="395" y="201"/>
                  </a:lnTo>
                  <a:lnTo>
                    <a:pt x="393" y="202"/>
                  </a:lnTo>
                  <a:lnTo>
                    <a:pt x="392" y="203"/>
                  </a:lnTo>
                  <a:lnTo>
                    <a:pt x="390" y="206"/>
                  </a:lnTo>
                  <a:lnTo>
                    <a:pt x="389" y="208"/>
                  </a:lnTo>
                  <a:lnTo>
                    <a:pt x="388" y="209"/>
                  </a:lnTo>
                  <a:lnTo>
                    <a:pt x="383" y="211"/>
                  </a:lnTo>
                  <a:lnTo>
                    <a:pt x="380" y="212"/>
                  </a:lnTo>
                  <a:lnTo>
                    <a:pt x="376" y="214"/>
                  </a:lnTo>
                  <a:lnTo>
                    <a:pt x="372" y="215"/>
                  </a:lnTo>
                  <a:lnTo>
                    <a:pt x="364" y="218"/>
                  </a:lnTo>
                  <a:lnTo>
                    <a:pt x="363" y="218"/>
                  </a:lnTo>
                  <a:lnTo>
                    <a:pt x="360" y="219"/>
                  </a:lnTo>
                  <a:lnTo>
                    <a:pt x="358" y="221"/>
                  </a:lnTo>
                  <a:lnTo>
                    <a:pt x="357" y="222"/>
                  </a:lnTo>
                  <a:lnTo>
                    <a:pt x="354" y="222"/>
                  </a:lnTo>
                  <a:lnTo>
                    <a:pt x="353" y="224"/>
                  </a:lnTo>
                  <a:lnTo>
                    <a:pt x="351" y="225"/>
                  </a:lnTo>
                  <a:lnTo>
                    <a:pt x="348" y="228"/>
                  </a:lnTo>
                  <a:lnTo>
                    <a:pt x="347" y="231"/>
                  </a:lnTo>
                  <a:lnTo>
                    <a:pt x="344" y="235"/>
                  </a:lnTo>
                  <a:lnTo>
                    <a:pt x="339" y="243"/>
                  </a:lnTo>
                  <a:lnTo>
                    <a:pt x="338" y="246"/>
                  </a:lnTo>
                  <a:lnTo>
                    <a:pt x="337" y="247"/>
                  </a:lnTo>
                  <a:lnTo>
                    <a:pt x="335" y="249"/>
                  </a:lnTo>
                  <a:lnTo>
                    <a:pt x="335" y="251"/>
                  </a:lnTo>
                  <a:lnTo>
                    <a:pt x="334" y="253"/>
                  </a:lnTo>
                  <a:lnTo>
                    <a:pt x="334" y="256"/>
                  </a:lnTo>
                  <a:lnTo>
                    <a:pt x="334" y="257"/>
                  </a:lnTo>
                  <a:lnTo>
                    <a:pt x="332" y="259"/>
                  </a:lnTo>
                  <a:lnTo>
                    <a:pt x="332" y="260"/>
                  </a:lnTo>
                  <a:lnTo>
                    <a:pt x="332" y="263"/>
                  </a:lnTo>
                  <a:lnTo>
                    <a:pt x="332" y="269"/>
                  </a:lnTo>
                  <a:lnTo>
                    <a:pt x="332" y="273"/>
                  </a:lnTo>
                  <a:lnTo>
                    <a:pt x="332" y="275"/>
                  </a:lnTo>
                  <a:lnTo>
                    <a:pt x="332" y="278"/>
                  </a:lnTo>
                  <a:lnTo>
                    <a:pt x="332" y="281"/>
                  </a:lnTo>
                  <a:lnTo>
                    <a:pt x="331" y="282"/>
                  </a:lnTo>
                  <a:lnTo>
                    <a:pt x="331" y="283"/>
                  </a:lnTo>
                  <a:lnTo>
                    <a:pt x="329" y="286"/>
                  </a:lnTo>
                  <a:lnTo>
                    <a:pt x="329" y="288"/>
                  </a:lnTo>
                  <a:lnTo>
                    <a:pt x="328" y="289"/>
                  </a:lnTo>
                  <a:lnTo>
                    <a:pt x="328" y="292"/>
                  </a:lnTo>
                  <a:lnTo>
                    <a:pt x="325" y="292"/>
                  </a:lnTo>
                  <a:lnTo>
                    <a:pt x="325" y="294"/>
                  </a:lnTo>
                  <a:lnTo>
                    <a:pt x="322" y="295"/>
                  </a:lnTo>
                  <a:lnTo>
                    <a:pt x="319" y="298"/>
                  </a:lnTo>
                  <a:lnTo>
                    <a:pt x="316" y="301"/>
                  </a:lnTo>
                  <a:lnTo>
                    <a:pt x="313" y="302"/>
                  </a:lnTo>
                  <a:lnTo>
                    <a:pt x="307" y="305"/>
                  </a:lnTo>
                  <a:lnTo>
                    <a:pt x="305" y="307"/>
                  </a:lnTo>
                  <a:lnTo>
                    <a:pt x="300" y="308"/>
                  </a:lnTo>
                  <a:lnTo>
                    <a:pt x="293" y="313"/>
                  </a:lnTo>
                  <a:lnTo>
                    <a:pt x="289" y="314"/>
                  </a:lnTo>
                  <a:lnTo>
                    <a:pt x="287" y="315"/>
                  </a:lnTo>
                  <a:lnTo>
                    <a:pt x="284" y="317"/>
                  </a:lnTo>
                  <a:lnTo>
                    <a:pt x="283" y="318"/>
                  </a:lnTo>
                  <a:lnTo>
                    <a:pt x="278" y="323"/>
                  </a:lnTo>
                  <a:lnTo>
                    <a:pt x="271" y="329"/>
                  </a:lnTo>
                  <a:lnTo>
                    <a:pt x="268" y="331"/>
                  </a:lnTo>
                  <a:lnTo>
                    <a:pt x="265" y="334"/>
                  </a:lnTo>
                  <a:lnTo>
                    <a:pt x="264" y="336"/>
                  </a:lnTo>
                  <a:lnTo>
                    <a:pt x="261" y="337"/>
                  </a:lnTo>
                  <a:lnTo>
                    <a:pt x="258" y="339"/>
                  </a:lnTo>
                  <a:lnTo>
                    <a:pt x="255" y="340"/>
                  </a:lnTo>
                  <a:lnTo>
                    <a:pt x="254" y="342"/>
                  </a:lnTo>
                  <a:lnTo>
                    <a:pt x="252" y="342"/>
                  </a:lnTo>
                  <a:lnTo>
                    <a:pt x="249" y="343"/>
                  </a:lnTo>
                  <a:lnTo>
                    <a:pt x="239" y="346"/>
                  </a:lnTo>
                  <a:lnTo>
                    <a:pt x="235" y="346"/>
                  </a:lnTo>
                  <a:lnTo>
                    <a:pt x="232" y="347"/>
                  </a:lnTo>
                  <a:lnTo>
                    <a:pt x="229" y="347"/>
                  </a:lnTo>
                  <a:lnTo>
                    <a:pt x="225" y="347"/>
                  </a:lnTo>
                  <a:lnTo>
                    <a:pt x="222" y="347"/>
                  </a:lnTo>
                  <a:lnTo>
                    <a:pt x="216" y="347"/>
                  </a:lnTo>
                  <a:lnTo>
                    <a:pt x="203" y="346"/>
                  </a:lnTo>
                  <a:lnTo>
                    <a:pt x="194" y="345"/>
                  </a:lnTo>
                  <a:lnTo>
                    <a:pt x="190" y="345"/>
                  </a:lnTo>
                  <a:lnTo>
                    <a:pt x="187" y="345"/>
                  </a:lnTo>
                  <a:lnTo>
                    <a:pt x="184" y="345"/>
                  </a:lnTo>
                  <a:lnTo>
                    <a:pt x="179" y="346"/>
                  </a:lnTo>
                  <a:lnTo>
                    <a:pt x="177" y="346"/>
                  </a:lnTo>
                  <a:lnTo>
                    <a:pt x="174" y="347"/>
                  </a:lnTo>
                  <a:lnTo>
                    <a:pt x="171" y="349"/>
                  </a:lnTo>
                  <a:lnTo>
                    <a:pt x="168" y="352"/>
                  </a:lnTo>
                  <a:lnTo>
                    <a:pt x="163" y="353"/>
                  </a:lnTo>
                  <a:lnTo>
                    <a:pt x="161" y="356"/>
                  </a:lnTo>
                  <a:lnTo>
                    <a:pt x="156" y="362"/>
                  </a:lnTo>
                  <a:lnTo>
                    <a:pt x="153" y="365"/>
                  </a:lnTo>
                  <a:lnTo>
                    <a:pt x="147" y="369"/>
                  </a:lnTo>
                  <a:lnTo>
                    <a:pt x="146" y="372"/>
                  </a:lnTo>
                  <a:lnTo>
                    <a:pt x="145" y="374"/>
                  </a:lnTo>
                  <a:lnTo>
                    <a:pt x="143" y="374"/>
                  </a:lnTo>
                  <a:lnTo>
                    <a:pt x="142" y="375"/>
                  </a:lnTo>
                  <a:lnTo>
                    <a:pt x="140" y="375"/>
                  </a:lnTo>
                  <a:lnTo>
                    <a:pt x="139" y="375"/>
                  </a:lnTo>
                  <a:lnTo>
                    <a:pt x="137" y="375"/>
                  </a:lnTo>
                  <a:lnTo>
                    <a:pt x="136" y="375"/>
                  </a:lnTo>
                  <a:lnTo>
                    <a:pt x="133" y="374"/>
                  </a:lnTo>
                  <a:lnTo>
                    <a:pt x="127" y="372"/>
                  </a:lnTo>
                  <a:lnTo>
                    <a:pt x="123" y="371"/>
                  </a:lnTo>
                  <a:lnTo>
                    <a:pt x="99" y="368"/>
                  </a:lnTo>
                  <a:lnTo>
                    <a:pt x="96" y="368"/>
                  </a:lnTo>
                  <a:lnTo>
                    <a:pt x="91" y="368"/>
                  </a:lnTo>
                  <a:lnTo>
                    <a:pt x="86" y="368"/>
                  </a:lnTo>
                  <a:lnTo>
                    <a:pt x="80" y="368"/>
                  </a:lnTo>
                  <a:lnTo>
                    <a:pt x="79" y="368"/>
                  </a:lnTo>
                  <a:lnTo>
                    <a:pt x="78" y="368"/>
                  </a:lnTo>
                  <a:lnTo>
                    <a:pt x="76" y="366"/>
                  </a:lnTo>
                  <a:lnTo>
                    <a:pt x="75" y="366"/>
                  </a:lnTo>
                  <a:lnTo>
                    <a:pt x="73" y="365"/>
                  </a:lnTo>
                  <a:lnTo>
                    <a:pt x="72" y="365"/>
                  </a:lnTo>
                  <a:lnTo>
                    <a:pt x="72" y="363"/>
                  </a:lnTo>
                  <a:lnTo>
                    <a:pt x="70" y="362"/>
                  </a:lnTo>
                  <a:lnTo>
                    <a:pt x="70" y="362"/>
                  </a:lnTo>
                  <a:lnTo>
                    <a:pt x="69" y="359"/>
                  </a:lnTo>
                  <a:lnTo>
                    <a:pt x="69" y="356"/>
                  </a:lnTo>
                  <a:lnTo>
                    <a:pt x="67" y="353"/>
                  </a:lnTo>
                  <a:lnTo>
                    <a:pt x="67" y="349"/>
                  </a:lnTo>
                  <a:lnTo>
                    <a:pt x="67" y="343"/>
                  </a:lnTo>
                  <a:lnTo>
                    <a:pt x="67" y="337"/>
                  </a:lnTo>
                  <a:lnTo>
                    <a:pt x="67" y="330"/>
                  </a:lnTo>
                  <a:lnTo>
                    <a:pt x="67" y="321"/>
                  </a:lnTo>
                  <a:lnTo>
                    <a:pt x="67" y="257"/>
                  </a:lnTo>
                  <a:lnTo>
                    <a:pt x="69" y="222"/>
                  </a:lnTo>
                  <a:lnTo>
                    <a:pt x="69" y="180"/>
                  </a:lnTo>
                  <a:lnTo>
                    <a:pt x="69" y="112"/>
                  </a:lnTo>
                  <a:lnTo>
                    <a:pt x="69" y="100"/>
                  </a:lnTo>
                  <a:lnTo>
                    <a:pt x="69" y="91"/>
                  </a:lnTo>
                  <a:lnTo>
                    <a:pt x="67" y="86"/>
                  </a:lnTo>
                  <a:lnTo>
                    <a:pt x="67" y="83"/>
                  </a:lnTo>
                  <a:lnTo>
                    <a:pt x="67" y="81"/>
                  </a:lnTo>
                  <a:lnTo>
                    <a:pt x="67" y="78"/>
                  </a:lnTo>
                  <a:lnTo>
                    <a:pt x="66" y="75"/>
                  </a:lnTo>
                  <a:lnTo>
                    <a:pt x="64" y="74"/>
                  </a:lnTo>
                  <a:lnTo>
                    <a:pt x="64" y="73"/>
                  </a:lnTo>
                  <a:lnTo>
                    <a:pt x="63" y="71"/>
                  </a:lnTo>
                  <a:lnTo>
                    <a:pt x="60" y="70"/>
                  </a:lnTo>
                  <a:lnTo>
                    <a:pt x="59" y="68"/>
                  </a:lnTo>
                  <a:lnTo>
                    <a:pt x="57" y="68"/>
                  </a:lnTo>
                  <a:lnTo>
                    <a:pt x="56" y="68"/>
                  </a:lnTo>
                  <a:lnTo>
                    <a:pt x="53" y="67"/>
                  </a:lnTo>
                  <a:lnTo>
                    <a:pt x="51" y="67"/>
                  </a:lnTo>
                  <a:lnTo>
                    <a:pt x="48" y="67"/>
                  </a:lnTo>
                  <a:lnTo>
                    <a:pt x="44" y="67"/>
                  </a:lnTo>
                  <a:lnTo>
                    <a:pt x="31" y="67"/>
                  </a:lnTo>
                  <a:lnTo>
                    <a:pt x="25" y="67"/>
                  </a:lnTo>
                  <a:lnTo>
                    <a:pt x="19" y="67"/>
                  </a:lnTo>
                  <a:lnTo>
                    <a:pt x="16" y="67"/>
                  </a:lnTo>
                  <a:lnTo>
                    <a:pt x="15" y="65"/>
                  </a:lnTo>
                  <a:lnTo>
                    <a:pt x="12" y="64"/>
                  </a:lnTo>
                  <a:lnTo>
                    <a:pt x="11" y="64"/>
                  </a:lnTo>
                  <a:lnTo>
                    <a:pt x="9" y="64"/>
                  </a:lnTo>
                  <a:lnTo>
                    <a:pt x="8" y="62"/>
                  </a:lnTo>
                  <a:lnTo>
                    <a:pt x="6" y="61"/>
                  </a:lnTo>
                  <a:lnTo>
                    <a:pt x="5" y="58"/>
                  </a:lnTo>
                  <a:lnTo>
                    <a:pt x="3" y="57"/>
                  </a:lnTo>
                  <a:lnTo>
                    <a:pt x="3" y="54"/>
                  </a:lnTo>
                  <a:lnTo>
                    <a:pt x="2" y="51"/>
                  </a:lnTo>
                  <a:lnTo>
                    <a:pt x="2" y="49"/>
                  </a:lnTo>
                  <a:lnTo>
                    <a:pt x="2" y="48"/>
                  </a:lnTo>
                  <a:lnTo>
                    <a:pt x="2" y="45"/>
                  </a:lnTo>
                  <a:lnTo>
                    <a:pt x="0" y="39"/>
                  </a:lnTo>
                  <a:lnTo>
                    <a:pt x="0" y="33"/>
                  </a:lnTo>
                  <a:lnTo>
                    <a:pt x="0" y="30"/>
                  </a:lnTo>
                  <a:lnTo>
                    <a:pt x="0" y="23"/>
                  </a:lnTo>
                  <a:lnTo>
                    <a:pt x="2" y="19"/>
                  </a:lnTo>
                  <a:lnTo>
                    <a:pt x="2" y="16"/>
                  </a:lnTo>
                  <a:lnTo>
                    <a:pt x="2" y="13"/>
                  </a:lnTo>
                  <a:lnTo>
                    <a:pt x="3" y="11"/>
                  </a:lnTo>
                  <a:lnTo>
                    <a:pt x="3" y="9"/>
                  </a:lnTo>
                  <a:lnTo>
                    <a:pt x="5" y="7"/>
                  </a:lnTo>
                  <a:lnTo>
                    <a:pt x="8" y="4"/>
                  </a:lnTo>
                  <a:lnTo>
                    <a:pt x="9" y="3"/>
                  </a:lnTo>
                  <a:lnTo>
                    <a:pt x="12" y="1"/>
                  </a:lnTo>
                  <a:lnTo>
                    <a:pt x="14" y="1"/>
                  </a:lnTo>
                  <a:lnTo>
                    <a:pt x="16" y="0"/>
                  </a:lnTo>
                  <a:lnTo>
                    <a:pt x="19" y="0"/>
                  </a:lnTo>
                  <a:lnTo>
                    <a:pt x="27" y="0"/>
                  </a:lnTo>
                  <a:lnTo>
                    <a:pt x="30" y="0"/>
                  </a:lnTo>
                  <a:lnTo>
                    <a:pt x="35" y="0"/>
                  </a:lnTo>
                  <a:lnTo>
                    <a:pt x="50" y="0"/>
                  </a:lnTo>
                  <a:lnTo>
                    <a:pt x="211" y="0"/>
                  </a:lnTo>
                  <a:lnTo>
                    <a:pt x="294"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63"/>
            <p:cNvSpPr>
              <a:spLocks/>
            </p:cNvSpPr>
            <p:nvPr/>
          </p:nvSpPr>
          <p:spPr bwMode="auto">
            <a:xfrm>
              <a:off x="611189" y="1736724"/>
              <a:ext cx="542925" cy="544513"/>
            </a:xfrm>
            <a:custGeom>
              <a:avLst/>
              <a:gdLst>
                <a:gd name="T0" fmla="*/ 143 w 342"/>
                <a:gd name="T1" fmla="*/ 4 h 343"/>
                <a:gd name="T2" fmla="*/ 283 w 342"/>
                <a:gd name="T3" fmla="*/ 9 h 343"/>
                <a:gd name="T4" fmla="*/ 315 w 342"/>
                <a:gd name="T5" fmla="*/ 9 h 343"/>
                <a:gd name="T6" fmla="*/ 325 w 342"/>
                <a:gd name="T7" fmla="*/ 10 h 343"/>
                <a:gd name="T8" fmla="*/ 331 w 342"/>
                <a:gd name="T9" fmla="*/ 12 h 343"/>
                <a:gd name="T10" fmla="*/ 335 w 342"/>
                <a:gd name="T11" fmla="*/ 13 h 343"/>
                <a:gd name="T12" fmla="*/ 338 w 342"/>
                <a:gd name="T13" fmla="*/ 16 h 343"/>
                <a:gd name="T14" fmla="*/ 339 w 342"/>
                <a:gd name="T15" fmla="*/ 19 h 343"/>
                <a:gd name="T16" fmla="*/ 341 w 342"/>
                <a:gd name="T17" fmla="*/ 23 h 343"/>
                <a:gd name="T18" fmla="*/ 342 w 342"/>
                <a:gd name="T19" fmla="*/ 29 h 343"/>
                <a:gd name="T20" fmla="*/ 342 w 342"/>
                <a:gd name="T21" fmla="*/ 41 h 343"/>
                <a:gd name="T22" fmla="*/ 342 w 342"/>
                <a:gd name="T23" fmla="*/ 61 h 343"/>
                <a:gd name="T24" fmla="*/ 339 w 342"/>
                <a:gd name="T25" fmla="*/ 128 h 343"/>
                <a:gd name="T26" fmla="*/ 338 w 342"/>
                <a:gd name="T27" fmla="*/ 212 h 343"/>
                <a:gd name="T28" fmla="*/ 336 w 342"/>
                <a:gd name="T29" fmla="*/ 298 h 343"/>
                <a:gd name="T30" fmla="*/ 336 w 342"/>
                <a:gd name="T31" fmla="*/ 314 h 343"/>
                <a:gd name="T32" fmla="*/ 335 w 342"/>
                <a:gd name="T33" fmla="*/ 321 h 343"/>
                <a:gd name="T34" fmla="*/ 333 w 342"/>
                <a:gd name="T35" fmla="*/ 329 h 343"/>
                <a:gd name="T36" fmla="*/ 332 w 342"/>
                <a:gd name="T37" fmla="*/ 336 h 343"/>
                <a:gd name="T38" fmla="*/ 328 w 342"/>
                <a:gd name="T39" fmla="*/ 339 h 343"/>
                <a:gd name="T40" fmla="*/ 323 w 342"/>
                <a:gd name="T41" fmla="*/ 342 h 343"/>
                <a:gd name="T42" fmla="*/ 316 w 342"/>
                <a:gd name="T43" fmla="*/ 343 h 343"/>
                <a:gd name="T44" fmla="*/ 303 w 342"/>
                <a:gd name="T45" fmla="*/ 342 h 343"/>
                <a:gd name="T46" fmla="*/ 267 w 342"/>
                <a:gd name="T47" fmla="*/ 340 h 343"/>
                <a:gd name="T48" fmla="*/ 235 w 342"/>
                <a:gd name="T49" fmla="*/ 339 h 343"/>
                <a:gd name="T50" fmla="*/ 88 w 342"/>
                <a:gd name="T51" fmla="*/ 336 h 343"/>
                <a:gd name="T52" fmla="*/ 25 w 342"/>
                <a:gd name="T53" fmla="*/ 334 h 343"/>
                <a:gd name="T54" fmla="*/ 16 w 342"/>
                <a:gd name="T55" fmla="*/ 333 h 343"/>
                <a:gd name="T56" fmla="*/ 10 w 342"/>
                <a:gd name="T57" fmla="*/ 332 h 343"/>
                <a:gd name="T58" fmla="*/ 5 w 342"/>
                <a:gd name="T59" fmla="*/ 329 h 343"/>
                <a:gd name="T60" fmla="*/ 3 w 342"/>
                <a:gd name="T61" fmla="*/ 327 h 343"/>
                <a:gd name="T62" fmla="*/ 2 w 342"/>
                <a:gd name="T63" fmla="*/ 324 h 343"/>
                <a:gd name="T64" fmla="*/ 0 w 342"/>
                <a:gd name="T65" fmla="*/ 318 h 343"/>
                <a:gd name="T66" fmla="*/ 0 w 342"/>
                <a:gd name="T67" fmla="*/ 311 h 343"/>
                <a:gd name="T68" fmla="*/ 0 w 342"/>
                <a:gd name="T69" fmla="*/ 300 h 343"/>
                <a:gd name="T70" fmla="*/ 0 w 342"/>
                <a:gd name="T71" fmla="*/ 273 h 343"/>
                <a:gd name="T72" fmla="*/ 5 w 342"/>
                <a:gd name="T73" fmla="*/ 128 h 343"/>
                <a:gd name="T74" fmla="*/ 8 w 342"/>
                <a:gd name="T75" fmla="*/ 39 h 343"/>
                <a:gd name="T76" fmla="*/ 9 w 342"/>
                <a:gd name="T77" fmla="*/ 23 h 343"/>
                <a:gd name="T78" fmla="*/ 9 w 342"/>
                <a:gd name="T79" fmla="*/ 17 h 343"/>
                <a:gd name="T80" fmla="*/ 10 w 342"/>
                <a:gd name="T81" fmla="*/ 12 h 343"/>
                <a:gd name="T82" fmla="*/ 13 w 342"/>
                <a:gd name="T83" fmla="*/ 6 h 343"/>
                <a:gd name="T84" fmla="*/ 18 w 342"/>
                <a:gd name="T85" fmla="*/ 3 h 343"/>
                <a:gd name="T86" fmla="*/ 24 w 342"/>
                <a:gd name="T87" fmla="*/ 0 h 343"/>
                <a:gd name="T88" fmla="*/ 29 w 342"/>
                <a:gd name="T89" fmla="*/ 0 h 343"/>
                <a:gd name="T90" fmla="*/ 38 w 342"/>
                <a:gd name="T91" fmla="*/ 0 h 343"/>
                <a:gd name="T92" fmla="*/ 73 w 342"/>
                <a:gd name="T93" fmla="*/ 3 h 343"/>
                <a:gd name="T94" fmla="*/ 76 w 342"/>
                <a:gd name="T95" fmla="*/ 3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42" h="343">
                  <a:moveTo>
                    <a:pt x="76" y="3"/>
                  </a:moveTo>
                  <a:lnTo>
                    <a:pt x="143" y="4"/>
                  </a:lnTo>
                  <a:lnTo>
                    <a:pt x="198" y="6"/>
                  </a:lnTo>
                  <a:lnTo>
                    <a:pt x="283" y="9"/>
                  </a:lnTo>
                  <a:lnTo>
                    <a:pt x="310" y="9"/>
                  </a:lnTo>
                  <a:lnTo>
                    <a:pt x="315" y="9"/>
                  </a:lnTo>
                  <a:lnTo>
                    <a:pt x="320" y="9"/>
                  </a:lnTo>
                  <a:lnTo>
                    <a:pt x="325" y="10"/>
                  </a:lnTo>
                  <a:lnTo>
                    <a:pt x="328" y="10"/>
                  </a:lnTo>
                  <a:lnTo>
                    <a:pt x="331" y="12"/>
                  </a:lnTo>
                  <a:lnTo>
                    <a:pt x="332" y="12"/>
                  </a:lnTo>
                  <a:lnTo>
                    <a:pt x="335" y="13"/>
                  </a:lnTo>
                  <a:lnTo>
                    <a:pt x="336" y="14"/>
                  </a:lnTo>
                  <a:lnTo>
                    <a:pt x="338" y="16"/>
                  </a:lnTo>
                  <a:lnTo>
                    <a:pt x="339" y="17"/>
                  </a:lnTo>
                  <a:lnTo>
                    <a:pt x="339" y="19"/>
                  </a:lnTo>
                  <a:lnTo>
                    <a:pt x="341" y="22"/>
                  </a:lnTo>
                  <a:lnTo>
                    <a:pt x="341" y="23"/>
                  </a:lnTo>
                  <a:lnTo>
                    <a:pt x="341" y="25"/>
                  </a:lnTo>
                  <a:lnTo>
                    <a:pt x="342" y="29"/>
                  </a:lnTo>
                  <a:lnTo>
                    <a:pt x="342" y="33"/>
                  </a:lnTo>
                  <a:lnTo>
                    <a:pt x="342" y="41"/>
                  </a:lnTo>
                  <a:lnTo>
                    <a:pt x="342" y="49"/>
                  </a:lnTo>
                  <a:lnTo>
                    <a:pt x="342" y="61"/>
                  </a:lnTo>
                  <a:lnTo>
                    <a:pt x="341" y="86"/>
                  </a:lnTo>
                  <a:lnTo>
                    <a:pt x="339" y="128"/>
                  </a:lnTo>
                  <a:lnTo>
                    <a:pt x="338" y="183"/>
                  </a:lnTo>
                  <a:lnTo>
                    <a:pt x="338" y="212"/>
                  </a:lnTo>
                  <a:lnTo>
                    <a:pt x="336" y="291"/>
                  </a:lnTo>
                  <a:lnTo>
                    <a:pt x="336" y="298"/>
                  </a:lnTo>
                  <a:lnTo>
                    <a:pt x="336" y="308"/>
                  </a:lnTo>
                  <a:lnTo>
                    <a:pt x="336" y="314"/>
                  </a:lnTo>
                  <a:lnTo>
                    <a:pt x="335" y="317"/>
                  </a:lnTo>
                  <a:lnTo>
                    <a:pt x="335" y="321"/>
                  </a:lnTo>
                  <a:lnTo>
                    <a:pt x="335" y="326"/>
                  </a:lnTo>
                  <a:lnTo>
                    <a:pt x="333" y="329"/>
                  </a:lnTo>
                  <a:lnTo>
                    <a:pt x="333" y="333"/>
                  </a:lnTo>
                  <a:lnTo>
                    <a:pt x="332" y="336"/>
                  </a:lnTo>
                  <a:lnTo>
                    <a:pt x="331" y="337"/>
                  </a:lnTo>
                  <a:lnTo>
                    <a:pt x="328" y="339"/>
                  </a:lnTo>
                  <a:lnTo>
                    <a:pt x="326" y="340"/>
                  </a:lnTo>
                  <a:lnTo>
                    <a:pt x="323" y="342"/>
                  </a:lnTo>
                  <a:lnTo>
                    <a:pt x="320" y="342"/>
                  </a:lnTo>
                  <a:lnTo>
                    <a:pt x="316" y="343"/>
                  </a:lnTo>
                  <a:lnTo>
                    <a:pt x="312" y="343"/>
                  </a:lnTo>
                  <a:lnTo>
                    <a:pt x="303" y="342"/>
                  </a:lnTo>
                  <a:lnTo>
                    <a:pt x="281" y="342"/>
                  </a:lnTo>
                  <a:lnTo>
                    <a:pt x="267" y="340"/>
                  </a:lnTo>
                  <a:lnTo>
                    <a:pt x="251" y="340"/>
                  </a:lnTo>
                  <a:lnTo>
                    <a:pt x="235" y="339"/>
                  </a:lnTo>
                  <a:lnTo>
                    <a:pt x="185" y="339"/>
                  </a:lnTo>
                  <a:lnTo>
                    <a:pt x="88" y="336"/>
                  </a:lnTo>
                  <a:lnTo>
                    <a:pt x="31" y="334"/>
                  </a:lnTo>
                  <a:lnTo>
                    <a:pt x="25" y="334"/>
                  </a:lnTo>
                  <a:lnTo>
                    <a:pt x="21" y="334"/>
                  </a:lnTo>
                  <a:lnTo>
                    <a:pt x="16" y="333"/>
                  </a:lnTo>
                  <a:lnTo>
                    <a:pt x="12" y="333"/>
                  </a:lnTo>
                  <a:lnTo>
                    <a:pt x="10" y="332"/>
                  </a:lnTo>
                  <a:lnTo>
                    <a:pt x="8" y="330"/>
                  </a:lnTo>
                  <a:lnTo>
                    <a:pt x="5" y="329"/>
                  </a:lnTo>
                  <a:lnTo>
                    <a:pt x="5" y="327"/>
                  </a:lnTo>
                  <a:lnTo>
                    <a:pt x="3" y="327"/>
                  </a:lnTo>
                  <a:lnTo>
                    <a:pt x="3" y="326"/>
                  </a:lnTo>
                  <a:lnTo>
                    <a:pt x="2" y="324"/>
                  </a:lnTo>
                  <a:lnTo>
                    <a:pt x="2" y="321"/>
                  </a:lnTo>
                  <a:lnTo>
                    <a:pt x="0" y="318"/>
                  </a:lnTo>
                  <a:lnTo>
                    <a:pt x="0" y="314"/>
                  </a:lnTo>
                  <a:lnTo>
                    <a:pt x="0" y="311"/>
                  </a:lnTo>
                  <a:lnTo>
                    <a:pt x="0" y="307"/>
                  </a:lnTo>
                  <a:lnTo>
                    <a:pt x="0" y="300"/>
                  </a:lnTo>
                  <a:lnTo>
                    <a:pt x="0" y="292"/>
                  </a:lnTo>
                  <a:lnTo>
                    <a:pt x="0" y="273"/>
                  </a:lnTo>
                  <a:lnTo>
                    <a:pt x="3" y="188"/>
                  </a:lnTo>
                  <a:lnTo>
                    <a:pt x="5" y="128"/>
                  </a:lnTo>
                  <a:lnTo>
                    <a:pt x="6" y="90"/>
                  </a:lnTo>
                  <a:lnTo>
                    <a:pt x="8" y="39"/>
                  </a:lnTo>
                  <a:lnTo>
                    <a:pt x="9" y="32"/>
                  </a:lnTo>
                  <a:lnTo>
                    <a:pt x="9" y="23"/>
                  </a:lnTo>
                  <a:lnTo>
                    <a:pt x="9" y="20"/>
                  </a:lnTo>
                  <a:lnTo>
                    <a:pt x="9" y="17"/>
                  </a:lnTo>
                  <a:lnTo>
                    <a:pt x="10" y="14"/>
                  </a:lnTo>
                  <a:lnTo>
                    <a:pt x="10" y="12"/>
                  </a:lnTo>
                  <a:lnTo>
                    <a:pt x="12" y="10"/>
                  </a:lnTo>
                  <a:lnTo>
                    <a:pt x="13" y="6"/>
                  </a:lnTo>
                  <a:lnTo>
                    <a:pt x="16" y="4"/>
                  </a:lnTo>
                  <a:lnTo>
                    <a:pt x="18" y="3"/>
                  </a:lnTo>
                  <a:lnTo>
                    <a:pt x="21" y="1"/>
                  </a:lnTo>
                  <a:lnTo>
                    <a:pt x="24" y="0"/>
                  </a:lnTo>
                  <a:lnTo>
                    <a:pt x="26" y="0"/>
                  </a:lnTo>
                  <a:lnTo>
                    <a:pt x="29" y="0"/>
                  </a:lnTo>
                  <a:lnTo>
                    <a:pt x="32" y="0"/>
                  </a:lnTo>
                  <a:lnTo>
                    <a:pt x="38" y="0"/>
                  </a:lnTo>
                  <a:lnTo>
                    <a:pt x="48" y="0"/>
                  </a:lnTo>
                  <a:lnTo>
                    <a:pt x="73" y="3"/>
                  </a:lnTo>
                  <a:lnTo>
                    <a:pt x="76" y="3"/>
                  </a:lnTo>
                  <a:lnTo>
                    <a:pt x="76" y="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64"/>
            <p:cNvSpPr>
              <a:spLocks/>
            </p:cNvSpPr>
            <p:nvPr/>
          </p:nvSpPr>
          <p:spPr bwMode="auto">
            <a:xfrm>
              <a:off x="2828925" y="3783014"/>
              <a:ext cx="381000" cy="422275"/>
            </a:xfrm>
            <a:custGeom>
              <a:avLst/>
              <a:gdLst>
                <a:gd name="T0" fmla="*/ 240 w 240"/>
                <a:gd name="T1" fmla="*/ 37 h 266"/>
                <a:gd name="T2" fmla="*/ 240 w 240"/>
                <a:gd name="T3" fmla="*/ 58 h 266"/>
                <a:gd name="T4" fmla="*/ 239 w 240"/>
                <a:gd name="T5" fmla="*/ 69 h 266"/>
                <a:gd name="T6" fmla="*/ 236 w 240"/>
                <a:gd name="T7" fmla="*/ 77 h 266"/>
                <a:gd name="T8" fmla="*/ 233 w 240"/>
                <a:gd name="T9" fmla="*/ 81 h 266"/>
                <a:gd name="T10" fmla="*/ 227 w 240"/>
                <a:gd name="T11" fmla="*/ 88 h 266"/>
                <a:gd name="T12" fmla="*/ 226 w 240"/>
                <a:gd name="T13" fmla="*/ 94 h 266"/>
                <a:gd name="T14" fmla="*/ 224 w 240"/>
                <a:gd name="T15" fmla="*/ 104 h 266"/>
                <a:gd name="T16" fmla="*/ 224 w 240"/>
                <a:gd name="T17" fmla="*/ 112 h 266"/>
                <a:gd name="T18" fmla="*/ 226 w 240"/>
                <a:gd name="T19" fmla="*/ 123 h 266"/>
                <a:gd name="T20" fmla="*/ 227 w 240"/>
                <a:gd name="T21" fmla="*/ 129 h 266"/>
                <a:gd name="T22" fmla="*/ 230 w 240"/>
                <a:gd name="T23" fmla="*/ 135 h 266"/>
                <a:gd name="T24" fmla="*/ 236 w 240"/>
                <a:gd name="T25" fmla="*/ 139 h 266"/>
                <a:gd name="T26" fmla="*/ 239 w 240"/>
                <a:gd name="T27" fmla="*/ 142 h 266"/>
                <a:gd name="T28" fmla="*/ 240 w 240"/>
                <a:gd name="T29" fmla="*/ 152 h 266"/>
                <a:gd name="T30" fmla="*/ 239 w 240"/>
                <a:gd name="T31" fmla="*/ 157 h 266"/>
                <a:gd name="T32" fmla="*/ 237 w 240"/>
                <a:gd name="T33" fmla="*/ 161 h 266"/>
                <a:gd name="T34" fmla="*/ 234 w 240"/>
                <a:gd name="T35" fmla="*/ 164 h 266"/>
                <a:gd name="T36" fmla="*/ 230 w 240"/>
                <a:gd name="T37" fmla="*/ 167 h 266"/>
                <a:gd name="T38" fmla="*/ 213 w 240"/>
                <a:gd name="T39" fmla="*/ 168 h 266"/>
                <a:gd name="T40" fmla="*/ 207 w 240"/>
                <a:gd name="T41" fmla="*/ 170 h 266"/>
                <a:gd name="T42" fmla="*/ 204 w 240"/>
                <a:gd name="T43" fmla="*/ 173 h 266"/>
                <a:gd name="T44" fmla="*/ 201 w 240"/>
                <a:gd name="T45" fmla="*/ 179 h 266"/>
                <a:gd name="T46" fmla="*/ 199 w 240"/>
                <a:gd name="T47" fmla="*/ 187 h 266"/>
                <a:gd name="T48" fmla="*/ 198 w 240"/>
                <a:gd name="T49" fmla="*/ 205 h 266"/>
                <a:gd name="T50" fmla="*/ 199 w 240"/>
                <a:gd name="T51" fmla="*/ 238 h 266"/>
                <a:gd name="T52" fmla="*/ 198 w 240"/>
                <a:gd name="T53" fmla="*/ 248 h 266"/>
                <a:gd name="T54" fmla="*/ 195 w 240"/>
                <a:gd name="T55" fmla="*/ 256 h 266"/>
                <a:gd name="T56" fmla="*/ 192 w 240"/>
                <a:gd name="T57" fmla="*/ 259 h 266"/>
                <a:gd name="T58" fmla="*/ 186 w 240"/>
                <a:gd name="T59" fmla="*/ 263 h 266"/>
                <a:gd name="T60" fmla="*/ 176 w 240"/>
                <a:gd name="T61" fmla="*/ 263 h 266"/>
                <a:gd name="T62" fmla="*/ 156 w 240"/>
                <a:gd name="T63" fmla="*/ 264 h 266"/>
                <a:gd name="T64" fmla="*/ 70 w 240"/>
                <a:gd name="T65" fmla="*/ 264 h 266"/>
                <a:gd name="T66" fmla="*/ 21 w 240"/>
                <a:gd name="T67" fmla="*/ 264 h 266"/>
                <a:gd name="T68" fmla="*/ 13 w 240"/>
                <a:gd name="T69" fmla="*/ 264 h 266"/>
                <a:gd name="T70" fmla="*/ 6 w 240"/>
                <a:gd name="T71" fmla="*/ 261 h 266"/>
                <a:gd name="T72" fmla="*/ 3 w 240"/>
                <a:gd name="T73" fmla="*/ 256 h 266"/>
                <a:gd name="T74" fmla="*/ 0 w 240"/>
                <a:gd name="T75" fmla="*/ 248 h 266"/>
                <a:gd name="T76" fmla="*/ 0 w 240"/>
                <a:gd name="T77" fmla="*/ 237 h 266"/>
                <a:gd name="T78" fmla="*/ 0 w 240"/>
                <a:gd name="T79" fmla="*/ 216 h 266"/>
                <a:gd name="T80" fmla="*/ 0 w 240"/>
                <a:gd name="T81" fmla="*/ 87 h 266"/>
                <a:gd name="T82" fmla="*/ 0 w 240"/>
                <a:gd name="T83" fmla="*/ 32 h 266"/>
                <a:gd name="T84" fmla="*/ 0 w 240"/>
                <a:gd name="T85" fmla="*/ 19 h 266"/>
                <a:gd name="T86" fmla="*/ 3 w 240"/>
                <a:gd name="T87" fmla="*/ 11 h 266"/>
                <a:gd name="T88" fmla="*/ 5 w 240"/>
                <a:gd name="T89" fmla="*/ 8 h 266"/>
                <a:gd name="T90" fmla="*/ 7 w 240"/>
                <a:gd name="T91" fmla="*/ 5 h 266"/>
                <a:gd name="T92" fmla="*/ 15 w 240"/>
                <a:gd name="T93" fmla="*/ 3 h 266"/>
                <a:gd name="T94" fmla="*/ 26 w 240"/>
                <a:gd name="T95" fmla="*/ 1 h 266"/>
                <a:gd name="T96" fmla="*/ 86 w 240"/>
                <a:gd name="T97" fmla="*/ 3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0" h="266">
                  <a:moveTo>
                    <a:pt x="240" y="0"/>
                  </a:moveTo>
                  <a:lnTo>
                    <a:pt x="240" y="26"/>
                  </a:lnTo>
                  <a:lnTo>
                    <a:pt x="240" y="37"/>
                  </a:lnTo>
                  <a:lnTo>
                    <a:pt x="240" y="45"/>
                  </a:lnTo>
                  <a:lnTo>
                    <a:pt x="240" y="52"/>
                  </a:lnTo>
                  <a:lnTo>
                    <a:pt x="240" y="58"/>
                  </a:lnTo>
                  <a:lnTo>
                    <a:pt x="240" y="64"/>
                  </a:lnTo>
                  <a:lnTo>
                    <a:pt x="239" y="67"/>
                  </a:lnTo>
                  <a:lnTo>
                    <a:pt x="239" y="69"/>
                  </a:lnTo>
                  <a:lnTo>
                    <a:pt x="239" y="71"/>
                  </a:lnTo>
                  <a:lnTo>
                    <a:pt x="237" y="74"/>
                  </a:lnTo>
                  <a:lnTo>
                    <a:pt x="236" y="77"/>
                  </a:lnTo>
                  <a:lnTo>
                    <a:pt x="236" y="78"/>
                  </a:lnTo>
                  <a:lnTo>
                    <a:pt x="234" y="80"/>
                  </a:lnTo>
                  <a:lnTo>
                    <a:pt x="233" y="81"/>
                  </a:lnTo>
                  <a:lnTo>
                    <a:pt x="230" y="84"/>
                  </a:lnTo>
                  <a:lnTo>
                    <a:pt x="229" y="85"/>
                  </a:lnTo>
                  <a:lnTo>
                    <a:pt x="227" y="88"/>
                  </a:lnTo>
                  <a:lnTo>
                    <a:pt x="227" y="90"/>
                  </a:lnTo>
                  <a:lnTo>
                    <a:pt x="226" y="91"/>
                  </a:lnTo>
                  <a:lnTo>
                    <a:pt x="226" y="94"/>
                  </a:lnTo>
                  <a:lnTo>
                    <a:pt x="226" y="96"/>
                  </a:lnTo>
                  <a:lnTo>
                    <a:pt x="224" y="100"/>
                  </a:lnTo>
                  <a:lnTo>
                    <a:pt x="224" y="104"/>
                  </a:lnTo>
                  <a:lnTo>
                    <a:pt x="224" y="106"/>
                  </a:lnTo>
                  <a:lnTo>
                    <a:pt x="224" y="109"/>
                  </a:lnTo>
                  <a:lnTo>
                    <a:pt x="224" y="112"/>
                  </a:lnTo>
                  <a:lnTo>
                    <a:pt x="224" y="116"/>
                  </a:lnTo>
                  <a:lnTo>
                    <a:pt x="226" y="120"/>
                  </a:lnTo>
                  <a:lnTo>
                    <a:pt x="226" y="123"/>
                  </a:lnTo>
                  <a:lnTo>
                    <a:pt x="226" y="125"/>
                  </a:lnTo>
                  <a:lnTo>
                    <a:pt x="227" y="128"/>
                  </a:lnTo>
                  <a:lnTo>
                    <a:pt x="227" y="129"/>
                  </a:lnTo>
                  <a:lnTo>
                    <a:pt x="229" y="132"/>
                  </a:lnTo>
                  <a:lnTo>
                    <a:pt x="230" y="133"/>
                  </a:lnTo>
                  <a:lnTo>
                    <a:pt x="230" y="135"/>
                  </a:lnTo>
                  <a:lnTo>
                    <a:pt x="232" y="136"/>
                  </a:lnTo>
                  <a:lnTo>
                    <a:pt x="236" y="139"/>
                  </a:lnTo>
                  <a:lnTo>
                    <a:pt x="236" y="139"/>
                  </a:lnTo>
                  <a:lnTo>
                    <a:pt x="237" y="139"/>
                  </a:lnTo>
                  <a:lnTo>
                    <a:pt x="237" y="141"/>
                  </a:lnTo>
                  <a:lnTo>
                    <a:pt x="239" y="142"/>
                  </a:lnTo>
                  <a:lnTo>
                    <a:pt x="239" y="145"/>
                  </a:lnTo>
                  <a:lnTo>
                    <a:pt x="240" y="148"/>
                  </a:lnTo>
                  <a:lnTo>
                    <a:pt x="240" y="152"/>
                  </a:lnTo>
                  <a:lnTo>
                    <a:pt x="240" y="154"/>
                  </a:lnTo>
                  <a:lnTo>
                    <a:pt x="240" y="155"/>
                  </a:lnTo>
                  <a:lnTo>
                    <a:pt x="239" y="157"/>
                  </a:lnTo>
                  <a:lnTo>
                    <a:pt x="239" y="158"/>
                  </a:lnTo>
                  <a:lnTo>
                    <a:pt x="239" y="160"/>
                  </a:lnTo>
                  <a:lnTo>
                    <a:pt x="237" y="161"/>
                  </a:lnTo>
                  <a:lnTo>
                    <a:pt x="237" y="163"/>
                  </a:lnTo>
                  <a:lnTo>
                    <a:pt x="236" y="164"/>
                  </a:lnTo>
                  <a:lnTo>
                    <a:pt x="234" y="164"/>
                  </a:lnTo>
                  <a:lnTo>
                    <a:pt x="233" y="165"/>
                  </a:lnTo>
                  <a:lnTo>
                    <a:pt x="232" y="165"/>
                  </a:lnTo>
                  <a:lnTo>
                    <a:pt x="230" y="167"/>
                  </a:lnTo>
                  <a:lnTo>
                    <a:pt x="227" y="167"/>
                  </a:lnTo>
                  <a:lnTo>
                    <a:pt x="223" y="168"/>
                  </a:lnTo>
                  <a:lnTo>
                    <a:pt x="213" y="168"/>
                  </a:lnTo>
                  <a:lnTo>
                    <a:pt x="211" y="168"/>
                  </a:lnTo>
                  <a:lnTo>
                    <a:pt x="210" y="170"/>
                  </a:lnTo>
                  <a:lnTo>
                    <a:pt x="207" y="170"/>
                  </a:lnTo>
                  <a:lnTo>
                    <a:pt x="207" y="171"/>
                  </a:lnTo>
                  <a:lnTo>
                    <a:pt x="205" y="171"/>
                  </a:lnTo>
                  <a:lnTo>
                    <a:pt x="204" y="173"/>
                  </a:lnTo>
                  <a:lnTo>
                    <a:pt x="202" y="174"/>
                  </a:lnTo>
                  <a:lnTo>
                    <a:pt x="201" y="176"/>
                  </a:lnTo>
                  <a:lnTo>
                    <a:pt x="201" y="179"/>
                  </a:lnTo>
                  <a:lnTo>
                    <a:pt x="199" y="181"/>
                  </a:lnTo>
                  <a:lnTo>
                    <a:pt x="199" y="184"/>
                  </a:lnTo>
                  <a:lnTo>
                    <a:pt x="199" y="187"/>
                  </a:lnTo>
                  <a:lnTo>
                    <a:pt x="199" y="192"/>
                  </a:lnTo>
                  <a:lnTo>
                    <a:pt x="198" y="197"/>
                  </a:lnTo>
                  <a:lnTo>
                    <a:pt x="198" y="205"/>
                  </a:lnTo>
                  <a:lnTo>
                    <a:pt x="199" y="222"/>
                  </a:lnTo>
                  <a:lnTo>
                    <a:pt x="199" y="231"/>
                  </a:lnTo>
                  <a:lnTo>
                    <a:pt x="199" y="238"/>
                  </a:lnTo>
                  <a:lnTo>
                    <a:pt x="198" y="243"/>
                  </a:lnTo>
                  <a:lnTo>
                    <a:pt x="198" y="244"/>
                  </a:lnTo>
                  <a:lnTo>
                    <a:pt x="198" y="248"/>
                  </a:lnTo>
                  <a:lnTo>
                    <a:pt x="198" y="250"/>
                  </a:lnTo>
                  <a:lnTo>
                    <a:pt x="197" y="253"/>
                  </a:lnTo>
                  <a:lnTo>
                    <a:pt x="195" y="256"/>
                  </a:lnTo>
                  <a:lnTo>
                    <a:pt x="195" y="257"/>
                  </a:lnTo>
                  <a:lnTo>
                    <a:pt x="194" y="259"/>
                  </a:lnTo>
                  <a:lnTo>
                    <a:pt x="192" y="259"/>
                  </a:lnTo>
                  <a:lnTo>
                    <a:pt x="191" y="260"/>
                  </a:lnTo>
                  <a:lnTo>
                    <a:pt x="188" y="261"/>
                  </a:lnTo>
                  <a:lnTo>
                    <a:pt x="186" y="263"/>
                  </a:lnTo>
                  <a:lnTo>
                    <a:pt x="183" y="263"/>
                  </a:lnTo>
                  <a:lnTo>
                    <a:pt x="181" y="263"/>
                  </a:lnTo>
                  <a:lnTo>
                    <a:pt x="176" y="263"/>
                  </a:lnTo>
                  <a:lnTo>
                    <a:pt x="173" y="264"/>
                  </a:lnTo>
                  <a:lnTo>
                    <a:pt x="166" y="264"/>
                  </a:lnTo>
                  <a:lnTo>
                    <a:pt x="156" y="264"/>
                  </a:lnTo>
                  <a:lnTo>
                    <a:pt x="121" y="264"/>
                  </a:lnTo>
                  <a:lnTo>
                    <a:pt x="95" y="264"/>
                  </a:lnTo>
                  <a:lnTo>
                    <a:pt x="70" y="264"/>
                  </a:lnTo>
                  <a:lnTo>
                    <a:pt x="32" y="266"/>
                  </a:lnTo>
                  <a:lnTo>
                    <a:pt x="25" y="266"/>
                  </a:lnTo>
                  <a:lnTo>
                    <a:pt x="21" y="264"/>
                  </a:lnTo>
                  <a:lnTo>
                    <a:pt x="18" y="264"/>
                  </a:lnTo>
                  <a:lnTo>
                    <a:pt x="15" y="264"/>
                  </a:lnTo>
                  <a:lnTo>
                    <a:pt x="13" y="264"/>
                  </a:lnTo>
                  <a:lnTo>
                    <a:pt x="10" y="263"/>
                  </a:lnTo>
                  <a:lnTo>
                    <a:pt x="9" y="263"/>
                  </a:lnTo>
                  <a:lnTo>
                    <a:pt x="6" y="261"/>
                  </a:lnTo>
                  <a:lnTo>
                    <a:pt x="5" y="259"/>
                  </a:lnTo>
                  <a:lnTo>
                    <a:pt x="3" y="259"/>
                  </a:lnTo>
                  <a:lnTo>
                    <a:pt x="3" y="256"/>
                  </a:lnTo>
                  <a:lnTo>
                    <a:pt x="2" y="254"/>
                  </a:lnTo>
                  <a:lnTo>
                    <a:pt x="2" y="251"/>
                  </a:lnTo>
                  <a:lnTo>
                    <a:pt x="0" y="248"/>
                  </a:lnTo>
                  <a:lnTo>
                    <a:pt x="0" y="245"/>
                  </a:lnTo>
                  <a:lnTo>
                    <a:pt x="0" y="243"/>
                  </a:lnTo>
                  <a:lnTo>
                    <a:pt x="0" y="237"/>
                  </a:lnTo>
                  <a:lnTo>
                    <a:pt x="0" y="232"/>
                  </a:lnTo>
                  <a:lnTo>
                    <a:pt x="0" y="224"/>
                  </a:lnTo>
                  <a:lnTo>
                    <a:pt x="0" y="216"/>
                  </a:lnTo>
                  <a:lnTo>
                    <a:pt x="0" y="149"/>
                  </a:lnTo>
                  <a:lnTo>
                    <a:pt x="0" y="116"/>
                  </a:lnTo>
                  <a:lnTo>
                    <a:pt x="0" y="87"/>
                  </a:lnTo>
                  <a:lnTo>
                    <a:pt x="0" y="49"/>
                  </a:lnTo>
                  <a:lnTo>
                    <a:pt x="0" y="37"/>
                  </a:lnTo>
                  <a:lnTo>
                    <a:pt x="0" y="32"/>
                  </a:lnTo>
                  <a:lnTo>
                    <a:pt x="0" y="24"/>
                  </a:lnTo>
                  <a:lnTo>
                    <a:pt x="0" y="21"/>
                  </a:lnTo>
                  <a:lnTo>
                    <a:pt x="0" y="19"/>
                  </a:lnTo>
                  <a:lnTo>
                    <a:pt x="2" y="14"/>
                  </a:lnTo>
                  <a:lnTo>
                    <a:pt x="2" y="13"/>
                  </a:lnTo>
                  <a:lnTo>
                    <a:pt x="3" y="11"/>
                  </a:lnTo>
                  <a:lnTo>
                    <a:pt x="3" y="10"/>
                  </a:lnTo>
                  <a:lnTo>
                    <a:pt x="3" y="8"/>
                  </a:lnTo>
                  <a:lnTo>
                    <a:pt x="5" y="8"/>
                  </a:lnTo>
                  <a:lnTo>
                    <a:pt x="5" y="7"/>
                  </a:lnTo>
                  <a:lnTo>
                    <a:pt x="6" y="7"/>
                  </a:lnTo>
                  <a:lnTo>
                    <a:pt x="7" y="5"/>
                  </a:lnTo>
                  <a:lnTo>
                    <a:pt x="10" y="4"/>
                  </a:lnTo>
                  <a:lnTo>
                    <a:pt x="12" y="4"/>
                  </a:lnTo>
                  <a:lnTo>
                    <a:pt x="15" y="3"/>
                  </a:lnTo>
                  <a:lnTo>
                    <a:pt x="18" y="3"/>
                  </a:lnTo>
                  <a:lnTo>
                    <a:pt x="22" y="3"/>
                  </a:lnTo>
                  <a:lnTo>
                    <a:pt x="26" y="1"/>
                  </a:lnTo>
                  <a:lnTo>
                    <a:pt x="34" y="1"/>
                  </a:lnTo>
                  <a:lnTo>
                    <a:pt x="61" y="3"/>
                  </a:lnTo>
                  <a:lnTo>
                    <a:pt x="86" y="3"/>
                  </a:lnTo>
                  <a:lnTo>
                    <a:pt x="186" y="1"/>
                  </a:lnTo>
                  <a:lnTo>
                    <a:pt x="240"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5"/>
            <p:cNvSpPr>
              <a:spLocks/>
            </p:cNvSpPr>
            <p:nvPr/>
          </p:nvSpPr>
          <p:spPr bwMode="auto">
            <a:xfrm>
              <a:off x="3578225" y="3033711"/>
              <a:ext cx="484189" cy="427038"/>
            </a:xfrm>
            <a:custGeom>
              <a:avLst/>
              <a:gdLst>
                <a:gd name="T0" fmla="*/ 93 w 305"/>
                <a:gd name="T1" fmla="*/ 0 h 269"/>
                <a:gd name="T2" fmla="*/ 189 w 305"/>
                <a:gd name="T3" fmla="*/ 0 h 269"/>
                <a:gd name="T4" fmla="*/ 263 w 305"/>
                <a:gd name="T5" fmla="*/ 0 h 269"/>
                <a:gd name="T6" fmla="*/ 282 w 305"/>
                <a:gd name="T7" fmla="*/ 0 h 269"/>
                <a:gd name="T8" fmla="*/ 288 w 305"/>
                <a:gd name="T9" fmla="*/ 0 h 269"/>
                <a:gd name="T10" fmla="*/ 294 w 305"/>
                <a:gd name="T11" fmla="*/ 2 h 269"/>
                <a:gd name="T12" fmla="*/ 296 w 305"/>
                <a:gd name="T13" fmla="*/ 3 h 269"/>
                <a:gd name="T14" fmla="*/ 298 w 305"/>
                <a:gd name="T15" fmla="*/ 5 h 269"/>
                <a:gd name="T16" fmla="*/ 298 w 305"/>
                <a:gd name="T17" fmla="*/ 8 h 269"/>
                <a:gd name="T18" fmla="*/ 299 w 305"/>
                <a:gd name="T19" fmla="*/ 12 h 269"/>
                <a:gd name="T20" fmla="*/ 299 w 305"/>
                <a:gd name="T21" fmla="*/ 16 h 269"/>
                <a:gd name="T22" fmla="*/ 301 w 305"/>
                <a:gd name="T23" fmla="*/ 25 h 269"/>
                <a:gd name="T24" fmla="*/ 302 w 305"/>
                <a:gd name="T25" fmla="*/ 43 h 269"/>
                <a:gd name="T26" fmla="*/ 304 w 305"/>
                <a:gd name="T27" fmla="*/ 157 h 269"/>
                <a:gd name="T28" fmla="*/ 305 w 305"/>
                <a:gd name="T29" fmla="*/ 203 h 269"/>
                <a:gd name="T30" fmla="*/ 305 w 305"/>
                <a:gd name="T31" fmla="*/ 232 h 269"/>
                <a:gd name="T32" fmla="*/ 305 w 305"/>
                <a:gd name="T33" fmla="*/ 242 h 269"/>
                <a:gd name="T34" fmla="*/ 304 w 305"/>
                <a:gd name="T35" fmla="*/ 249 h 269"/>
                <a:gd name="T36" fmla="*/ 304 w 305"/>
                <a:gd name="T37" fmla="*/ 255 h 269"/>
                <a:gd name="T38" fmla="*/ 301 w 305"/>
                <a:gd name="T39" fmla="*/ 259 h 269"/>
                <a:gd name="T40" fmla="*/ 298 w 305"/>
                <a:gd name="T41" fmla="*/ 262 h 269"/>
                <a:gd name="T42" fmla="*/ 294 w 305"/>
                <a:gd name="T43" fmla="*/ 264 h 269"/>
                <a:gd name="T44" fmla="*/ 286 w 305"/>
                <a:gd name="T45" fmla="*/ 265 h 269"/>
                <a:gd name="T46" fmla="*/ 279 w 305"/>
                <a:gd name="T47" fmla="*/ 265 h 269"/>
                <a:gd name="T48" fmla="*/ 241 w 305"/>
                <a:gd name="T49" fmla="*/ 265 h 269"/>
                <a:gd name="T50" fmla="*/ 199 w 305"/>
                <a:gd name="T51" fmla="*/ 265 h 269"/>
                <a:gd name="T52" fmla="*/ 131 w 305"/>
                <a:gd name="T53" fmla="*/ 267 h 269"/>
                <a:gd name="T54" fmla="*/ 69 w 305"/>
                <a:gd name="T55" fmla="*/ 268 h 269"/>
                <a:gd name="T56" fmla="*/ 29 w 305"/>
                <a:gd name="T57" fmla="*/ 269 h 269"/>
                <a:gd name="T58" fmla="*/ 21 w 305"/>
                <a:gd name="T59" fmla="*/ 269 h 269"/>
                <a:gd name="T60" fmla="*/ 17 w 305"/>
                <a:gd name="T61" fmla="*/ 268 h 269"/>
                <a:gd name="T62" fmla="*/ 13 w 305"/>
                <a:gd name="T63" fmla="*/ 267 h 269"/>
                <a:gd name="T64" fmla="*/ 7 w 305"/>
                <a:gd name="T65" fmla="*/ 264 h 269"/>
                <a:gd name="T66" fmla="*/ 5 w 305"/>
                <a:gd name="T67" fmla="*/ 262 h 269"/>
                <a:gd name="T68" fmla="*/ 4 w 305"/>
                <a:gd name="T69" fmla="*/ 259 h 269"/>
                <a:gd name="T70" fmla="*/ 4 w 305"/>
                <a:gd name="T71" fmla="*/ 255 h 269"/>
                <a:gd name="T72" fmla="*/ 2 w 305"/>
                <a:gd name="T73" fmla="*/ 248 h 269"/>
                <a:gd name="T74" fmla="*/ 2 w 305"/>
                <a:gd name="T75" fmla="*/ 236 h 269"/>
                <a:gd name="T76" fmla="*/ 2 w 305"/>
                <a:gd name="T77" fmla="*/ 223 h 269"/>
                <a:gd name="T78" fmla="*/ 2 w 305"/>
                <a:gd name="T79" fmla="*/ 173 h 269"/>
                <a:gd name="T80" fmla="*/ 2 w 305"/>
                <a:gd name="T81" fmla="*/ 149 h 269"/>
                <a:gd name="T82" fmla="*/ 2 w 305"/>
                <a:gd name="T83" fmla="*/ 117 h 269"/>
                <a:gd name="T84" fmla="*/ 0 w 305"/>
                <a:gd name="T85" fmla="*/ 53 h 269"/>
                <a:gd name="T86" fmla="*/ 0 w 305"/>
                <a:gd name="T87" fmla="*/ 35 h 269"/>
                <a:gd name="T88" fmla="*/ 1 w 305"/>
                <a:gd name="T89" fmla="*/ 22 h 269"/>
                <a:gd name="T90" fmla="*/ 1 w 305"/>
                <a:gd name="T91" fmla="*/ 16 h 269"/>
                <a:gd name="T92" fmla="*/ 2 w 305"/>
                <a:gd name="T93" fmla="*/ 12 h 269"/>
                <a:gd name="T94" fmla="*/ 4 w 305"/>
                <a:gd name="T95" fmla="*/ 8 h 269"/>
                <a:gd name="T96" fmla="*/ 7 w 305"/>
                <a:gd name="T97" fmla="*/ 5 h 269"/>
                <a:gd name="T98" fmla="*/ 11 w 305"/>
                <a:gd name="T99" fmla="*/ 3 h 269"/>
                <a:gd name="T100" fmla="*/ 16 w 305"/>
                <a:gd name="T101" fmla="*/ 2 h 269"/>
                <a:gd name="T102" fmla="*/ 20 w 305"/>
                <a:gd name="T103" fmla="*/ 0 h 269"/>
                <a:gd name="T104" fmla="*/ 30 w 305"/>
                <a:gd name="T105" fmla="*/ 0 h 269"/>
                <a:gd name="T106" fmla="*/ 69 w 305"/>
                <a:gd name="T107" fmla="*/ 2 h 269"/>
                <a:gd name="T108" fmla="*/ 72 w 305"/>
                <a:gd name="T109"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5" h="269">
                  <a:moveTo>
                    <a:pt x="72" y="0"/>
                  </a:moveTo>
                  <a:lnTo>
                    <a:pt x="93" y="0"/>
                  </a:lnTo>
                  <a:lnTo>
                    <a:pt x="158" y="0"/>
                  </a:lnTo>
                  <a:lnTo>
                    <a:pt x="189" y="0"/>
                  </a:lnTo>
                  <a:lnTo>
                    <a:pt x="251" y="0"/>
                  </a:lnTo>
                  <a:lnTo>
                    <a:pt x="263" y="0"/>
                  </a:lnTo>
                  <a:lnTo>
                    <a:pt x="278" y="0"/>
                  </a:lnTo>
                  <a:lnTo>
                    <a:pt x="282" y="0"/>
                  </a:lnTo>
                  <a:lnTo>
                    <a:pt x="285" y="0"/>
                  </a:lnTo>
                  <a:lnTo>
                    <a:pt x="288" y="0"/>
                  </a:lnTo>
                  <a:lnTo>
                    <a:pt x="291" y="2"/>
                  </a:lnTo>
                  <a:lnTo>
                    <a:pt x="294" y="2"/>
                  </a:lnTo>
                  <a:lnTo>
                    <a:pt x="295" y="3"/>
                  </a:lnTo>
                  <a:lnTo>
                    <a:pt x="296" y="3"/>
                  </a:lnTo>
                  <a:lnTo>
                    <a:pt x="296" y="5"/>
                  </a:lnTo>
                  <a:lnTo>
                    <a:pt x="298" y="5"/>
                  </a:lnTo>
                  <a:lnTo>
                    <a:pt x="298" y="8"/>
                  </a:lnTo>
                  <a:lnTo>
                    <a:pt x="298" y="8"/>
                  </a:lnTo>
                  <a:lnTo>
                    <a:pt x="298" y="11"/>
                  </a:lnTo>
                  <a:lnTo>
                    <a:pt x="299" y="12"/>
                  </a:lnTo>
                  <a:lnTo>
                    <a:pt x="299" y="15"/>
                  </a:lnTo>
                  <a:lnTo>
                    <a:pt x="299" y="16"/>
                  </a:lnTo>
                  <a:lnTo>
                    <a:pt x="301" y="19"/>
                  </a:lnTo>
                  <a:lnTo>
                    <a:pt x="301" y="25"/>
                  </a:lnTo>
                  <a:lnTo>
                    <a:pt x="301" y="34"/>
                  </a:lnTo>
                  <a:lnTo>
                    <a:pt x="302" y="43"/>
                  </a:lnTo>
                  <a:lnTo>
                    <a:pt x="302" y="121"/>
                  </a:lnTo>
                  <a:lnTo>
                    <a:pt x="304" y="157"/>
                  </a:lnTo>
                  <a:lnTo>
                    <a:pt x="304" y="173"/>
                  </a:lnTo>
                  <a:lnTo>
                    <a:pt x="305" y="203"/>
                  </a:lnTo>
                  <a:lnTo>
                    <a:pt x="305" y="223"/>
                  </a:lnTo>
                  <a:lnTo>
                    <a:pt x="305" y="232"/>
                  </a:lnTo>
                  <a:lnTo>
                    <a:pt x="305" y="239"/>
                  </a:lnTo>
                  <a:lnTo>
                    <a:pt x="305" y="242"/>
                  </a:lnTo>
                  <a:lnTo>
                    <a:pt x="305" y="246"/>
                  </a:lnTo>
                  <a:lnTo>
                    <a:pt x="304" y="249"/>
                  </a:lnTo>
                  <a:lnTo>
                    <a:pt x="304" y="252"/>
                  </a:lnTo>
                  <a:lnTo>
                    <a:pt x="304" y="255"/>
                  </a:lnTo>
                  <a:lnTo>
                    <a:pt x="302" y="256"/>
                  </a:lnTo>
                  <a:lnTo>
                    <a:pt x="301" y="259"/>
                  </a:lnTo>
                  <a:lnTo>
                    <a:pt x="299" y="262"/>
                  </a:lnTo>
                  <a:lnTo>
                    <a:pt x="298" y="262"/>
                  </a:lnTo>
                  <a:lnTo>
                    <a:pt x="296" y="262"/>
                  </a:lnTo>
                  <a:lnTo>
                    <a:pt x="294" y="264"/>
                  </a:lnTo>
                  <a:lnTo>
                    <a:pt x="291" y="264"/>
                  </a:lnTo>
                  <a:lnTo>
                    <a:pt x="286" y="265"/>
                  </a:lnTo>
                  <a:lnTo>
                    <a:pt x="283" y="265"/>
                  </a:lnTo>
                  <a:lnTo>
                    <a:pt x="279" y="265"/>
                  </a:lnTo>
                  <a:lnTo>
                    <a:pt x="272" y="265"/>
                  </a:lnTo>
                  <a:lnTo>
                    <a:pt x="241" y="265"/>
                  </a:lnTo>
                  <a:lnTo>
                    <a:pt x="219" y="265"/>
                  </a:lnTo>
                  <a:lnTo>
                    <a:pt x="199" y="265"/>
                  </a:lnTo>
                  <a:lnTo>
                    <a:pt x="173" y="265"/>
                  </a:lnTo>
                  <a:lnTo>
                    <a:pt x="131" y="267"/>
                  </a:lnTo>
                  <a:lnTo>
                    <a:pt x="85" y="268"/>
                  </a:lnTo>
                  <a:lnTo>
                    <a:pt x="69" y="268"/>
                  </a:lnTo>
                  <a:lnTo>
                    <a:pt x="37" y="269"/>
                  </a:lnTo>
                  <a:lnTo>
                    <a:pt x="29" y="269"/>
                  </a:lnTo>
                  <a:lnTo>
                    <a:pt x="26" y="269"/>
                  </a:lnTo>
                  <a:lnTo>
                    <a:pt x="21" y="269"/>
                  </a:lnTo>
                  <a:lnTo>
                    <a:pt x="19" y="269"/>
                  </a:lnTo>
                  <a:lnTo>
                    <a:pt x="17" y="268"/>
                  </a:lnTo>
                  <a:lnTo>
                    <a:pt x="14" y="268"/>
                  </a:lnTo>
                  <a:lnTo>
                    <a:pt x="13" y="267"/>
                  </a:lnTo>
                  <a:lnTo>
                    <a:pt x="10" y="267"/>
                  </a:lnTo>
                  <a:lnTo>
                    <a:pt x="7" y="264"/>
                  </a:lnTo>
                  <a:lnTo>
                    <a:pt x="7" y="262"/>
                  </a:lnTo>
                  <a:lnTo>
                    <a:pt x="5" y="262"/>
                  </a:lnTo>
                  <a:lnTo>
                    <a:pt x="5" y="261"/>
                  </a:lnTo>
                  <a:lnTo>
                    <a:pt x="4" y="259"/>
                  </a:lnTo>
                  <a:lnTo>
                    <a:pt x="4" y="258"/>
                  </a:lnTo>
                  <a:lnTo>
                    <a:pt x="4" y="255"/>
                  </a:lnTo>
                  <a:lnTo>
                    <a:pt x="2" y="252"/>
                  </a:lnTo>
                  <a:lnTo>
                    <a:pt x="2" y="248"/>
                  </a:lnTo>
                  <a:lnTo>
                    <a:pt x="2" y="242"/>
                  </a:lnTo>
                  <a:lnTo>
                    <a:pt x="2" y="236"/>
                  </a:lnTo>
                  <a:lnTo>
                    <a:pt x="2" y="230"/>
                  </a:lnTo>
                  <a:lnTo>
                    <a:pt x="2" y="223"/>
                  </a:lnTo>
                  <a:lnTo>
                    <a:pt x="2" y="191"/>
                  </a:lnTo>
                  <a:lnTo>
                    <a:pt x="2" y="173"/>
                  </a:lnTo>
                  <a:lnTo>
                    <a:pt x="2" y="162"/>
                  </a:lnTo>
                  <a:lnTo>
                    <a:pt x="2" y="149"/>
                  </a:lnTo>
                  <a:lnTo>
                    <a:pt x="2" y="130"/>
                  </a:lnTo>
                  <a:lnTo>
                    <a:pt x="2" y="117"/>
                  </a:lnTo>
                  <a:lnTo>
                    <a:pt x="1" y="89"/>
                  </a:lnTo>
                  <a:lnTo>
                    <a:pt x="0" y="53"/>
                  </a:lnTo>
                  <a:lnTo>
                    <a:pt x="0" y="43"/>
                  </a:lnTo>
                  <a:lnTo>
                    <a:pt x="0" y="35"/>
                  </a:lnTo>
                  <a:lnTo>
                    <a:pt x="0" y="28"/>
                  </a:lnTo>
                  <a:lnTo>
                    <a:pt x="1" y="22"/>
                  </a:lnTo>
                  <a:lnTo>
                    <a:pt x="1" y="18"/>
                  </a:lnTo>
                  <a:lnTo>
                    <a:pt x="1" y="16"/>
                  </a:lnTo>
                  <a:lnTo>
                    <a:pt x="1" y="13"/>
                  </a:lnTo>
                  <a:lnTo>
                    <a:pt x="2" y="12"/>
                  </a:lnTo>
                  <a:lnTo>
                    <a:pt x="2" y="11"/>
                  </a:lnTo>
                  <a:lnTo>
                    <a:pt x="4" y="8"/>
                  </a:lnTo>
                  <a:lnTo>
                    <a:pt x="5" y="6"/>
                  </a:lnTo>
                  <a:lnTo>
                    <a:pt x="7" y="5"/>
                  </a:lnTo>
                  <a:lnTo>
                    <a:pt x="8" y="3"/>
                  </a:lnTo>
                  <a:lnTo>
                    <a:pt x="11" y="3"/>
                  </a:lnTo>
                  <a:lnTo>
                    <a:pt x="13" y="2"/>
                  </a:lnTo>
                  <a:lnTo>
                    <a:pt x="16" y="2"/>
                  </a:lnTo>
                  <a:lnTo>
                    <a:pt x="19" y="0"/>
                  </a:lnTo>
                  <a:lnTo>
                    <a:pt x="20" y="0"/>
                  </a:lnTo>
                  <a:lnTo>
                    <a:pt x="26" y="0"/>
                  </a:lnTo>
                  <a:lnTo>
                    <a:pt x="30" y="0"/>
                  </a:lnTo>
                  <a:lnTo>
                    <a:pt x="42" y="0"/>
                  </a:lnTo>
                  <a:lnTo>
                    <a:pt x="69" y="2"/>
                  </a:lnTo>
                  <a:lnTo>
                    <a:pt x="72" y="2"/>
                  </a:lnTo>
                  <a:lnTo>
                    <a:pt x="72"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66"/>
            <p:cNvSpPr>
              <a:spLocks/>
            </p:cNvSpPr>
            <p:nvPr/>
          </p:nvSpPr>
          <p:spPr bwMode="auto">
            <a:xfrm>
              <a:off x="55564" y="2249488"/>
              <a:ext cx="568325" cy="446088"/>
            </a:xfrm>
            <a:custGeom>
              <a:avLst/>
              <a:gdLst>
                <a:gd name="T0" fmla="*/ 350 w 358"/>
                <a:gd name="T1" fmla="*/ 36 h 281"/>
                <a:gd name="T2" fmla="*/ 350 w 358"/>
                <a:gd name="T3" fmla="*/ 57 h 281"/>
                <a:gd name="T4" fmla="*/ 350 w 358"/>
                <a:gd name="T5" fmla="*/ 68 h 281"/>
                <a:gd name="T6" fmla="*/ 352 w 358"/>
                <a:gd name="T7" fmla="*/ 75 h 281"/>
                <a:gd name="T8" fmla="*/ 356 w 358"/>
                <a:gd name="T9" fmla="*/ 83 h 281"/>
                <a:gd name="T10" fmla="*/ 358 w 358"/>
                <a:gd name="T11" fmla="*/ 93 h 281"/>
                <a:gd name="T12" fmla="*/ 358 w 358"/>
                <a:gd name="T13" fmla="*/ 113 h 281"/>
                <a:gd name="T14" fmla="*/ 356 w 358"/>
                <a:gd name="T15" fmla="*/ 225 h 281"/>
                <a:gd name="T16" fmla="*/ 355 w 358"/>
                <a:gd name="T17" fmla="*/ 251 h 281"/>
                <a:gd name="T18" fmla="*/ 353 w 358"/>
                <a:gd name="T19" fmla="*/ 263 h 281"/>
                <a:gd name="T20" fmla="*/ 352 w 358"/>
                <a:gd name="T21" fmla="*/ 270 h 281"/>
                <a:gd name="T22" fmla="*/ 350 w 358"/>
                <a:gd name="T23" fmla="*/ 275 h 281"/>
                <a:gd name="T24" fmla="*/ 346 w 358"/>
                <a:gd name="T25" fmla="*/ 278 h 281"/>
                <a:gd name="T26" fmla="*/ 339 w 358"/>
                <a:gd name="T27" fmla="*/ 279 h 281"/>
                <a:gd name="T28" fmla="*/ 324 w 358"/>
                <a:gd name="T29" fmla="*/ 281 h 281"/>
                <a:gd name="T30" fmla="*/ 270 w 358"/>
                <a:gd name="T31" fmla="*/ 278 h 281"/>
                <a:gd name="T32" fmla="*/ 212 w 358"/>
                <a:gd name="T33" fmla="*/ 273 h 281"/>
                <a:gd name="T34" fmla="*/ 68 w 358"/>
                <a:gd name="T35" fmla="*/ 269 h 281"/>
                <a:gd name="T36" fmla="*/ 26 w 358"/>
                <a:gd name="T37" fmla="*/ 267 h 281"/>
                <a:gd name="T38" fmla="*/ 19 w 358"/>
                <a:gd name="T39" fmla="*/ 266 h 281"/>
                <a:gd name="T40" fmla="*/ 13 w 358"/>
                <a:gd name="T41" fmla="*/ 263 h 281"/>
                <a:gd name="T42" fmla="*/ 11 w 358"/>
                <a:gd name="T43" fmla="*/ 260 h 281"/>
                <a:gd name="T44" fmla="*/ 10 w 358"/>
                <a:gd name="T45" fmla="*/ 256 h 281"/>
                <a:gd name="T46" fmla="*/ 8 w 358"/>
                <a:gd name="T47" fmla="*/ 249 h 281"/>
                <a:gd name="T48" fmla="*/ 8 w 358"/>
                <a:gd name="T49" fmla="*/ 241 h 281"/>
                <a:gd name="T50" fmla="*/ 13 w 358"/>
                <a:gd name="T51" fmla="*/ 228 h 281"/>
                <a:gd name="T52" fmla="*/ 16 w 358"/>
                <a:gd name="T53" fmla="*/ 215 h 281"/>
                <a:gd name="T54" fmla="*/ 17 w 358"/>
                <a:gd name="T55" fmla="*/ 205 h 281"/>
                <a:gd name="T56" fmla="*/ 16 w 358"/>
                <a:gd name="T57" fmla="*/ 196 h 281"/>
                <a:gd name="T58" fmla="*/ 13 w 358"/>
                <a:gd name="T59" fmla="*/ 179 h 281"/>
                <a:gd name="T60" fmla="*/ 11 w 358"/>
                <a:gd name="T61" fmla="*/ 164 h 281"/>
                <a:gd name="T62" fmla="*/ 11 w 358"/>
                <a:gd name="T63" fmla="*/ 150 h 281"/>
                <a:gd name="T64" fmla="*/ 10 w 358"/>
                <a:gd name="T65" fmla="*/ 141 h 281"/>
                <a:gd name="T66" fmla="*/ 8 w 358"/>
                <a:gd name="T67" fmla="*/ 135 h 281"/>
                <a:gd name="T68" fmla="*/ 1 w 358"/>
                <a:gd name="T69" fmla="*/ 122 h 281"/>
                <a:gd name="T70" fmla="*/ 0 w 358"/>
                <a:gd name="T71" fmla="*/ 116 h 281"/>
                <a:gd name="T72" fmla="*/ 0 w 358"/>
                <a:gd name="T73" fmla="*/ 110 h 281"/>
                <a:gd name="T74" fmla="*/ 1 w 358"/>
                <a:gd name="T75" fmla="*/ 105 h 281"/>
                <a:gd name="T76" fmla="*/ 4 w 358"/>
                <a:gd name="T77" fmla="*/ 99 h 281"/>
                <a:gd name="T78" fmla="*/ 16 w 358"/>
                <a:gd name="T79" fmla="*/ 86 h 281"/>
                <a:gd name="T80" fmla="*/ 21 w 358"/>
                <a:gd name="T81" fmla="*/ 78 h 281"/>
                <a:gd name="T82" fmla="*/ 24 w 358"/>
                <a:gd name="T83" fmla="*/ 71 h 281"/>
                <a:gd name="T84" fmla="*/ 26 w 358"/>
                <a:gd name="T85" fmla="*/ 67 h 281"/>
                <a:gd name="T86" fmla="*/ 24 w 358"/>
                <a:gd name="T87" fmla="*/ 55 h 281"/>
                <a:gd name="T88" fmla="*/ 21 w 358"/>
                <a:gd name="T89" fmla="*/ 27 h 281"/>
                <a:gd name="T90" fmla="*/ 20 w 358"/>
                <a:gd name="T91" fmla="*/ 14 h 281"/>
                <a:gd name="T92" fmla="*/ 23 w 358"/>
                <a:gd name="T93" fmla="*/ 7 h 281"/>
                <a:gd name="T94" fmla="*/ 26 w 358"/>
                <a:gd name="T95" fmla="*/ 4 h 281"/>
                <a:gd name="T96" fmla="*/ 30 w 358"/>
                <a:gd name="T97" fmla="*/ 1 h 281"/>
                <a:gd name="T98" fmla="*/ 36 w 358"/>
                <a:gd name="T99" fmla="*/ 0 h 281"/>
                <a:gd name="T100" fmla="*/ 52 w 358"/>
                <a:gd name="T101" fmla="*/ 0 h 281"/>
                <a:gd name="T102" fmla="*/ 193 w 358"/>
                <a:gd name="T103" fmla="*/ 6 h 281"/>
                <a:gd name="T104" fmla="*/ 350 w 358"/>
                <a:gd name="T105" fmla="*/ 1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58" h="281">
                  <a:moveTo>
                    <a:pt x="350" y="10"/>
                  </a:moveTo>
                  <a:lnTo>
                    <a:pt x="350" y="26"/>
                  </a:lnTo>
                  <a:lnTo>
                    <a:pt x="350" y="36"/>
                  </a:lnTo>
                  <a:lnTo>
                    <a:pt x="350" y="42"/>
                  </a:lnTo>
                  <a:lnTo>
                    <a:pt x="350" y="49"/>
                  </a:lnTo>
                  <a:lnTo>
                    <a:pt x="350" y="57"/>
                  </a:lnTo>
                  <a:lnTo>
                    <a:pt x="350" y="61"/>
                  </a:lnTo>
                  <a:lnTo>
                    <a:pt x="350" y="65"/>
                  </a:lnTo>
                  <a:lnTo>
                    <a:pt x="350" y="68"/>
                  </a:lnTo>
                  <a:lnTo>
                    <a:pt x="350" y="71"/>
                  </a:lnTo>
                  <a:lnTo>
                    <a:pt x="352" y="73"/>
                  </a:lnTo>
                  <a:lnTo>
                    <a:pt x="352" y="75"/>
                  </a:lnTo>
                  <a:lnTo>
                    <a:pt x="355" y="80"/>
                  </a:lnTo>
                  <a:lnTo>
                    <a:pt x="355" y="81"/>
                  </a:lnTo>
                  <a:lnTo>
                    <a:pt x="356" y="83"/>
                  </a:lnTo>
                  <a:lnTo>
                    <a:pt x="356" y="87"/>
                  </a:lnTo>
                  <a:lnTo>
                    <a:pt x="358" y="90"/>
                  </a:lnTo>
                  <a:lnTo>
                    <a:pt x="358" y="93"/>
                  </a:lnTo>
                  <a:lnTo>
                    <a:pt x="358" y="97"/>
                  </a:lnTo>
                  <a:lnTo>
                    <a:pt x="358" y="102"/>
                  </a:lnTo>
                  <a:lnTo>
                    <a:pt x="358" y="113"/>
                  </a:lnTo>
                  <a:lnTo>
                    <a:pt x="358" y="123"/>
                  </a:lnTo>
                  <a:lnTo>
                    <a:pt x="356" y="166"/>
                  </a:lnTo>
                  <a:lnTo>
                    <a:pt x="356" y="225"/>
                  </a:lnTo>
                  <a:lnTo>
                    <a:pt x="356" y="237"/>
                  </a:lnTo>
                  <a:lnTo>
                    <a:pt x="355" y="244"/>
                  </a:lnTo>
                  <a:lnTo>
                    <a:pt x="355" y="251"/>
                  </a:lnTo>
                  <a:lnTo>
                    <a:pt x="355" y="256"/>
                  </a:lnTo>
                  <a:lnTo>
                    <a:pt x="353" y="262"/>
                  </a:lnTo>
                  <a:lnTo>
                    <a:pt x="353" y="263"/>
                  </a:lnTo>
                  <a:lnTo>
                    <a:pt x="353" y="266"/>
                  </a:lnTo>
                  <a:lnTo>
                    <a:pt x="352" y="269"/>
                  </a:lnTo>
                  <a:lnTo>
                    <a:pt x="352" y="270"/>
                  </a:lnTo>
                  <a:lnTo>
                    <a:pt x="352" y="272"/>
                  </a:lnTo>
                  <a:lnTo>
                    <a:pt x="350" y="273"/>
                  </a:lnTo>
                  <a:lnTo>
                    <a:pt x="350" y="275"/>
                  </a:lnTo>
                  <a:lnTo>
                    <a:pt x="350" y="276"/>
                  </a:lnTo>
                  <a:lnTo>
                    <a:pt x="347" y="278"/>
                  </a:lnTo>
                  <a:lnTo>
                    <a:pt x="346" y="278"/>
                  </a:lnTo>
                  <a:lnTo>
                    <a:pt x="344" y="279"/>
                  </a:lnTo>
                  <a:lnTo>
                    <a:pt x="342" y="279"/>
                  </a:lnTo>
                  <a:lnTo>
                    <a:pt x="339" y="279"/>
                  </a:lnTo>
                  <a:lnTo>
                    <a:pt x="334" y="281"/>
                  </a:lnTo>
                  <a:lnTo>
                    <a:pt x="330" y="281"/>
                  </a:lnTo>
                  <a:lnTo>
                    <a:pt x="324" y="281"/>
                  </a:lnTo>
                  <a:lnTo>
                    <a:pt x="305" y="279"/>
                  </a:lnTo>
                  <a:lnTo>
                    <a:pt x="286" y="278"/>
                  </a:lnTo>
                  <a:lnTo>
                    <a:pt x="270" y="278"/>
                  </a:lnTo>
                  <a:lnTo>
                    <a:pt x="232" y="273"/>
                  </a:lnTo>
                  <a:lnTo>
                    <a:pt x="224" y="273"/>
                  </a:lnTo>
                  <a:lnTo>
                    <a:pt x="212" y="273"/>
                  </a:lnTo>
                  <a:lnTo>
                    <a:pt x="179" y="272"/>
                  </a:lnTo>
                  <a:lnTo>
                    <a:pt x="88" y="269"/>
                  </a:lnTo>
                  <a:lnTo>
                    <a:pt x="68" y="269"/>
                  </a:lnTo>
                  <a:lnTo>
                    <a:pt x="39" y="269"/>
                  </a:lnTo>
                  <a:lnTo>
                    <a:pt x="32" y="269"/>
                  </a:lnTo>
                  <a:lnTo>
                    <a:pt x="26" y="267"/>
                  </a:lnTo>
                  <a:lnTo>
                    <a:pt x="23" y="267"/>
                  </a:lnTo>
                  <a:lnTo>
                    <a:pt x="20" y="267"/>
                  </a:lnTo>
                  <a:lnTo>
                    <a:pt x="19" y="266"/>
                  </a:lnTo>
                  <a:lnTo>
                    <a:pt x="16" y="266"/>
                  </a:lnTo>
                  <a:lnTo>
                    <a:pt x="14" y="265"/>
                  </a:lnTo>
                  <a:lnTo>
                    <a:pt x="13" y="263"/>
                  </a:lnTo>
                  <a:lnTo>
                    <a:pt x="11" y="263"/>
                  </a:lnTo>
                  <a:lnTo>
                    <a:pt x="11" y="262"/>
                  </a:lnTo>
                  <a:lnTo>
                    <a:pt x="11" y="260"/>
                  </a:lnTo>
                  <a:lnTo>
                    <a:pt x="10" y="259"/>
                  </a:lnTo>
                  <a:lnTo>
                    <a:pt x="10" y="257"/>
                  </a:lnTo>
                  <a:lnTo>
                    <a:pt x="10" y="256"/>
                  </a:lnTo>
                  <a:lnTo>
                    <a:pt x="8" y="254"/>
                  </a:lnTo>
                  <a:lnTo>
                    <a:pt x="8" y="250"/>
                  </a:lnTo>
                  <a:lnTo>
                    <a:pt x="8" y="249"/>
                  </a:lnTo>
                  <a:lnTo>
                    <a:pt x="8" y="246"/>
                  </a:lnTo>
                  <a:lnTo>
                    <a:pt x="8" y="243"/>
                  </a:lnTo>
                  <a:lnTo>
                    <a:pt x="8" y="241"/>
                  </a:lnTo>
                  <a:lnTo>
                    <a:pt x="10" y="238"/>
                  </a:lnTo>
                  <a:lnTo>
                    <a:pt x="10" y="235"/>
                  </a:lnTo>
                  <a:lnTo>
                    <a:pt x="13" y="228"/>
                  </a:lnTo>
                  <a:lnTo>
                    <a:pt x="14" y="222"/>
                  </a:lnTo>
                  <a:lnTo>
                    <a:pt x="16" y="219"/>
                  </a:lnTo>
                  <a:lnTo>
                    <a:pt x="16" y="215"/>
                  </a:lnTo>
                  <a:lnTo>
                    <a:pt x="16" y="214"/>
                  </a:lnTo>
                  <a:lnTo>
                    <a:pt x="17" y="209"/>
                  </a:lnTo>
                  <a:lnTo>
                    <a:pt x="17" y="205"/>
                  </a:lnTo>
                  <a:lnTo>
                    <a:pt x="16" y="201"/>
                  </a:lnTo>
                  <a:lnTo>
                    <a:pt x="16" y="199"/>
                  </a:lnTo>
                  <a:lnTo>
                    <a:pt x="16" y="196"/>
                  </a:lnTo>
                  <a:lnTo>
                    <a:pt x="14" y="192"/>
                  </a:lnTo>
                  <a:lnTo>
                    <a:pt x="13" y="183"/>
                  </a:lnTo>
                  <a:lnTo>
                    <a:pt x="13" y="179"/>
                  </a:lnTo>
                  <a:lnTo>
                    <a:pt x="11" y="174"/>
                  </a:lnTo>
                  <a:lnTo>
                    <a:pt x="11" y="170"/>
                  </a:lnTo>
                  <a:lnTo>
                    <a:pt x="11" y="164"/>
                  </a:lnTo>
                  <a:lnTo>
                    <a:pt x="11" y="161"/>
                  </a:lnTo>
                  <a:lnTo>
                    <a:pt x="11" y="153"/>
                  </a:lnTo>
                  <a:lnTo>
                    <a:pt x="11" y="150"/>
                  </a:lnTo>
                  <a:lnTo>
                    <a:pt x="11" y="145"/>
                  </a:lnTo>
                  <a:lnTo>
                    <a:pt x="10" y="144"/>
                  </a:lnTo>
                  <a:lnTo>
                    <a:pt x="10" y="141"/>
                  </a:lnTo>
                  <a:lnTo>
                    <a:pt x="10" y="139"/>
                  </a:lnTo>
                  <a:lnTo>
                    <a:pt x="8" y="138"/>
                  </a:lnTo>
                  <a:lnTo>
                    <a:pt x="8" y="135"/>
                  </a:lnTo>
                  <a:lnTo>
                    <a:pt x="5" y="132"/>
                  </a:lnTo>
                  <a:lnTo>
                    <a:pt x="1" y="125"/>
                  </a:lnTo>
                  <a:lnTo>
                    <a:pt x="1" y="122"/>
                  </a:lnTo>
                  <a:lnTo>
                    <a:pt x="1" y="121"/>
                  </a:lnTo>
                  <a:lnTo>
                    <a:pt x="1" y="119"/>
                  </a:lnTo>
                  <a:lnTo>
                    <a:pt x="0" y="116"/>
                  </a:lnTo>
                  <a:lnTo>
                    <a:pt x="0" y="115"/>
                  </a:lnTo>
                  <a:lnTo>
                    <a:pt x="0" y="112"/>
                  </a:lnTo>
                  <a:lnTo>
                    <a:pt x="0" y="110"/>
                  </a:lnTo>
                  <a:lnTo>
                    <a:pt x="0" y="109"/>
                  </a:lnTo>
                  <a:lnTo>
                    <a:pt x="1" y="106"/>
                  </a:lnTo>
                  <a:lnTo>
                    <a:pt x="1" y="105"/>
                  </a:lnTo>
                  <a:lnTo>
                    <a:pt x="1" y="103"/>
                  </a:lnTo>
                  <a:lnTo>
                    <a:pt x="3" y="100"/>
                  </a:lnTo>
                  <a:lnTo>
                    <a:pt x="4" y="99"/>
                  </a:lnTo>
                  <a:lnTo>
                    <a:pt x="5" y="96"/>
                  </a:lnTo>
                  <a:lnTo>
                    <a:pt x="8" y="94"/>
                  </a:lnTo>
                  <a:lnTo>
                    <a:pt x="16" y="86"/>
                  </a:lnTo>
                  <a:lnTo>
                    <a:pt x="19" y="83"/>
                  </a:lnTo>
                  <a:lnTo>
                    <a:pt x="20" y="81"/>
                  </a:lnTo>
                  <a:lnTo>
                    <a:pt x="21" y="78"/>
                  </a:lnTo>
                  <a:lnTo>
                    <a:pt x="23" y="77"/>
                  </a:lnTo>
                  <a:lnTo>
                    <a:pt x="24" y="74"/>
                  </a:lnTo>
                  <a:lnTo>
                    <a:pt x="24" y="71"/>
                  </a:lnTo>
                  <a:lnTo>
                    <a:pt x="24" y="70"/>
                  </a:lnTo>
                  <a:lnTo>
                    <a:pt x="26" y="68"/>
                  </a:lnTo>
                  <a:lnTo>
                    <a:pt x="26" y="67"/>
                  </a:lnTo>
                  <a:lnTo>
                    <a:pt x="26" y="62"/>
                  </a:lnTo>
                  <a:lnTo>
                    <a:pt x="26" y="59"/>
                  </a:lnTo>
                  <a:lnTo>
                    <a:pt x="24" y="55"/>
                  </a:lnTo>
                  <a:lnTo>
                    <a:pt x="23" y="43"/>
                  </a:lnTo>
                  <a:lnTo>
                    <a:pt x="23" y="41"/>
                  </a:lnTo>
                  <a:lnTo>
                    <a:pt x="21" y="27"/>
                  </a:lnTo>
                  <a:lnTo>
                    <a:pt x="20" y="20"/>
                  </a:lnTo>
                  <a:lnTo>
                    <a:pt x="20" y="17"/>
                  </a:lnTo>
                  <a:lnTo>
                    <a:pt x="20" y="14"/>
                  </a:lnTo>
                  <a:lnTo>
                    <a:pt x="21" y="11"/>
                  </a:lnTo>
                  <a:lnTo>
                    <a:pt x="21" y="9"/>
                  </a:lnTo>
                  <a:lnTo>
                    <a:pt x="23" y="7"/>
                  </a:lnTo>
                  <a:lnTo>
                    <a:pt x="24" y="6"/>
                  </a:lnTo>
                  <a:lnTo>
                    <a:pt x="24" y="4"/>
                  </a:lnTo>
                  <a:lnTo>
                    <a:pt x="26" y="4"/>
                  </a:lnTo>
                  <a:lnTo>
                    <a:pt x="27" y="3"/>
                  </a:lnTo>
                  <a:lnTo>
                    <a:pt x="29" y="1"/>
                  </a:lnTo>
                  <a:lnTo>
                    <a:pt x="30" y="1"/>
                  </a:lnTo>
                  <a:lnTo>
                    <a:pt x="33" y="0"/>
                  </a:lnTo>
                  <a:lnTo>
                    <a:pt x="35" y="0"/>
                  </a:lnTo>
                  <a:lnTo>
                    <a:pt x="36" y="0"/>
                  </a:lnTo>
                  <a:lnTo>
                    <a:pt x="40" y="0"/>
                  </a:lnTo>
                  <a:lnTo>
                    <a:pt x="46" y="0"/>
                  </a:lnTo>
                  <a:lnTo>
                    <a:pt x="52" y="0"/>
                  </a:lnTo>
                  <a:lnTo>
                    <a:pt x="126" y="3"/>
                  </a:lnTo>
                  <a:lnTo>
                    <a:pt x="161" y="4"/>
                  </a:lnTo>
                  <a:lnTo>
                    <a:pt x="193" y="6"/>
                  </a:lnTo>
                  <a:lnTo>
                    <a:pt x="294" y="9"/>
                  </a:lnTo>
                  <a:lnTo>
                    <a:pt x="331" y="9"/>
                  </a:lnTo>
                  <a:lnTo>
                    <a:pt x="350" y="1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8" name="Freeform 67"/>
            <p:cNvSpPr>
              <a:spLocks/>
            </p:cNvSpPr>
            <p:nvPr/>
          </p:nvSpPr>
          <p:spPr bwMode="auto">
            <a:xfrm>
              <a:off x="1443038" y="4730750"/>
              <a:ext cx="649288" cy="860425"/>
            </a:xfrm>
            <a:custGeom>
              <a:avLst/>
              <a:gdLst>
                <a:gd name="T0" fmla="*/ 408 w 409"/>
                <a:gd name="T1" fmla="*/ 70 h 542"/>
                <a:gd name="T2" fmla="*/ 408 w 409"/>
                <a:gd name="T3" fmla="*/ 284 h 542"/>
                <a:gd name="T4" fmla="*/ 409 w 409"/>
                <a:gd name="T5" fmla="*/ 502 h 542"/>
                <a:gd name="T6" fmla="*/ 406 w 409"/>
                <a:gd name="T7" fmla="*/ 526 h 542"/>
                <a:gd name="T8" fmla="*/ 403 w 409"/>
                <a:gd name="T9" fmla="*/ 534 h 542"/>
                <a:gd name="T10" fmla="*/ 396 w 409"/>
                <a:gd name="T11" fmla="*/ 540 h 542"/>
                <a:gd name="T12" fmla="*/ 384 w 409"/>
                <a:gd name="T13" fmla="*/ 542 h 542"/>
                <a:gd name="T14" fmla="*/ 310 w 409"/>
                <a:gd name="T15" fmla="*/ 540 h 542"/>
                <a:gd name="T16" fmla="*/ 297 w 409"/>
                <a:gd name="T17" fmla="*/ 539 h 542"/>
                <a:gd name="T18" fmla="*/ 291 w 409"/>
                <a:gd name="T19" fmla="*/ 536 h 542"/>
                <a:gd name="T20" fmla="*/ 287 w 409"/>
                <a:gd name="T21" fmla="*/ 531 h 542"/>
                <a:gd name="T22" fmla="*/ 272 w 409"/>
                <a:gd name="T23" fmla="*/ 495 h 542"/>
                <a:gd name="T24" fmla="*/ 261 w 409"/>
                <a:gd name="T25" fmla="*/ 475 h 542"/>
                <a:gd name="T26" fmla="*/ 252 w 409"/>
                <a:gd name="T27" fmla="*/ 451 h 542"/>
                <a:gd name="T28" fmla="*/ 246 w 409"/>
                <a:gd name="T29" fmla="*/ 446 h 542"/>
                <a:gd name="T30" fmla="*/ 240 w 409"/>
                <a:gd name="T31" fmla="*/ 440 h 542"/>
                <a:gd name="T32" fmla="*/ 227 w 409"/>
                <a:gd name="T33" fmla="*/ 434 h 542"/>
                <a:gd name="T34" fmla="*/ 181 w 409"/>
                <a:gd name="T35" fmla="*/ 421 h 542"/>
                <a:gd name="T36" fmla="*/ 149 w 409"/>
                <a:gd name="T37" fmla="*/ 414 h 542"/>
                <a:gd name="T38" fmla="*/ 125 w 409"/>
                <a:gd name="T39" fmla="*/ 405 h 542"/>
                <a:gd name="T40" fmla="*/ 108 w 409"/>
                <a:gd name="T41" fmla="*/ 399 h 542"/>
                <a:gd name="T42" fmla="*/ 96 w 409"/>
                <a:gd name="T43" fmla="*/ 392 h 542"/>
                <a:gd name="T44" fmla="*/ 71 w 409"/>
                <a:gd name="T45" fmla="*/ 374 h 542"/>
                <a:gd name="T46" fmla="*/ 57 w 409"/>
                <a:gd name="T47" fmla="*/ 360 h 542"/>
                <a:gd name="T48" fmla="*/ 51 w 409"/>
                <a:gd name="T49" fmla="*/ 352 h 542"/>
                <a:gd name="T50" fmla="*/ 45 w 409"/>
                <a:gd name="T51" fmla="*/ 338 h 542"/>
                <a:gd name="T52" fmla="*/ 39 w 409"/>
                <a:gd name="T53" fmla="*/ 316 h 542"/>
                <a:gd name="T54" fmla="*/ 34 w 409"/>
                <a:gd name="T55" fmla="*/ 287 h 542"/>
                <a:gd name="T56" fmla="*/ 29 w 409"/>
                <a:gd name="T57" fmla="*/ 270 h 542"/>
                <a:gd name="T58" fmla="*/ 23 w 409"/>
                <a:gd name="T59" fmla="*/ 251 h 542"/>
                <a:gd name="T60" fmla="*/ 18 w 409"/>
                <a:gd name="T61" fmla="*/ 240 h 542"/>
                <a:gd name="T62" fmla="*/ 6 w 409"/>
                <a:gd name="T63" fmla="*/ 229 h 542"/>
                <a:gd name="T64" fmla="*/ 3 w 409"/>
                <a:gd name="T65" fmla="*/ 219 h 542"/>
                <a:gd name="T66" fmla="*/ 0 w 409"/>
                <a:gd name="T67" fmla="*/ 204 h 542"/>
                <a:gd name="T68" fmla="*/ 0 w 409"/>
                <a:gd name="T69" fmla="*/ 179 h 542"/>
                <a:gd name="T70" fmla="*/ 0 w 409"/>
                <a:gd name="T71" fmla="*/ 171 h 542"/>
                <a:gd name="T72" fmla="*/ 3 w 409"/>
                <a:gd name="T73" fmla="*/ 166 h 542"/>
                <a:gd name="T74" fmla="*/ 10 w 409"/>
                <a:gd name="T75" fmla="*/ 162 h 542"/>
                <a:gd name="T76" fmla="*/ 20 w 409"/>
                <a:gd name="T77" fmla="*/ 160 h 542"/>
                <a:gd name="T78" fmla="*/ 39 w 409"/>
                <a:gd name="T79" fmla="*/ 162 h 542"/>
                <a:gd name="T80" fmla="*/ 48 w 409"/>
                <a:gd name="T81" fmla="*/ 162 h 542"/>
                <a:gd name="T82" fmla="*/ 70 w 409"/>
                <a:gd name="T83" fmla="*/ 153 h 542"/>
                <a:gd name="T84" fmla="*/ 95 w 409"/>
                <a:gd name="T85" fmla="*/ 137 h 542"/>
                <a:gd name="T86" fmla="*/ 108 w 409"/>
                <a:gd name="T87" fmla="*/ 128 h 542"/>
                <a:gd name="T88" fmla="*/ 121 w 409"/>
                <a:gd name="T89" fmla="*/ 115 h 542"/>
                <a:gd name="T90" fmla="*/ 137 w 409"/>
                <a:gd name="T91" fmla="*/ 110 h 542"/>
                <a:gd name="T92" fmla="*/ 162 w 409"/>
                <a:gd name="T93" fmla="*/ 102 h 542"/>
                <a:gd name="T94" fmla="*/ 179 w 409"/>
                <a:gd name="T95" fmla="*/ 95 h 542"/>
                <a:gd name="T96" fmla="*/ 198 w 409"/>
                <a:gd name="T97" fmla="*/ 82 h 542"/>
                <a:gd name="T98" fmla="*/ 208 w 409"/>
                <a:gd name="T99" fmla="*/ 75 h 542"/>
                <a:gd name="T100" fmla="*/ 227 w 409"/>
                <a:gd name="T101" fmla="*/ 64 h 542"/>
                <a:gd name="T102" fmla="*/ 242 w 409"/>
                <a:gd name="T103" fmla="*/ 50 h 542"/>
                <a:gd name="T104" fmla="*/ 258 w 409"/>
                <a:gd name="T105" fmla="*/ 35 h 542"/>
                <a:gd name="T106" fmla="*/ 265 w 409"/>
                <a:gd name="T107" fmla="*/ 31 h 542"/>
                <a:gd name="T108" fmla="*/ 293 w 409"/>
                <a:gd name="T109" fmla="*/ 22 h 542"/>
                <a:gd name="T110" fmla="*/ 310 w 409"/>
                <a:gd name="T111" fmla="*/ 14 h 542"/>
                <a:gd name="T112" fmla="*/ 326 w 409"/>
                <a:gd name="T113" fmla="*/ 5 h 542"/>
                <a:gd name="T114" fmla="*/ 341 w 409"/>
                <a:gd name="T115" fmla="*/ 0 h 542"/>
                <a:gd name="T116" fmla="*/ 360 w 409"/>
                <a:gd name="T117" fmla="*/ 0 h 542"/>
                <a:gd name="T118" fmla="*/ 393 w 409"/>
                <a:gd name="T119" fmla="*/ 6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09" h="542">
                  <a:moveTo>
                    <a:pt x="408" y="8"/>
                  </a:moveTo>
                  <a:lnTo>
                    <a:pt x="408" y="18"/>
                  </a:lnTo>
                  <a:lnTo>
                    <a:pt x="408" y="57"/>
                  </a:lnTo>
                  <a:lnTo>
                    <a:pt x="408" y="70"/>
                  </a:lnTo>
                  <a:lnTo>
                    <a:pt x="408" y="136"/>
                  </a:lnTo>
                  <a:lnTo>
                    <a:pt x="408" y="198"/>
                  </a:lnTo>
                  <a:lnTo>
                    <a:pt x="408" y="239"/>
                  </a:lnTo>
                  <a:lnTo>
                    <a:pt x="408" y="284"/>
                  </a:lnTo>
                  <a:lnTo>
                    <a:pt x="409" y="336"/>
                  </a:lnTo>
                  <a:lnTo>
                    <a:pt x="409" y="440"/>
                  </a:lnTo>
                  <a:lnTo>
                    <a:pt x="409" y="488"/>
                  </a:lnTo>
                  <a:lnTo>
                    <a:pt x="409" y="502"/>
                  </a:lnTo>
                  <a:lnTo>
                    <a:pt x="408" y="511"/>
                  </a:lnTo>
                  <a:lnTo>
                    <a:pt x="408" y="517"/>
                  </a:lnTo>
                  <a:lnTo>
                    <a:pt x="408" y="521"/>
                  </a:lnTo>
                  <a:lnTo>
                    <a:pt x="406" y="526"/>
                  </a:lnTo>
                  <a:lnTo>
                    <a:pt x="406" y="527"/>
                  </a:lnTo>
                  <a:lnTo>
                    <a:pt x="406" y="530"/>
                  </a:lnTo>
                  <a:lnTo>
                    <a:pt x="405" y="533"/>
                  </a:lnTo>
                  <a:lnTo>
                    <a:pt x="403" y="534"/>
                  </a:lnTo>
                  <a:lnTo>
                    <a:pt x="403" y="536"/>
                  </a:lnTo>
                  <a:lnTo>
                    <a:pt x="402" y="537"/>
                  </a:lnTo>
                  <a:lnTo>
                    <a:pt x="399" y="539"/>
                  </a:lnTo>
                  <a:lnTo>
                    <a:pt x="396" y="540"/>
                  </a:lnTo>
                  <a:lnTo>
                    <a:pt x="393" y="540"/>
                  </a:lnTo>
                  <a:lnTo>
                    <a:pt x="390" y="542"/>
                  </a:lnTo>
                  <a:lnTo>
                    <a:pt x="386" y="542"/>
                  </a:lnTo>
                  <a:lnTo>
                    <a:pt x="384" y="542"/>
                  </a:lnTo>
                  <a:lnTo>
                    <a:pt x="378" y="542"/>
                  </a:lnTo>
                  <a:lnTo>
                    <a:pt x="346" y="542"/>
                  </a:lnTo>
                  <a:lnTo>
                    <a:pt x="319" y="542"/>
                  </a:lnTo>
                  <a:lnTo>
                    <a:pt x="310" y="540"/>
                  </a:lnTo>
                  <a:lnTo>
                    <a:pt x="307" y="540"/>
                  </a:lnTo>
                  <a:lnTo>
                    <a:pt x="303" y="540"/>
                  </a:lnTo>
                  <a:lnTo>
                    <a:pt x="298" y="540"/>
                  </a:lnTo>
                  <a:lnTo>
                    <a:pt x="297" y="539"/>
                  </a:lnTo>
                  <a:lnTo>
                    <a:pt x="295" y="539"/>
                  </a:lnTo>
                  <a:lnTo>
                    <a:pt x="293" y="537"/>
                  </a:lnTo>
                  <a:lnTo>
                    <a:pt x="291" y="537"/>
                  </a:lnTo>
                  <a:lnTo>
                    <a:pt x="291" y="536"/>
                  </a:lnTo>
                  <a:lnTo>
                    <a:pt x="290" y="534"/>
                  </a:lnTo>
                  <a:lnTo>
                    <a:pt x="288" y="534"/>
                  </a:lnTo>
                  <a:lnTo>
                    <a:pt x="288" y="533"/>
                  </a:lnTo>
                  <a:lnTo>
                    <a:pt x="287" y="531"/>
                  </a:lnTo>
                  <a:lnTo>
                    <a:pt x="285" y="526"/>
                  </a:lnTo>
                  <a:lnTo>
                    <a:pt x="281" y="517"/>
                  </a:lnTo>
                  <a:lnTo>
                    <a:pt x="279" y="511"/>
                  </a:lnTo>
                  <a:lnTo>
                    <a:pt x="272" y="495"/>
                  </a:lnTo>
                  <a:lnTo>
                    <a:pt x="271" y="491"/>
                  </a:lnTo>
                  <a:lnTo>
                    <a:pt x="265" y="483"/>
                  </a:lnTo>
                  <a:lnTo>
                    <a:pt x="263" y="479"/>
                  </a:lnTo>
                  <a:lnTo>
                    <a:pt x="261" y="475"/>
                  </a:lnTo>
                  <a:lnTo>
                    <a:pt x="256" y="462"/>
                  </a:lnTo>
                  <a:lnTo>
                    <a:pt x="255" y="457"/>
                  </a:lnTo>
                  <a:lnTo>
                    <a:pt x="253" y="454"/>
                  </a:lnTo>
                  <a:lnTo>
                    <a:pt x="252" y="451"/>
                  </a:lnTo>
                  <a:lnTo>
                    <a:pt x="250" y="450"/>
                  </a:lnTo>
                  <a:lnTo>
                    <a:pt x="249" y="448"/>
                  </a:lnTo>
                  <a:lnTo>
                    <a:pt x="247" y="447"/>
                  </a:lnTo>
                  <a:lnTo>
                    <a:pt x="246" y="446"/>
                  </a:lnTo>
                  <a:lnTo>
                    <a:pt x="245" y="444"/>
                  </a:lnTo>
                  <a:lnTo>
                    <a:pt x="245" y="443"/>
                  </a:lnTo>
                  <a:lnTo>
                    <a:pt x="243" y="441"/>
                  </a:lnTo>
                  <a:lnTo>
                    <a:pt x="240" y="440"/>
                  </a:lnTo>
                  <a:lnTo>
                    <a:pt x="237" y="437"/>
                  </a:lnTo>
                  <a:lnTo>
                    <a:pt x="234" y="435"/>
                  </a:lnTo>
                  <a:lnTo>
                    <a:pt x="230" y="434"/>
                  </a:lnTo>
                  <a:lnTo>
                    <a:pt x="227" y="434"/>
                  </a:lnTo>
                  <a:lnTo>
                    <a:pt x="224" y="432"/>
                  </a:lnTo>
                  <a:lnTo>
                    <a:pt x="217" y="430"/>
                  </a:lnTo>
                  <a:lnTo>
                    <a:pt x="210" y="428"/>
                  </a:lnTo>
                  <a:lnTo>
                    <a:pt x="181" y="421"/>
                  </a:lnTo>
                  <a:lnTo>
                    <a:pt x="173" y="419"/>
                  </a:lnTo>
                  <a:lnTo>
                    <a:pt x="166" y="416"/>
                  </a:lnTo>
                  <a:lnTo>
                    <a:pt x="154" y="414"/>
                  </a:lnTo>
                  <a:lnTo>
                    <a:pt x="149" y="414"/>
                  </a:lnTo>
                  <a:lnTo>
                    <a:pt x="141" y="411"/>
                  </a:lnTo>
                  <a:lnTo>
                    <a:pt x="134" y="406"/>
                  </a:lnTo>
                  <a:lnTo>
                    <a:pt x="130" y="405"/>
                  </a:lnTo>
                  <a:lnTo>
                    <a:pt x="125" y="405"/>
                  </a:lnTo>
                  <a:lnTo>
                    <a:pt x="118" y="402"/>
                  </a:lnTo>
                  <a:lnTo>
                    <a:pt x="115" y="402"/>
                  </a:lnTo>
                  <a:lnTo>
                    <a:pt x="111" y="400"/>
                  </a:lnTo>
                  <a:lnTo>
                    <a:pt x="108" y="399"/>
                  </a:lnTo>
                  <a:lnTo>
                    <a:pt x="105" y="396"/>
                  </a:lnTo>
                  <a:lnTo>
                    <a:pt x="102" y="395"/>
                  </a:lnTo>
                  <a:lnTo>
                    <a:pt x="99" y="393"/>
                  </a:lnTo>
                  <a:lnTo>
                    <a:pt x="96" y="392"/>
                  </a:lnTo>
                  <a:lnTo>
                    <a:pt x="95" y="389"/>
                  </a:lnTo>
                  <a:lnTo>
                    <a:pt x="83" y="380"/>
                  </a:lnTo>
                  <a:lnTo>
                    <a:pt x="79" y="379"/>
                  </a:lnTo>
                  <a:lnTo>
                    <a:pt x="71" y="374"/>
                  </a:lnTo>
                  <a:lnTo>
                    <a:pt x="70" y="373"/>
                  </a:lnTo>
                  <a:lnTo>
                    <a:pt x="68" y="370"/>
                  </a:lnTo>
                  <a:lnTo>
                    <a:pt x="61" y="364"/>
                  </a:lnTo>
                  <a:lnTo>
                    <a:pt x="57" y="360"/>
                  </a:lnTo>
                  <a:lnTo>
                    <a:pt x="55" y="358"/>
                  </a:lnTo>
                  <a:lnTo>
                    <a:pt x="54" y="357"/>
                  </a:lnTo>
                  <a:lnTo>
                    <a:pt x="52" y="354"/>
                  </a:lnTo>
                  <a:lnTo>
                    <a:pt x="51" y="352"/>
                  </a:lnTo>
                  <a:lnTo>
                    <a:pt x="50" y="350"/>
                  </a:lnTo>
                  <a:lnTo>
                    <a:pt x="48" y="348"/>
                  </a:lnTo>
                  <a:lnTo>
                    <a:pt x="47" y="345"/>
                  </a:lnTo>
                  <a:lnTo>
                    <a:pt x="45" y="338"/>
                  </a:lnTo>
                  <a:lnTo>
                    <a:pt x="44" y="334"/>
                  </a:lnTo>
                  <a:lnTo>
                    <a:pt x="42" y="331"/>
                  </a:lnTo>
                  <a:lnTo>
                    <a:pt x="42" y="325"/>
                  </a:lnTo>
                  <a:lnTo>
                    <a:pt x="39" y="316"/>
                  </a:lnTo>
                  <a:lnTo>
                    <a:pt x="38" y="303"/>
                  </a:lnTo>
                  <a:lnTo>
                    <a:pt x="36" y="297"/>
                  </a:lnTo>
                  <a:lnTo>
                    <a:pt x="35" y="293"/>
                  </a:lnTo>
                  <a:lnTo>
                    <a:pt x="34" y="287"/>
                  </a:lnTo>
                  <a:lnTo>
                    <a:pt x="34" y="284"/>
                  </a:lnTo>
                  <a:lnTo>
                    <a:pt x="32" y="281"/>
                  </a:lnTo>
                  <a:lnTo>
                    <a:pt x="31" y="274"/>
                  </a:lnTo>
                  <a:lnTo>
                    <a:pt x="29" y="270"/>
                  </a:lnTo>
                  <a:lnTo>
                    <a:pt x="28" y="261"/>
                  </a:lnTo>
                  <a:lnTo>
                    <a:pt x="26" y="255"/>
                  </a:lnTo>
                  <a:lnTo>
                    <a:pt x="25" y="252"/>
                  </a:lnTo>
                  <a:lnTo>
                    <a:pt x="23" y="251"/>
                  </a:lnTo>
                  <a:lnTo>
                    <a:pt x="22" y="248"/>
                  </a:lnTo>
                  <a:lnTo>
                    <a:pt x="20" y="246"/>
                  </a:lnTo>
                  <a:lnTo>
                    <a:pt x="19" y="243"/>
                  </a:lnTo>
                  <a:lnTo>
                    <a:pt x="18" y="240"/>
                  </a:lnTo>
                  <a:lnTo>
                    <a:pt x="10" y="235"/>
                  </a:lnTo>
                  <a:lnTo>
                    <a:pt x="9" y="232"/>
                  </a:lnTo>
                  <a:lnTo>
                    <a:pt x="7" y="230"/>
                  </a:lnTo>
                  <a:lnTo>
                    <a:pt x="6" y="229"/>
                  </a:lnTo>
                  <a:lnTo>
                    <a:pt x="6" y="227"/>
                  </a:lnTo>
                  <a:lnTo>
                    <a:pt x="4" y="224"/>
                  </a:lnTo>
                  <a:lnTo>
                    <a:pt x="3" y="222"/>
                  </a:lnTo>
                  <a:lnTo>
                    <a:pt x="3" y="219"/>
                  </a:lnTo>
                  <a:lnTo>
                    <a:pt x="2" y="214"/>
                  </a:lnTo>
                  <a:lnTo>
                    <a:pt x="0" y="210"/>
                  </a:lnTo>
                  <a:lnTo>
                    <a:pt x="0" y="206"/>
                  </a:lnTo>
                  <a:lnTo>
                    <a:pt x="0" y="204"/>
                  </a:lnTo>
                  <a:lnTo>
                    <a:pt x="0" y="201"/>
                  </a:lnTo>
                  <a:lnTo>
                    <a:pt x="0" y="197"/>
                  </a:lnTo>
                  <a:lnTo>
                    <a:pt x="0" y="182"/>
                  </a:lnTo>
                  <a:lnTo>
                    <a:pt x="0" y="179"/>
                  </a:lnTo>
                  <a:lnTo>
                    <a:pt x="0" y="176"/>
                  </a:lnTo>
                  <a:lnTo>
                    <a:pt x="0" y="175"/>
                  </a:lnTo>
                  <a:lnTo>
                    <a:pt x="0" y="172"/>
                  </a:lnTo>
                  <a:lnTo>
                    <a:pt x="0" y="171"/>
                  </a:lnTo>
                  <a:lnTo>
                    <a:pt x="0" y="169"/>
                  </a:lnTo>
                  <a:lnTo>
                    <a:pt x="2" y="169"/>
                  </a:lnTo>
                  <a:lnTo>
                    <a:pt x="2" y="168"/>
                  </a:lnTo>
                  <a:lnTo>
                    <a:pt x="3" y="166"/>
                  </a:lnTo>
                  <a:lnTo>
                    <a:pt x="4" y="165"/>
                  </a:lnTo>
                  <a:lnTo>
                    <a:pt x="6" y="163"/>
                  </a:lnTo>
                  <a:lnTo>
                    <a:pt x="9" y="162"/>
                  </a:lnTo>
                  <a:lnTo>
                    <a:pt x="10" y="162"/>
                  </a:lnTo>
                  <a:lnTo>
                    <a:pt x="12" y="160"/>
                  </a:lnTo>
                  <a:lnTo>
                    <a:pt x="13" y="160"/>
                  </a:lnTo>
                  <a:lnTo>
                    <a:pt x="18" y="160"/>
                  </a:lnTo>
                  <a:lnTo>
                    <a:pt x="20" y="160"/>
                  </a:lnTo>
                  <a:lnTo>
                    <a:pt x="25" y="160"/>
                  </a:lnTo>
                  <a:lnTo>
                    <a:pt x="29" y="160"/>
                  </a:lnTo>
                  <a:lnTo>
                    <a:pt x="35" y="162"/>
                  </a:lnTo>
                  <a:lnTo>
                    <a:pt x="39" y="162"/>
                  </a:lnTo>
                  <a:lnTo>
                    <a:pt x="42" y="162"/>
                  </a:lnTo>
                  <a:lnTo>
                    <a:pt x="44" y="162"/>
                  </a:lnTo>
                  <a:lnTo>
                    <a:pt x="47" y="162"/>
                  </a:lnTo>
                  <a:lnTo>
                    <a:pt x="48" y="162"/>
                  </a:lnTo>
                  <a:lnTo>
                    <a:pt x="51" y="160"/>
                  </a:lnTo>
                  <a:lnTo>
                    <a:pt x="54" y="160"/>
                  </a:lnTo>
                  <a:lnTo>
                    <a:pt x="64" y="156"/>
                  </a:lnTo>
                  <a:lnTo>
                    <a:pt x="70" y="153"/>
                  </a:lnTo>
                  <a:lnTo>
                    <a:pt x="71" y="152"/>
                  </a:lnTo>
                  <a:lnTo>
                    <a:pt x="76" y="149"/>
                  </a:lnTo>
                  <a:lnTo>
                    <a:pt x="85" y="143"/>
                  </a:lnTo>
                  <a:lnTo>
                    <a:pt x="95" y="137"/>
                  </a:lnTo>
                  <a:lnTo>
                    <a:pt x="98" y="134"/>
                  </a:lnTo>
                  <a:lnTo>
                    <a:pt x="101" y="134"/>
                  </a:lnTo>
                  <a:lnTo>
                    <a:pt x="105" y="131"/>
                  </a:lnTo>
                  <a:lnTo>
                    <a:pt x="108" y="128"/>
                  </a:lnTo>
                  <a:lnTo>
                    <a:pt x="111" y="126"/>
                  </a:lnTo>
                  <a:lnTo>
                    <a:pt x="117" y="118"/>
                  </a:lnTo>
                  <a:lnTo>
                    <a:pt x="118" y="117"/>
                  </a:lnTo>
                  <a:lnTo>
                    <a:pt x="121" y="115"/>
                  </a:lnTo>
                  <a:lnTo>
                    <a:pt x="124" y="114"/>
                  </a:lnTo>
                  <a:lnTo>
                    <a:pt x="125" y="112"/>
                  </a:lnTo>
                  <a:lnTo>
                    <a:pt x="130" y="111"/>
                  </a:lnTo>
                  <a:lnTo>
                    <a:pt x="137" y="110"/>
                  </a:lnTo>
                  <a:lnTo>
                    <a:pt x="146" y="105"/>
                  </a:lnTo>
                  <a:lnTo>
                    <a:pt x="151" y="104"/>
                  </a:lnTo>
                  <a:lnTo>
                    <a:pt x="159" y="102"/>
                  </a:lnTo>
                  <a:lnTo>
                    <a:pt x="162" y="102"/>
                  </a:lnTo>
                  <a:lnTo>
                    <a:pt x="166" y="99"/>
                  </a:lnTo>
                  <a:lnTo>
                    <a:pt x="172" y="99"/>
                  </a:lnTo>
                  <a:lnTo>
                    <a:pt x="175" y="98"/>
                  </a:lnTo>
                  <a:lnTo>
                    <a:pt x="179" y="95"/>
                  </a:lnTo>
                  <a:lnTo>
                    <a:pt x="183" y="92"/>
                  </a:lnTo>
                  <a:lnTo>
                    <a:pt x="186" y="91"/>
                  </a:lnTo>
                  <a:lnTo>
                    <a:pt x="189" y="88"/>
                  </a:lnTo>
                  <a:lnTo>
                    <a:pt x="198" y="82"/>
                  </a:lnTo>
                  <a:lnTo>
                    <a:pt x="201" y="79"/>
                  </a:lnTo>
                  <a:lnTo>
                    <a:pt x="202" y="78"/>
                  </a:lnTo>
                  <a:lnTo>
                    <a:pt x="205" y="76"/>
                  </a:lnTo>
                  <a:lnTo>
                    <a:pt x="208" y="75"/>
                  </a:lnTo>
                  <a:lnTo>
                    <a:pt x="217" y="70"/>
                  </a:lnTo>
                  <a:lnTo>
                    <a:pt x="220" y="69"/>
                  </a:lnTo>
                  <a:lnTo>
                    <a:pt x="223" y="67"/>
                  </a:lnTo>
                  <a:lnTo>
                    <a:pt x="227" y="64"/>
                  </a:lnTo>
                  <a:lnTo>
                    <a:pt x="230" y="63"/>
                  </a:lnTo>
                  <a:lnTo>
                    <a:pt x="231" y="62"/>
                  </a:lnTo>
                  <a:lnTo>
                    <a:pt x="234" y="59"/>
                  </a:lnTo>
                  <a:lnTo>
                    <a:pt x="242" y="50"/>
                  </a:lnTo>
                  <a:lnTo>
                    <a:pt x="245" y="48"/>
                  </a:lnTo>
                  <a:lnTo>
                    <a:pt x="246" y="46"/>
                  </a:lnTo>
                  <a:lnTo>
                    <a:pt x="252" y="40"/>
                  </a:lnTo>
                  <a:lnTo>
                    <a:pt x="258" y="35"/>
                  </a:lnTo>
                  <a:lnTo>
                    <a:pt x="258" y="34"/>
                  </a:lnTo>
                  <a:lnTo>
                    <a:pt x="262" y="31"/>
                  </a:lnTo>
                  <a:lnTo>
                    <a:pt x="263" y="31"/>
                  </a:lnTo>
                  <a:lnTo>
                    <a:pt x="265" y="31"/>
                  </a:lnTo>
                  <a:lnTo>
                    <a:pt x="268" y="30"/>
                  </a:lnTo>
                  <a:lnTo>
                    <a:pt x="278" y="28"/>
                  </a:lnTo>
                  <a:lnTo>
                    <a:pt x="282" y="27"/>
                  </a:lnTo>
                  <a:lnTo>
                    <a:pt x="293" y="22"/>
                  </a:lnTo>
                  <a:lnTo>
                    <a:pt x="300" y="19"/>
                  </a:lnTo>
                  <a:lnTo>
                    <a:pt x="304" y="18"/>
                  </a:lnTo>
                  <a:lnTo>
                    <a:pt x="307" y="16"/>
                  </a:lnTo>
                  <a:lnTo>
                    <a:pt x="310" y="14"/>
                  </a:lnTo>
                  <a:lnTo>
                    <a:pt x="316" y="9"/>
                  </a:lnTo>
                  <a:lnTo>
                    <a:pt x="319" y="8"/>
                  </a:lnTo>
                  <a:lnTo>
                    <a:pt x="322" y="6"/>
                  </a:lnTo>
                  <a:lnTo>
                    <a:pt x="326" y="5"/>
                  </a:lnTo>
                  <a:lnTo>
                    <a:pt x="330" y="3"/>
                  </a:lnTo>
                  <a:lnTo>
                    <a:pt x="333" y="3"/>
                  </a:lnTo>
                  <a:lnTo>
                    <a:pt x="339" y="2"/>
                  </a:lnTo>
                  <a:lnTo>
                    <a:pt x="341" y="0"/>
                  </a:lnTo>
                  <a:lnTo>
                    <a:pt x="344" y="0"/>
                  </a:lnTo>
                  <a:lnTo>
                    <a:pt x="346" y="0"/>
                  </a:lnTo>
                  <a:lnTo>
                    <a:pt x="349" y="0"/>
                  </a:lnTo>
                  <a:lnTo>
                    <a:pt x="360" y="0"/>
                  </a:lnTo>
                  <a:lnTo>
                    <a:pt x="365" y="2"/>
                  </a:lnTo>
                  <a:lnTo>
                    <a:pt x="370" y="2"/>
                  </a:lnTo>
                  <a:lnTo>
                    <a:pt x="386" y="5"/>
                  </a:lnTo>
                  <a:lnTo>
                    <a:pt x="393" y="6"/>
                  </a:lnTo>
                  <a:lnTo>
                    <a:pt x="405" y="8"/>
                  </a:lnTo>
                  <a:lnTo>
                    <a:pt x="408" y="8"/>
                  </a:lnTo>
                  <a:lnTo>
                    <a:pt x="408" y="8"/>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9" name="Freeform 68"/>
            <p:cNvSpPr>
              <a:spLocks/>
            </p:cNvSpPr>
            <p:nvPr/>
          </p:nvSpPr>
          <p:spPr bwMode="auto">
            <a:xfrm>
              <a:off x="3148013" y="2505075"/>
              <a:ext cx="858838" cy="531813"/>
            </a:xfrm>
            <a:custGeom>
              <a:avLst/>
              <a:gdLst>
                <a:gd name="T0" fmla="*/ 132 w 541"/>
                <a:gd name="T1" fmla="*/ 18 h 335"/>
                <a:gd name="T2" fmla="*/ 132 w 541"/>
                <a:gd name="T3" fmla="*/ 42 h 335"/>
                <a:gd name="T4" fmla="*/ 134 w 541"/>
                <a:gd name="T5" fmla="*/ 56 h 335"/>
                <a:gd name="T6" fmla="*/ 138 w 541"/>
                <a:gd name="T7" fmla="*/ 63 h 335"/>
                <a:gd name="T8" fmla="*/ 148 w 541"/>
                <a:gd name="T9" fmla="*/ 66 h 335"/>
                <a:gd name="T10" fmla="*/ 169 w 541"/>
                <a:gd name="T11" fmla="*/ 66 h 335"/>
                <a:gd name="T12" fmla="*/ 247 w 541"/>
                <a:gd name="T13" fmla="*/ 64 h 335"/>
                <a:gd name="T14" fmla="*/ 256 w 541"/>
                <a:gd name="T15" fmla="*/ 66 h 335"/>
                <a:gd name="T16" fmla="*/ 263 w 541"/>
                <a:gd name="T17" fmla="*/ 70 h 335"/>
                <a:gd name="T18" fmla="*/ 265 w 541"/>
                <a:gd name="T19" fmla="*/ 76 h 335"/>
                <a:gd name="T20" fmla="*/ 268 w 541"/>
                <a:gd name="T21" fmla="*/ 92 h 335"/>
                <a:gd name="T22" fmla="*/ 269 w 541"/>
                <a:gd name="T23" fmla="*/ 114 h 335"/>
                <a:gd name="T24" fmla="*/ 271 w 541"/>
                <a:gd name="T25" fmla="*/ 122 h 335"/>
                <a:gd name="T26" fmla="*/ 278 w 541"/>
                <a:gd name="T27" fmla="*/ 128 h 335"/>
                <a:gd name="T28" fmla="*/ 290 w 541"/>
                <a:gd name="T29" fmla="*/ 131 h 335"/>
                <a:gd name="T30" fmla="*/ 448 w 541"/>
                <a:gd name="T31" fmla="*/ 128 h 335"/>
                <a:gd name="T32" fmla="*/ 516 w 541"/>
                <a:gd name="T33" fmla="*/ 128 h 335"/>
                <a:gd name="T34" fmla="*/ 527 w 541"/>
                <a:gd name="T35" fmla="*/ 130 h 335"/>
                <a:gd name="T36" fmla="*/ 532 w 541"/>
                <a:gd name="T37" fmla="*/ 136 h 335"/>
                <a:gd name="T38" fmla="*/ 534 w 541"/>
                <a:gd name="T39" fmla="*/ 144 h 335"/>
                <a:gd name="T40" fmla="*/ 535 w 541"/>
                <a:gd name="T41" fmla="*/ 184 h 335"/>
                <a:gd name="T42" fmla="*/ 535 w 541"/>
                <a:gd name="T43" fmla="*/ 204 h 335"/>
                <a:gd name="T44" fmla="*/ 540 w 541"/>
                <a:gd name="T45" fmla="*/ 246 h 335"/>
                <a:gd name="T46" fmla="*/ 538 w 541"/>
                <a:gd name="T47" fmla="*/ 265 h 335"/>
                <a:gd name="T48" fmla="*/ 538 w 541"/>
                <a:gd name="T49" fmla="*/ 275 h 335"/>
                <a:gd name="T50" fmla="*/ 541 w 541"/>
                <a:gd name="T51" fmla="*/ 298 h 335"/>
                <a:gd name="T52" fmla="*/ 541 w 541"/>
                <a:gd name="T53" fmla="*/ 317 h 335"/>
                <a:gd name="T54" fmla="*/ 538 w 541"/>
                <a:gd name="T55" fmla="*/ 326 h 335"/>
                <a:gd name="T56" fmla="*/ 534 w 541"/>
                <a:gd name="T57" fmla="*/ 332 h 335"/>
                <a:gd name="T58" fmla="*/ 528 w 541"/>
                <a:gd name="T59" fmla="*/ 333 h 335"/>
                <a:gd name="T60" fmla="*/ 511 w 541"/>
                <a:gd name="T61" fmla="*/ 335 h 335"/>
                <a:gd name="T62" fmla="*/ 420 w 541"/>
                <a:gd name="T63" fmla="*/ 333 h 335"/>
                <a:gd name="T64" fmla="*/ 361 w 541"/>
                <a:gd name="T65" fmla="*/ 333 h 335"/>
                <a:gd name="T66" fmla="*/ 352 w 541"/>
                <a:gd name="T67" fmla="*/ 332 h 335"/>
                <a:gd name="T68" fmla="*/ 346 w 541"/>
                <a:gd name="T69" fmla="*/ 326 h 335"/>
                <a:gd name="T70" fmla="*/ 343 w 541"/>
                <a:gd name="T71" fmla="*/ 317 h 335"/>
                <a:gd name="T72" fmla="*/ 342 w 541"/>
                <a:gd name="T73" fmla="*/ 293 h 335"/>
                <a:gd name="T74" fmla="*/ 340 w 541"/>
                <a:gd name="T75" fmla="*/ 281 h 335"/>
                <a:gd name="T76" fmla="*/ 336 w 541"/>
                <a:gd name="T77" fmla="*/ 271 h 335"/>
                <a:gd name="T78" fmla="*/ 330 w 541"/>
                <a:gd name="T79" fmla="*/ 268 h 335"/>
                <a:gd name="T80" fmla="*/ 316 w 541"/>
                <a:gd name="T81" fmla="*/ 266 h 335"/>
                <a:gd name="T82" fmla="*/ 159 w 541"/>
                <a:gd name="T83" fmla="*/ 268 h 335"/>
                <a:gd name="T84" fmla="*/ 31 w 541"/>
                <a:gd name="T85" fmla="*/ 269 h 335"/>
                <a:gd name="T86" fmla="*/ 14 w 541"/>
                <a:gd name="T87" fmla="*/ 268 h 335"/>
                <a:gd name="T88" fmla="*/ 9 w 541"/>
                <a:gd name="T89" fmla="*/ 265 h 335"/>
                <a:gd name="T90" fmla="*/ 4 w 541"/>
                <a:gd name="T91" fmla="*/ 258 h 335"/>
                <a:gd name="T92" fmla="*/ 3 w 541"/>
                <a:gd name="T93" fmla="*/ 248 h 335"/>
                <a:gd name="T94" fmla="*/ 1 w 541"/>
                <a:gd name="T95" fmla="*/ 216 h 335"/>
                <a:gd name="T96" fmla="*/ 0 w 541"/>
                <a:gd name="T97" fmla="*/ 34 h 335"/>
                <a:gd name="T98" fmla="*/ 1 w 541"/>
                <a:gd name="T99" fmla="*/ 16 h 335"/>
                <a:gd name="T100" fmla="*/ 3 w 541"/>
                <a:gd name="T101" fmla="*/ 8 h 335"/>
                <a:gd name="T102" fmla="*/ 12 w 541"/>
                <a:gd name="T103" fmla="*/ 2 h 335"/>
                <a:gd name="T104" fmla="*/ 28 w 541"/>
                <a:gd name="T105" fmla="*/ 0 h 335"/>
                <a:gd name="T106" fmla="*/ 132 w 541"/>
                <a:gd name="T10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41" h="335">
                  <a:moveTo>
                    <a:pt x="132" y="0"/>
                  </a:moveTo>
                  <a:lnTo>
                    <a:pt x="132" y="2"/>
                  </a:lnTo>
                  <a:lnTo>
                    <a:pt x="132" y="3"/>
                  </a:lnTo>
                  <a:lnTo>
                    <a:pt x="132" y="18"/>
                  </a:lnTo>
                  <a:lnTo>
                    <a:pt x="131" y="22"/>
                  </a:lnTo>
                  <a:lnTo>
                    <a:pt x="131" y="32"/>
                  </a:lnTo>
                  <a:lnTo>
                    <a:pt x="132" y="38"/>
                  </a:lnTo>
                  <a:lnTo>
                    <a:pt x="132" y="42"/>
                  </a:lnTo>
                  <a:lnTo>
                    <a:pt x="132" y="48"/>
                  </a:lnTo>
                  <a:lnTo>
                    <a:pt x="134" y="53"/>
                  </a:lnTo>
                  <a:lnTo>
                    <a:pt x="134" y="54"/>
                  </a:lnTo>
                  <a:lnTo>
                    <a:pt x="134" y="56"/>
                  </a:lnTo>
                  <a:lnTo>
                    <a:pt x="134" y="57"/>
                  </a:lnTo>
                  <a:lnTo>
                    <a:pt x="137" y="60"/>
                  </a:lnTo>
                  <a:lnTo>
                    <a:pt x="137" y="61"/>
                  </a:lnTo>
                  <a:lnTo>
                    <a:pt x="138" y="63"/>
                  </a:lnTo>
                  <a:lnTo>
                    <a:pt x="140" y="64"/>
                  </a:lnTo>
                  <a:lnTo>
                    <a:pt x="143" y="64"/>
                  </a:lnTo>
                  <a:lnTo>
                    <a:pt x="144" y="66"/>
                  </a:lnTo>
                  <a:lnTo>
                    <a:pt x="148" y="66"/>
                  </a:lnTo>
                  <a:lnTo>
                    <a:pt x="150" y="66"/>
                  </a:lnTo>
                  <a:lnTo>
                    <a:pt x="154" y="66"/>
                  </a:lnTo>
                  <a:lnTo>
                    <a:pt x="161" y="66"/>
                  </a:lnTo>
                  <a:lnTo>
                    <a:pt x="169" y="66"/>
                  </a:lnTo>
                  <a:lnTo>
                    <a:pt x="195" y="66"/>
                  </a:lnTo>
                  <a:lnTo>
                    <a:pt x="230" y="64"/>
                  </a:lnTo>
                  <a:lnTo>
                    <a:pt x="240" y="64"/>
                  </a:lnTo>
                  <a:lnTo>
                    <a:pt x="247" y="64"/>
                  </a:lnTo>
                  <a:lnTo>
                    <a:pt x="252" y="64"/>
                  </a:lnTo>
                  <a:lnTo>
                    <a:pt x="255" y="64"/>
                  </a:lnTo>
                  <a:lnTo>
                    <a:pt x="255" y="66"/>
                  </a:lnTo>
                  <a:lnTo>
                    <a:pt x="256" y="66"/>
                  </a:lnTo>
                  <a:lnTo>
                    <a:pt x="257" y="67"/>
                  </a:lnTo>
                  <a:lnTo>
                    <a:pt x="260" y="67"/>
                  </a:lnTo>
                  <a:lnTo>
                    <a:pt x="262" y="69"/>
                  </a:lnTo>
                  <a:lnTo>
                    <a:pt x="263" y="70"/>
                  </a:lnTo>
                  <a:lnTo>
                    <a:pt x="263" y="72"/>
                  </a:lnTo>
                  <a:lnTo>
                    <a:pt x="265" y="73"/>
                  </a:lnTo>
                  <a:lnTo>
                    <a:pt x="265" y="73"/>
                  </a:lnTo>
                  <a:lnTo>
                    <a:pt x="265" y="76"/>
                  </a:lnTo>
                  <a:lnTo>
                    <a:pt x="266" y="80"/>
                  </a:lnTo>
                  <a:lnTo>
                    <a:pt x="266" y="83"/>
                  </a:lnTo>
                  <a:lnTo>
                    <a:pt x="268" y="86"/>
                  </a:lnTo>
                  <a:lnTo>
                    <a:pt x="268" y="92"/>
                  </a:lnTo>
                  <a:lnTo>
                    <a:pt x="268" y="105"/>
                  </a:lnTo>
                  <a:lnTo>
                    <a:pt x="268" y="108"/>
                  </a:lnTo>
                  <a:lnTo>
                    <a:pt x="269" y="111"/>
                  </a:lnTo>
                  <a:lnTo>
                    <a:pt x="269" y="114"/>
                  </a:lnTo>
                  <a:lnTo>
                    <a:pt x="269" y="115"/>
                  </a:lnTo>
                  <a:lnTo>
                    <a:pt x="271" y="118"/>
                  </a:lnTo>
                  <a:lnTo>
                    <a:pt x="271" y="120"/>
                  </a:lnTo>
                  <a:lnTo>
                    <a:pt x="271" y="122"/>
                  </a:lnTo>
                  <a:lnTo>
                    <a:pt x="272" y="124"/>
                  </a:lnTo>
                  <a:lnTo>
                    <a:pt x="273" y="125"/>
                  </a:lnTo>
                  <a:lnTo>
                    <a:pt x="275" y="127"/>
                  </a:lnTo>
                  <a:lnTo>
                    <a:pt x="278" y="128"/>
                  </a:lnTo>
                  <a:lnTo>
                    <a:pt x="281" y="130"/>
                  </a:lnTo>
                  <a:lnTo>
                    <a:pt x="284" y="130"/>
                  </a:lnTo>
                  <a:lnTo>
                    <a:pt x="288" y="131"/>
                  </a:lnTo>
                  <a:lnTo>
                    <a:pt x="290" y="131"/>
                  </a:lnTo>
                  <a:lnTo>
                    <a:pt x="295" y="131"/>
                  </a:lnTo>
                  <a:lnTo>
                    <a:pt x="340" y="130"/>
                  </a:lnTo>
                  <a:lnTo>
                    <a:pt x="406" y="130"/>
                  </a:lnTo>
                  <a:lnTo>
                    <a:pt x="448" y="128"/>
                  </a:lnTo>
                  <a:lnTo>
                    <a:pt x="498" y="128"/>
                  </a:lnTo>
                  <a:lnTo>
                    <a:pt x="508" y="128"/>
                  </a:lnTo>
                  <a:lnTo>
                    <a:pt x="512" y="128"/>
                  </a:lnTo>
                  <a:lnTo>
                    <a:pt x="516" y="128"/>
                  </a:lnTo>
                  <a:lnTo>
                    <a:pt x="519" y="128"/>
                  </a:lnTo>
                  <a:lnTo>
                    <a:pt x="522" y="128"/>
                  </a:lnTo>
                  <a:lnTo>
                    <a:pt x="524" y="130"/>
                  </a:lnTo>
                  <a:lnTo>
                    <a:pt x="527" y="130"/>
                  </a:lnTo>
                  <a:lnTo>
                    <a:pt x="528" y="131"/>
                  </a:lnTo>
                  <a:lnTo>
                    <a:pt x="530" y="133"/>
                  </a:lnTo>
                  <a:lnTo>
                    <a:pt x="531" y="134"/>
                  </a:lnTo>
                  <a:lnTo>
                    <a:pt x="532" y="136"/>
                  </a:lnTo>
                  <a:lnTo>
                    <a:pt x="534" y="137"/>
                  </a:lnTo>
                  <a:lnTo>
                    <a:pt x="534" y="140"/>
                  </a:lnTo>
                  <a:lnTo>
                    <a:pt x="534" y="143"/>
                  </a:lnTo>
                  <a:lnTo>
                    <a:pt x="534" y="144"/>
                  </a:lnTo>
                  <a:lnTo>
                    <a:pt x="534" y="149"/>
                  </a:lnTo>
                  <a:lnTo>
                    <a:pt x="535" y="153"/>
                  </a:lnTo>
                  <a:lnTo>
                    <a:pt x="535" y="162"/>
                  </a:lnTo>
                  <a:lnTo>
                    <a:pt x="535" y="184"/>
                  </a:lnTo>
                  <a:lnTo>
                    <a:pt x="535" y="189"/>
                  </a:lnTo>
                  <a:lnTo>
                    <a:pt x="535" y="194"/>
                  </a:lnTo>
                  <a:lnTo>
                    <a:pt x="535" y="198"/>
                  </a:lnTo>
                  <a:lnTo>
                    <a:pt x="535" y="204"/>
                  </a:lnTo>
                  <a:lnTo>
                    <a:pt x="538" y="224"/>
                  </a:lnTo>
                  <a:lnTo>
                    <a:pt x="538" y="233"/>
                  </a:lnTo>
                  <a:lnTo>
                    <a:pt x="538" y="240"/>
                  </a:lnTo>
                  <a:lnTo>
                    <a:pt x="540" y="246"/>
                  </a:lnTo>
                  <a:lnTo>
                    <a:pt x="540" y="249"/>
                  </a:lnTo>
                  <a:lnTo>
                    <a:pt x="540" y="253"/>
                  </a:lnTo>
                  <a:lnTo>
                    <a:pt x="540" y="258"/>
                  </a:lnTo>
                  <a:lnTo>
                    <a:pt x="538" y="265"/>
                  </a:lnTo>
                  <a:lnTo>
                    <a:pt x="538" y="268"/>
                  </a:lnTo>
                  <a:lnTo>
                    <a:pt x="538" y="271"/>
                  </a:lnTo>
                  <a:lnTo>
                    <a:pt x="538" y="274"/>
                  </a:lnTo>
                  <a:lnTo>
                    <a:pt x="538" y="275"/>
                  </a:lnTo>
                  <a:lnTo>
                    <a:pt x="540" y="282"/>
                  </a:lnTo>
                  <a:lnTo>
                    <a:pt x="541" y="285"/>
                  </a:lnTo>
                  <a:lnTo>
                    <a:pt x="541" y="293"/>
                  </a:lnTo>
                  <a:lnTo>
                    <a:pt x="541" y="298"/>
                  </a:lnTo>
                  <a:lnTo>
                    <a:pt x="541" y="304"/>
                  </a:lnTo>
                  <a:lnTo>
                    <a:pt x="541" y="310"/>
                  </a:lnTo>
                  <a:lnTo>
                    <a:pt x="541" y="313"/>
                  </a:lnTo>
                  <a:lnTo>
                    <a:pt x="541" y="317"/>
                  </a:lnTo>
                  <a:lnTo>
                    <a:pt x="540" y="319"/>
                  </a:lnTo>
                  <a:lnTo>
                    <a:pt x="540" y="320"/>
                  </a:lnTo>
                  <a:lnTo>
                    <a:pt x="540" y="323"/>
                  </a:lnTo>
                  <a:lnTo>
                    <a:pt x="538" y="326"/>
                  </a:lnTo>
                  <a:lnTo>
                    <a:pt x="537" y="328"/>
                  </a:lnTo>
                  <a:lnTo>
                    <a:pt x="537" y="329"/>
                  </a:lnTo>
                  <a:lnTo>
                    <a:pt x="535" y="330"/>
                  </a:lnTo>
                  <a:lnTo>
                    <a:pt x="534" y="332"/>
                  </a:lnTo>
                  <a:lnTo>
                    <a:pt x="534" y="332"/>
                  </a:lnTo>
                  <a:lnTo>
                    <a:pt x="532" y="333"/>
                  </a:lnTo>
                  <a:lnTo>
                    <a:pt x="531" y="333"/>
                  </a:lnTo>
                  <a:lnTo>
                    <a:pt x="528" y="333"/>
                  </a:lnTo>
                  <a:lnTo>
                    <a:pt x="525" y="335"/>
                  </a:lnTo>
                  <a:lnTo>
                    <a:pt x="521" y="335"/>
                  </a:lnTo>
                  <a:lnTo>
                    <a:pt x="515" y="335"/>
                  </a:lnTo>
                  <a:lnTo>
                    <a:pt x="511" y="335"/>
                  </a:lnTo>
                  <a:lnTo>
                    <a:pt x="487" y="333"/>
                  </a:lnTo>
                  <a:lnTo>
                    <a:pt x="468" y="333"/>
                  </a:lnTo>
                  <a:lnTo>
                    <a:pt x="447" y="333"/>
                  </a:lnTo>
                  <a:lnTo>
                    <a:pt x="420" y="333"/>
                  </a:lnTo>
                  <a:lnTo>
                    <a:pt x="380" y="335"/>
                  </a:lnTo>
                  <a:lnTo>
                    <a:pt x="371" y="335"/>
                  </a:lnTo>
                  <a:lnTo>
                    <a:pt x="367" y="335"/>
                  </a:lnTo>
                  <a:lnTo>
                    <a:pt x="361" y="333"/>
                  </a:lnTo>
                  <a:lnTo>
                    <a:pt x="359" y="333"/>
                  </a:lnTo>
                  <a:lnTo>
                    <a:pt x="356" y="333"/>
                  </a:lnTo>
                  <a:lnTo>
                    <a:pt x="354" y="332"/>
                  </a:lnTo>
                  <a:lnTo>
                    <a:pt x="352" y="332"/>
                  </a:lnTo>
                  <a:lnTo>
                    <a:pt x="351" y="330"/>
                  </a:lnTo>
                  <a:lnTo>
                    <a:pt x="348" y="329"/>
                  </a:lnTo>
                  <a:lnTo>
                    <a:pt x="348" y="328"/>
                  </a:lnTo>
                  <a:lnTo>
                    <a:pt x="346" y="326"/>
                  </a:lnTo>
                  <a:lnTo>
                    <a:pt x="346" y="325"/>
                  </a:lnTo>
                  <a:lnTo>
                    <a:pt x="345" y="322"/>
                  </a:lnTo>
                  <a:lnTo>
                    <a:pt x="345" y="319"/>
                  </a:lnTo>
                  <a:lnTo>
                    <a:pt x="343" y="317"/>
                  </a:lnTo>
                  <a:lnTo>
                    <a:pt x="343" y="316"/>
                  </a:lnTo>
                  <a:lnTo>
                    <a:pt x="343" y="313"/>
                  </a:lnTo>
                  <a:lnTo>
                    <a:pt x="343" y="307"/>
                  </a:lnTo>
                  <a:lnTo>
                    <a:pt x="342" y="293"/>
                  </a:lnTo>
                  <a:lnTo>
                    <a:pt x="342" y="288"/>
                  </a:lnTo>
                  <a:lnTo>
                    <a:pt x="342" y="285"/>
                  </a:lnTo>
                  <a:lnTo>
                    <a:pt x="340" y="282"/>
                  </a:lnTo>
                  <a:lnTo>
                    <a:pt x="340" y="281"/>
                  </a:lnTo>
                  <a:lnTo>
                    <a:pt x="339" y="277"/>
                  </a:lnTo>
                  <a:lnTo>
                    <a:pt x="339" y="275"/>
                  </a:lnTo>
                  <a:lnTo>
                    <a:pt x="338" y="272"/>
                  </a:lnTo>
                  <a:lnTo>
                    <a:pt x="336" y="271"/>
                  </a:lnTo>
                  <a:lnTo>
                    <a:pt x="335" y="271"/>
                  </a:lnTo>
                  <a:lnTo>
                    <a:pt x="335" y="269"/>
                  </a:lnTo>
                  <a:lnTo>
                    <a:pt x="332" y="269"/>
                  </a:lnTo>
                  <a:lnTo>
                    <a:pt x="330" y="268"/>
                  </a:lnTo>
                  <a:lnTo>
                    <a:pt x="327" y="268"/>
                  </a:lnTo>
                  <a:lnTo>
                    <a:pt x="324" y="266"/>
                  </a:lnTo>
                  <a:lnTo>
                    <a:pt x="322" y="266"/>
                  </a:lnTo>
                  <a:lnTo>
                    <a:pt x="316" y="266"/>
                  </a:lnTo>
                  <a:lnTo>
                    <a:pt x="304" y="266"/>
                  </a:lnTo>
                  <a:lnTo>
                    <a:pt x="246" y="268"/>
                  </a:lnTo>
                  <a:lnTo>
                    <a:pt x="196" y="268"/>
                  </a:lnTo>
                  <a:lnTo>
                    <a:pt x="159" y="268"/>
                  </a:lnTo>
                  <a:lnTo>
                    <a:pt x="121" y="268"/>
                  </a:lnTo>
                  <a:lnTo>
                    <a:pt x="83" y="269"/>
                  </a:lnTo>
                  <a:lnTo>
                    <a:pt x="39" y="269"/>
                  </a:lnTo>
                  <a:lnTo>
                    <a:pt x="31" y="269"/>
                  </a:lnTo>
                  <a:lnTo>
                    <a:pt x="23" y="269"/>
                  </a:lnTo>
                  <a:lnTo>
                    <a:pt x="20" y="269"/>
                  </a:lnTo>
                  <a:lnTo>
                    <a:pt x="17" y="269"/>
                  </a:lnTo>
                  <a:lnTo>
                    <a:pt x="14" y="268"/>
                  </a:lnTo>
                  <a:lnTo>
                    <a:pt x="12" y="268"/>
                  </a:lnTo>
                  <a:lnTo>
                    <a:pt x="10" y="266"/>
                  </a:lnTo>
                  <a:lnTo>
                    <a:pt x="10" y="266"/>
                  </a:lnTo>
                  <a:lnTo>
                    <a:pt x="9" y="265"/>
                  </a:lnTo>
                  <a:lnTo>
                    <a:pt x="7" y="264"/>
                  </a:lnTo>
                  <a:lnTo>
                    <a:pt x="7" y="262"/>
                  </a:lnTo>
                  <a:lnTo>
                    <a:pt x="6" y="259"/>
                  </a:lnTo>
                  <a:lnTo>
                    <a:pt x="4" y="258"/>
                  </a:lnTo>
                  <a:lnTo>
                    <a:pt x="4" y="256"/>
                  </a:lnTo>
                  <a:lnTo>
                    <a:pt x="3" y="253"/>
                  </a:lnTo>
                  <a:lnTo>
                    <a:pt x="3" y="249"/>
                  </a:lnTo>
                  <a:lnTo>
                    <a:pt x="3" y="248"/>
                  </a:lnTo>
                  <a:lnTo>
                    <a:pt x="3" y="243"/>
                  </a:lnTo>
                  <a:lnTo>
                    <a:pt x="1" y="236"/>
                  </a:lnTo>
                  <a:lnTo>
                    <a:pt x="1" y="230"/>
                  </a:lnTo>
                  <a:lnTo>
                    <a:pt x="1" y="216"/>
                  </a:lnTo>
                  <a:lnTo>
                    <a:pt x="1" y="146"/>
                  </a:lnTo>
                  <a:lnTo>
                    <a:pt x="1" y="79"/>
                  </a:lnTo>
                  <a:lnTo>
                    <a:pt x="0" y="47"/>
                  </a:lnTo>
                  <a:lnTo>
                    <a:pt x="0" y="34"/>
                  </a:lnTo>
                  <a:lnTo>
                    <a:pt x="0" y="28"/>
                  </a:lnTo>
                  <a:lnTo>
                    <a:pt x="0" y="24"/>
                  </a:lnTo>
                  <a:lnTo>
                    <a:pt x="1" y="19"/>
                  </a:lnTo>
                  <a:lnTo>
                    <a:pt x="1" y="16"/>
                  </a:lnTo>
                  <a:lnTo>
                    <a:pt x="1" y="13"/>
                  </a:lnTo>
                  <a:lnTo>
                    <a:pt x="1" y="12"/>
                  </a:lnTo>
                  <a:lnTo>
                    <a:pt x="3" y="9"/>
                  </a:lnTo>
                  <a:lnTo>
                    <a:pt x="3" y="8"/>
                  </a:lnTo>
                  <a:lnTo>
                    <a:pt x="4" y="6"/>
                  </a:lnTo>
                  <a:lnTo>
                    <a:pt x="7" y="3"/>
                  </a:lnTo>
                  <a:lnTo>
                    <a:pt x="9" y="3"/>
                  </a:lnTo>
                  <a:lnTo>
                    <a:pt x="12" y="2"/>
                  </a:lnTo>
                  <a:lnTo>
                    <a:pt x="14" y="2"/>
                  </a:lnTo>
                  <a:lnTo>
                    <a:pt x="17" y="0"/>
                  </a:lnTo>
                  <a:lnTo>
                    <a:pt x="22" y="0"/>
                  </a:lnTo>
                  <a:lnTo>
                    <a:pt x="28" y="0"/>
                  </a:lnTo>
                  <a:lnTo>
                    <a:pt x="35" y="0"/>
                  </a:lnTo>
                  <a:lnTo>
                    <a:pt x="67" y="0"/>
                  </a:lnTo>
                  <a:lnTo>
                    <a:pt x="99" y="0"/>
                  </a:lnTo>
                  <a:lnTo>
                    <a:pt x="132"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69"/>
            <p:cNvSpPr>
              <a:spLocks/>
            </p:cNvSpPr>
            <p:nvPr/>
          </p:nvSpPr>
          <p:spPr bwMode="auto">
            <a:xfrm>
              <a:off x="2090739" y="5216526"/>
              <a:ext cx="530226" cy="377825"/>
            </a:xfrm>
            <a:custGeom>
              <a:avLst/>
              <a:gdLst>
                <a:gd name="T0" fmla="*/ 333 w 334"/>
                <a:gd name="T1" fmla="*/ 28 h 238"/>
                <a:gd name="T2" fmla="*/ 334 w 334"/>
                <a:gd name="T3" fmla="*/ 150 h 238"/>
                <a:gd name="T4" fmla="*/ 334 w 334"/>
                <a:gd name="T5" fmla="*/ 198 h 238"/>
                <a:gd name="T6" fmla="*/ 334 w 334"/>
                <a:gd name="T7" fmla="*/ 214 h 238"/>
                <a:gd name="T8" fmla="*/ 334 w 334"/>
                <a:gd name="T9" fmla="*/ 220 h 238"/>
                <a:gd name="T10" fmla="*/ 331 w 334"/>
                <a:gd name="T11" fmla="*/ 227 h 238"/>
                <a:gd name="T12" fmla="*/ 330 w 334"/>
                <a:gd name="T13" fmla="*/ 231 h 238"/>
                <a:gd name="T14" fmla="*/ 327 w 334"/>
                <a:gd name="T15" fmla="*/ 234 h 238"/>
                <a:gd name="T16" fmla="*/ 325 w 334"/>
                <a:gd name="T17" fmla="*/ 236 h 238"/>
                <a:gd name="T18" fmla="*/ 321 w 334"/>
                <a:gd name="T19" fmla="*/ 237 h 238"/>
                <a:gd name="T20" fmla="*/ 314 w 334"/>
                <a:gd name="T21" fmla="*/ 237 h 238"/>
                <a:gd name="T22" fmla="*/ 295 w 334"/>
                <a:gd name="T23" fmla="*/ 238 h 238"/>
                <a:gd name="T24" fmla="*/ 224 w 334"/>
                <a:gd name="T25" fmla="*/ 236 h 238"/>
                <a:gd name="T26" fmla="*/ 196 w 334"/>
                <a:gd name="T27" fmla="*/ 236 h 238"/>
                <a:gd name="T28" fmla="*/ 144 w 334"/>
                <a:gd name="T29" fmla="*/ 236 h 238"/>
                <a:gd name="T30" fmla="*/ 34 w 334"/>
                <a:gd name="T31" fmla="*/ 237 h 238"/>
                <a:gd name="T32" fmla="*/ 23 w 334"/>
                <a:gd name="T33" fmla="*/ 237 h 238"/>
                <a:gd name="T34" fmla="*/ 14 w 334"/>
                <a:gd name="T35" fmla="*/ 236 h 238"/>
                <a:gd name="T36" fmla="*/ 10 w 334"/>
                <a:gd name="T37" fmla="*/ 234 h 238"/>
                <a:gd name="T38" fmla="*/ 4 w 334"/>
                <a:gd name="T39" fmla="*/ 230 h 238"/>
                <a:gd name="T40" fmla="*/ 2 w 334"/>
                <a:gd name="T41" fmla="*/ 227 h 238"/>
                <a:gd name="T42" fmla="*/ 1 w 334"/>
                <a:gd name="T43" fmla="*/ 221 h 238"/>
                <a:gd name="T44" fmla="*/ 0 w 334"/>
                <a:gd name="T45" fmla="*/ 214 h 238"/>
                <a:gd name="T46" fmla="*/ 0 w 334"/>
                <a:gd name="T47" fmla="*/ 202 h 238"/>
                <a:gd name="T48" fmla="*/ 0 w 334"/>
                <a:gd name="T49" fmla="*/ 153 h 238"/>
                <a:gd name="T50" fmla="*/ 0 w 334"/>
                <a:gd name="T51" fmla="*/ 86 h 238"/>
                <a:gd name="T52" fmla="*/ 0 w 334"/>
                <a:gd name="T53" fmla="*/ 38 h 238"/>
                <a:gd name="T54" fmla="*/ 0 w 334"/>
                <a:gd name="T55" fmla="*/ 25 h 238"/>
                <a:gd name="T56" fmla="*/ 1 w 334"/>
                <a:gd name="T57" fmla="*/ 17 h 238"/>
                <a:gd name="T58" fmla="*/ 1 w 334"/>
                <a:gd name="T59" fmla="*/ 13 h 238"/>
                <a:gd name="T60" fmla="*/ 4 w 334"/>
                <a:gd name="T61" fmla="*/ 7 h 238"/>
                <a:gd name="T62" fmla="*/ 5 w 334"/>
                <a:gd name="T63" fmla="*/ 4 h 238"/>
                <a:gd name="T64" fmla="*/ 8 w 334"/>
                <a:gd name="T65" fmla="*/ 3 h 238"/>
                <a:gd name="T66" fmla="*/ 11 w 334"/>
                <a:gd name="T67" fmla="*/ 1 h 238"/>
                <a:gd name="T68" fmla="*/ 16 w 334"/>
                <a:gd name="T69" fmla="*/ 0 h 238"/>
                <a:gd name="T70" fmla="*/ 24 w 334"/>
                <a:gd name="T71" fmla="*/ 0 h 238"/>
                <a:gd name="T72" fmla="*/ 64 w 334"/>
                <a:gd name="T73" fmla="*/ 0 h 238"/>
                <a:gd name="T74" fmla="*/ 122 w 334"/>
                <a:gd name="T75" fmla="*/ 0 h 238"/>
                <a:gd name="T76" fmla="*/ 187 w 334"/>
                <a:gd name="T77" fmla="*/ 0 h 238"/>
                <a:gd name="T78" fmla="*/ 280 w 334"/>
                <a:gd name="T79" fmla="*/ 1 h 238"/>
                <a:gd name="T80" fmla="*/ 333 w 334"/>
                <a:gd name="T81"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4" h="238">
                  <a:moveTo>
                    <a:pt x="333" y="0"/>
                  </a:moveTo>
                  <a:lnTo>
                    <a:pt x="333" y="28"/>
                  </a:lnTo>
                  <a:lnTo>
                    <a:pt x="334" y="97"/>
                  </a:lnTo>
                  <a:lnTo>
                    <a:pt x="334" y="150"/>
                  </a:lnTo>
                  <a:lnTo>
                    <a:pt x="334" y="190"/>
                  </a:lnTo>
                  <a:lnTo>
                    <a:pt x="334" y="198"/>
                  </a:lnTo>
                  <a:lnTo>
                    <a:pt x="334" y="206"/>
                  </a:lnTo>
                  <a:lnTo>
                    <a:pt x="334" y="214"/>
                  </a:lnTo>
                  <a:lnTo>
                    <a:pt x="334" y="217"/>
                  </a:lnTo>
                  <a:lnTo>
                    <a:pt x="334" y="220"/>
                  </a:lnTo>
                  <a:lnTo>
                    <a:pt x="333" y="224"/>
                  </a:lnTo>
                  <a:lnTo>
                    <a:pt x="331" y="227"/>
                  </a:lnTo>
                  <a:lnTo>
                    <a:pt x="331" y="230"/>
                  </a:lnTo>
                  <a:lnTo>
                    <a:pt x="330" y="231"/>
                  </a:lnTo>
                  <a:lnTo>
                    <a:pt x="328" y="233"/>
                  </a:lnTo>
                  <a:lnTo>
                    <a:pt x="327" y="234"/>
                  </a:lnTo>
                  <a:lnTo>
                    <a:pt x="325" y="234"/>
                  </a:lnTo>
                  <a:lnTo>
                    <a:pt x="325" y="236"/>
                  </a:lnTo>
                  <a:lnTo>
                    <a:pt x="323" y="236"/>
                  </a:lnTo>
                  <a:lnTo>
                    <a:pt x="321" y="237"/>
                  </a:lnTo>
                  <a:lnTo>
                    <a:pt x="318" y="237"/>
                  </a:lnTo>
                  <a:lnTo>
                    <a:pt x="314" y="237"/>
                  </a:lnTo>
                  <a:lnTo>
                    <a:pt x="307" y="238"/>
                  </a:lnTo>
                  <a:lnTo>
                    <a:pt x="295" y="238"/>
                  </a:lnTo>
                  <a:lnTo>
                    <a:pt x="273" y="237"/>
                  </a:lnTo>
                  <a:lnTo>
                    <a:pt x="224" y="236"/>
                  </a:lnTo>
                  <a:lnTo>
                    <a:pt x="211" y="236"/>
                  </a:lnTo>
                  <a:lnTo>
                    <a:pt x="196" y="236"/>
                  </a:lnTo>
                  <a:lnTo>
                    <a:pt x="158" y="236"/>
                  </a:lnTo>
                  <a:lnTo>
                    <a:pt x="144" y="236"/>
                  </a:lnTo>
                  <a:lnTo>
                    <a:pt x="74" y="236"/>
                  </a:lnTo>
                  <a:lnTo>
                    <a:pt x="34" y="237"/>
                  </a:lnTo>
                  <a:lnTo>
                    <a:pt x="27" y="237"/>
                  </a:lnTo>
                  <a:lnTo>
                    <a:pt x="23" y="237"/>
                  </a:lnTo>
                  <a:lnTo>
                    <a:pt x="18" y="236"/>
                  </a:lnTo>
                  <a:lnTo>
                    <a:pt x="14" y="236"/>
                  </a:lnTo>
                  <a:lnTo>
                    <a:pt x="11" y="234"/>
                  </a:lnTo>
                  <a:lnTo>
                    <a:pt x="10" y="234"/>
                  </a:lnTo>
                  <a:lnTo>
                    <a:pt x="7" y="233"/>
                  </a:lnTo>
                  <a:lnTo>
                    <a:pt x="4" y="230"/>
                  </a:lnTo>
                  <a:lnTo>
                    <a:pt x="4" y="228"/>
                  </a:lnTo>
                  <a:lnTo>
                    <a:pt x="2" y="227"/>
                  </a:lnTo>
                  <a:lnTo>
                    <a:pt x="1" y="224"/>
                  </a:lnTo>
                  <a:lnTo>
                    <a:pt x="1" y="221"/>
                  </a:lnTo>
                  <a:lnTo>
                    <a:pt x="0" y="217"/>
                  </a:lnTo>
                  <a:lnTo>
                    <a:pt x="0" y="214"/>
                  </a:lnTo>
                  <a:lnTo>
                    <a:pt x="0" y="211"/>
                  </a:lnTo>
                  <a:lnTo>
                    <a:pt x="0" y="202"/>
                  </a:lnTo>
                  <a:lnTo>
                    <a:pt x="0" y="192"/>
                  </a:lnTo>
                  <a:lnTo>
                    <a:pt x="0" y="153"/>
                  </a:lnTo>
                  <a:lnTo>
                    <a:pt x="0" y="118"/>
                  </a:lnTo>
                  <a:lnTo>
                    <a:pt x="0" y="86"/>
                  </a:lnTo>
                  <a:lnTo>
                    <a:pt x="0" y="44"/>
                  </a:lnTo>
                  <a:lnTo>
                    <a:pt x="0" y="38"/>
                  </a:lnTo>
                  <a:lnTo>
                    <a:pt x="0" y="30"/>
                  </a:lnTo>
                  <a:lnTo>
                    <a:pt x="0" y="25"/>
                  </a:lnTo>
                  <a:lnTo>
                    <a:pt x="1" y="20"/>
                  </a:lnTo>
                  <a:lnTo>
                    <a:pt x="1" y="17"/>
                  </a:lnTo>
                  <a:lnTo>
                    <a:pt x="1" y="14"/>
                  </a:lnTo>
                  <a:lnTo>
                    <a:pt x="1" y="13"/>
                  </a:lnTo>
                  <a:lnTo>
                    <a:pt x="2" y="10"/>
                  </a:lnTo>
                  <a:lnTo>
                    <a:pt x="4" y="7"/>
                  </a:lnTo>
                  <a:lnTo>
                    <a:pt x="4" y="6"/>
                  </a:lnTo>
                  <a:lnTo>
                    <a:pt x="5" y="4"/>
                  </a:lnTo>
                  <a:lnTo>
                    <a:pt x="5" y="3"/>
                  </a:lnTo>
                  <a:lnTo>
                    <a:pt x="8" y="3"/>
                  </a:lnTo>
                  <a:lnTo>
                    <a:pt x="10" y="3"/>
                  </a:lnTo>
                  <a:lnTo>
                    <a:pt x="11" y="1"/>
                  </a:lnTo>
                  <a:lnTo>
                    <a:pt x="14" y="1"/>
                  </a:lnTo>
                  <a:lnTo>
                    <a:pt x="16" y="0"/>
                  </a:lnTo>
                  <a:lnTo>
                    <a:pt x="18" y="0"/>
                  </a:lnTo>
                  <a:lnTo>
                    <a:pt x="24" y="0"/>
                  </a:lnTo>
                  <a:lnTo>
                    <a:pt x="33" y="0"/>
                  </a:lnTo>
                  <a:lnTo>
                    <a:pt x="64" y="0"/>
                  </a:lnTo>
                  <a:lnTo>
                    <a:pt x="100" y="0"/>
                  </a:lnTo>
                  <a:lnTo>
                    <a:pt x="122" y="0"/>
                  </a:lnTo>
                  <a:lnTo>
                    <a:pt x="136" y="0"/>
                  </a:lnTo>
                  <a:lnTo>
                    <a:pt x="187" y="0"/>
                  </a:lnTo>
                  <a:lnTo>
                    <a:pt x="238" y="0"/>
                  </a:lnTo>
                  <a:lnTo>
                    <a:pt x="280" y="1"/>
                  </a:lnTo>
                  <a:lnTo>
                    <a:pt x="308" y="1"/>
                  </a:lnTo>
                  <a:lnTo>
                    <a:pt x="333"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1" name="Freeform 70"/>
            <p:cNvSpPr>
              <a:spLocks noEditPoints="1"/>
            </p:cNvSpPr>
            <p:nvPr/>
          </p:nvSpPr>
          <p:spPr bwMode="auto">
            <a:xfrm>
              <a:off x="4002089" y="2919412"/>
              <a:ext cx="434975" cy="534988"/>
            </a:xfrm>
            <a:custGeom>
              <a:avLst/>
              <a:gdLst>
                <a:gd name="T0" fmla="*/ 150 w 274"/>
                <a:gd name="T1" fmla="*/ 68 h 337"/>
                <a:gd name="T2" fmla="*/ 144 w 274"/>
                <a:gd name="T3" fmla="*/ 56 h 337"/>
                <a:gd name="T4" fmla="*/ 143 w 274"/>
                <a:gd name="T5" fmla="*/ 55 h 337"/>
                <a:gd name="T6" fmla="*/ 136 w 274"/>
                <a:gd name="T7" fmla="*/ 48 h 337"/>
                <a:gd name="T8" fmla="*/ 141 w 274"/>
                <a:gd name="T9" fmla="*/ 53 h 337"/>
                <a:gd name="T10" fmla="*/ 134 w 274"/>
                <a:gd name="T11" fmla="*/ 24 h 337"/>
                <a:gd name="T12" fmla="*/ 149 w 274"/>
                <a:gd name="T13" fmla="*/ 19 h 337"/>
                <a:gd name="T14" fmla="*/ 144 w 274"/>
                <a:gd name="T15" fmla="*/ 4 h 337"/>
                <a:gd name="T16" fmla="*/ 147 w 274"/>
                <a:gd name="T17" fmla="*/ 16 h 337"/>
                <a:gd name="T18" fmla="*/ 141 w 274"/>
                <a:gd name="T19" fmla="*/ 3 h 337"/>
                <a:gd name="T20" fmla="*/ 144 w 274"/>
                <a:gd name="T21" fmla="*/ 3 h 337"/>
                <a:gd name="T22" fmla="*/ 13 w 274"/>
                <a:gd name="T23" fmla="*/ 4 h 337"/>
                <a:gd name="T24" fmla="*/ 34 w 274"/>
                <a:gd name="T25" fmla="*/ 4 h 337"/>
                <a:gd name="T26" fmla="*/ 108 w 274"/>
                <a:gd name="T27" fmla="*/ 0 h 337"/>
                <a:gd name="T28" fmla="*/ 131 w 274"/>
                <a:gd name="T29" fmla="*/ 0 h 337"/>
                <a:gd name="T30" fmla="*/ 136 w 274"/>
                <a:gd name="T31" fmla="*/ 5 h 337"/>
                <a:gd name="T32" fmla="*/ 136 w 274"/>
                <a:gd name="T33" fmla="*/ 16 h 337"/>
                <a:gd name="T34" fmla="*/ 133 w 274"/>
                <a:gd name="T35" fmla="*/ 29 h 337"/>
                <a:gd name="T36" fmla="*/ 133 w 274"/>
                <a:gd name="T37" fmla="*/ 46 h 337"/>
                <a:gd name="T38" fmla="*/ 128 w 274"/>
                <a:gd name="T39" fmla="*/ 64 h 337"/>
                <a:gd name="T40" fmla="*/ 123 w 274"/>
                <a:gd name="T41" fmla="*/ 75 h 337"/>
                <a:gd name="T42" fmla="*/ 115 w 274"/>
                <a:gd name="T43" fmla="*/ 87 h 337"/>
                <a:gd name="T44" fmla="*/ 120 w 274"/>
                <a:gd name="T45" fmla="*/ 93 h 337"/>
                <a:gd name="T46" fmla="*/ 137 w 274"/>
                <a:gd name="T47" fmla="*/ 106 h 337"/>
                <a:gd name="T48" fmla="*/ 152 w 274"/>
                <a:gd name="T49" fmla="*/ 110 h 337"/>
                <a:gd name="T50" fmla="*/ 166 w 274"/>
                <a:gd name="T51" fmla="*/ 110 h 337"/>
                <a:gd name="T52" fmla="*/ 175 w 274"/>
                <a:gd name="T53" fmla="*/ 106 h 337"/>
                <a:gd name="T54" fmla="*/ 185 w 274"/>
                <a:gd name="T55" fmla="*/ 94 h 337"/>
                <a:gd name="T56" fmla="*/ 191 w 274"/>
                <a:gd name="T57" fmla="*/ 80 h 337"/>
                <a:gd name="T58" fmla="*/ 195 w 274"/>
                <a:gd name="T59" fmla="*/ 68 h 337"/>
                <a:gd name="T60" fmla="*/ 211 w 274"/>
                <a:gd name="T61" fmla="*/ 49 h 337"/>
                <a:gd name="T62" fmla="*/ 227 w 274"/>
                <a:gd name="T63" fmla="*/ 39 h 337"/>
                <a:gd name="T64" fmla="*/ 251 w 274"/>
                <a:gd name="T65" fmla="*/ 26 h 337"/>
                <a:gd name="T66" fmla="*/ 262 w 274"/>
                <a:gd name="T67" fmla="*/ 26 h 337"/>
                <a:gd name="T68" fmla="*/ 267 w 274"/>
                <a:gd name="T69" fmla="*/ 30 h 337"/>
                <a:gd name="T70" fmla="*/ 270 w 274"/>
                <a:gd name="T71" fmla="*/ 49 h 337"/>
                <a:gd name="T72" fmla="*/ 271 w 274"/>
                <a:gd name="T73" fmla="*/ 174 h 337"/>
                <a:gd name="T74" fmla="*/ 272 w 274"/>
                <a:gd name="T75" fmla="*/ 248 h 337"/>
                <a:gd name="T76" fmla="*/ 270 w 274"/>
                <a:gd name="T77" fmla="*/ 260 h 337"/>
                <a:gd name="T78" fmla="*/ 261 w 274"/>
                <a:gd name="T79" fmla="*/ 264 h 337"/>
                <a:gd name="T80" fmla="*/ 232 w 274"/>
                <a:gd name="T81" fmla="*/ 266 h 337"/>
                <a:gd name="T82" fmla="*/ 214 w 274"/>
                <a:gd name="T83" fmla="*/ 269 h 337"/>
                <a:gd name="T84" fmla="*/ 208 w 274"/>
                <a:gd name="T85" fmla="*/ 275 h 337"/>
                <a:gd name="T86" fmla="*/ 205 w 274"/>
                <a:gd name="T87" fmla="*/ 286 h 337"/>
                <a:gd name="T88" fmla="*/ 205 w 274"/>
                <a:gd name="T89" fmla="*/ 317 h 337"/>
                <a:gd name="T90" fmla="*/ 204 w 274"/>
                <a:gd name="T91" fmla="*/ 327 h 337"/>
                <a:gd name="T92" fmla="*/ 198 w 274"/>
                <a:gd name="T93" fmla="*/ 333 h 337"/>
                <a:gd name="T94" fmla="*/ 184 w 274"/>
                <a:gd name="T95" fmla="*/ 334 h 337"/>
                <a:gd name="T96" fmla="*/ 102 w 274"/>
                <a:gd name="T97" fmla="*/ 336 h 337"/>
                <a:gd name="T98" fmla="*/ 56 w 274"/>
                <a:gd name="T99" fmla="*/ 337 h 337"/>
                <a:gd name="T100" fmla="*/ 45 w 274"/>
                <a:gd name="T101" fmla="*/ 334 h 337"/>
                <a:gd name="T102" fmla="*/ 40 w 274"/>
                <a:gd name="T103" fmla="*/ 327 h 337"/>
                <a:gd name="T104" fmla="*/ 38 w 274"/>
                <a:gd name="T105" fmla="*/ 308 h 337"/>
                <a:gd name="T106" fmla="*/ 35 w 274"/>
                <a:gd name="T107" fmla="*/ 193 h 337"/>
                <a:gd name="T108" fmla="*/ 34 w 274"/>
                <a:gd name="T109" fmla="*/ 91 h 337"/>
                <a:gd name="T110" fmla="*/ 31 w 274"/>
                <a:gd name="T111" fmla="*/ 80 h 337"/>
                <a:gd name="T112" fmla="*/ 24 w 274"/>
                <a:gd name="T113" fmla="*/ 74 h 337"/>
                <a:gd name="T114" fmla="*/ 11 w 274"/>
                <a:gd name="T115" fmla="*/ 68 h 337"/>
                <a:gd name="T116" fmla="*/ 5 w 274"/>
                <a:gd name="T117" fmla="*/ 61 h 337"/>
                <a:gd name="T118" fmla="*/ 2 w 274"/>
                <a:gd name="T119" fmla="*/ 21 h 337"/>
                <a:gd name="T120" fmla="*/ 0 w 274"/>
                <a:gd name="T121" fmla="*/ 1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74" h="337">
                  <a:moveTo>
                    <a:pt x="149" y="59"/>
                  </a:moveTo>
                  <a:lnTo>
                    <a:pt x="149" y="61"/>
                  </a:lnTo>
                  <a:lnTo>
                    <a:pt x="149" y="64"/>
                  </a:lnTo>
                  <a:lnTo>
                    <a:pt x="150" y="67"/>
                  </a:lnTo>
                  <a:lnTo>
                    <a:pt x="150" y="68"/>
                  </a:lnTo>
                  <a:lnTo>
                    <a:pt x="149" y="68"/>
                  </a:lnTo>
                  <a:lnTo>
                    <a:pt x="147" y="65"/>
                  </a:lnTo>
                  <a:lnTo>
                    <a:pt x="146" y="61"/>
                  </a:lnTo>
                  <a:lnTo>
                    <a:pt x="144" y="56"/>
                  </a:lnTo>
                  <a:lnTo>
                    <a:pt x="144" y="56"/>
                  </a:lnTo>
                  <a:lnTo>
                    <a:pt x="146" y="56"/>
                  </a:lnTo>
                  <a:lnTo>
                    <a:pt x="147" y="58"/>
                  </a:lnTo>
                  <a:lnTo>
                    <a:pt x="147" y="59"/>
                  </a:lnTo>
                  <a:lnTo>
                    <a:pt x="149" y="59"/>
                  </a:lnTo>
                  <a:close/>
                  <a:moveTo>
                    <a:pt x="143" y="55"/>
                  </a:moveTo>
                  <a:lnTo>
                    <a:pt x="141" y="55"/>
                  </a:lnTo>
                  <a:lnTo>
                    <a:pt x="140" y="55"/>
                  </a:lnTo>
                  <a:lnTo>
                    <a:pt x="139" y="53"/>
                  </a:lnTo>
                  <a:lnTo>
                    <a:pt x="137" y="51"/>
                  </a:lnTo>
                  <a:lnTo>
                    <a:pt x="136" y="48"/>
                  </a:lnTo>
                  <a:lnTo>
                    <a:pt x="136" y="46"/>
                  </a:lnTo>
                  <a:lnTo>
                    <a:pt x="136" y="46"/>
                  </a:lnTo>
                  <a:lnTo>
                    <a:pt x="137" y="49"/>
                  </a:lnTo>
                  <a:lnTo>
                    <a:pt x="140" y="52"/>
                  </a:lnTo>
                  <a:lnTo>
                    <a:pt x="141" y="53"/>
                  </a:lnTo>
                  <a:lnTo>
                    <a:pt x="143" y="55"/>
                  </a:lnTo>
                  <a:close/>
                  <a:moveTo>
                    <a:pt x="134" y="29"/>
                  </a:moveTo>
                  <a:lnTo>
                    <a:pt x="134" y="27"/>
                  </a:lnTo>
                  <a:lnTo>
                    <a:pt x="134" y="26"/>
                  </a:lnTo>
                  <a:lnTo>
                    <a:pt x="134" y="24"/>
                  </a:lnTo>
                  <a:lnTo>
                    <a:pt x="136" y="26"/>
                  </a:lnTo>
                  <a:lnTo>
                    <a:pt x="136" y="27"/>
                  </a:lnTo>
                  <a:lnTo>
                    <a:pt x="134" y="29"/>
                  </a:lnTo>
                  <a:close/>
                  <a:moveTo>
                    <a:pt x="150" y="19"/>
                  </a:moveTo>
                  <a:lnTo>
                    <a:pt x="149" y="19"/>
                  </a:lnTo>
                  <a:lnTo>
                    <a:pt x="149" y="17"/>
                  </a:lnTo>
                  <a:lnTo>
                    <a:pt x="150" y="19"/>
                  </a:lnTo>
                  <a:close/>
                  <a:moveTo>
                    <a:pt x="144" y="3"/>
                  </a:moveTo>
                  <a:lnTo>
                    <a:pt x="143" y="3"/>
                  </a:lnTo>
                  <a:lnTo>
                    <a:pt x="144" y="4"/>
                  </a:lnTo>
                  <a:lnTo>
                    <a:pt x="147" y="11"/>
                  </a:lnTo>
                  <a:lnTo>
                    <a:pt x="147" y="13"/>
                  </a:lnTo>
                  <a:lnTo>
                    <a:pt x="149" y="14"/>
                  </a:lnTo>
                  <a:lnTo>
                    <a:pt x="149" y="16"/>
                  </a:lnTo>
                  <a:lnTo>
                    <a:pt x="147" y="16"/>
                  </a:lnTo>
                  <a:lnTo>
                    <a:pt x="146" y="13"/>
                  </a:lnTo>
                  <a:lnTo>
                    <a:pt x="144" y="10"/>
                  </a:lnTo>
                  <a:lnTo>
                    <a:pt x="143" y="7"/>
                  </a:lnTo>
                  <a:lnTo>
                    <a:pt x="141" y="5"/>
                  </a:lnTo>
                  <a:lnTo>
                    <a:pt x="141" y="3"/>
                  </a:lnTo>
                  <a:lnTo>
                    <a:pt x="141" y="1"/>
                  </a:lnTo>
                  <a:lnTo>
                    <a:pt x="141" y="0"/>
                  </a:lnTo>
                  <a:lnTo>
                    <a:pt x="143" y="0"/>
                  </a:lnTo>
                  <a:lnTo>
                    <a:pt x="143" y="1"/>
                  </a:lnTo>
                  <a:lnTo>
                    <a:pt x="144" y="3"/>
                  </a:lnTo>
                  <a:lnTo>
                    <a:pt x="144" y="3"/>
                  </a:lnTo>
                  <a:close/>
                  <a:moveTo>
                    <a:pt x="2" y="1"/>
                  </a:moveTo>
                  <a:lnTo>
                    <a:pt x="6" y="3"/>
                  </a:lnTo>
                  <a:lnTo>
                    <a:pt x="8" y="3"/>
                  </a:lnTo>
                  <a:lnTo>
                    <a:pt x="13" y="4"/>
                  </a:lnTo>
                  <a:lnTo>
                    <a:pt x="18" y="4"/>
                  </a:lnTo>
                  <a:lnTo>
                    <a:pt x="21" y="4"/>
                  </a:lnTo>
                  <a:lnTo>
                    <a:pt x="24" y="4"/>
                  </a:lnTo>
                  <a:lnTo>
                    <a:pt x="28" y="4"/>
                  </a:lnTo>
                  <a:lnTo>
                    <a:pt x="34" y="4"/>
                  </a:lnTo>
                  <a:lnTo>
                    <a:pt x="37" y="4"/>
                  </a:lnTo>
                  <a:lnTo>
                    <a:pt x="60" y="3"/>
                  </a:lnTo>
                  <a:lnTo>
                    <a:pt x="69" y="1"/>
                  </a:lnTo>
                  <a:lnTo>
                    <a:pt x="92" y="0"/>
                  </a:lnTo>
                  <a:lnTo>
                    <a:pt x="108" y="0"/>
                  </a:lnTo>
                  <a:lnTo>
                    <a:pt x="118" y="0"/>
                  </a:lnTo>
                  <a:lnTo>
                    <a:pt x="123" y="0"/>
                  </a:lnTo>
                  <a:lnTo>
                    <a:pt x="125" y="0"/>
                  </a:lnTo>
                  <a:lnTo>
                    <a:pt x="128" y="0"/>
                  </a:lnTo>
                  <a:lnTo>
                    <a:pt x="131" y="0"/>
                  </a:lnTo>
                  <a:lnTo>
                    <a:pt x="133" y="1"/>
                  </a:lnTo>
                  <a:lnTo>
                    <a:pt x="134" y="3"/>
                  </a:lnTo>
                  <a:lnTo>
                    <a:pt x="136" y="3"/>
                  </a:lnTo>
                  <a:lnTo>
                    <a:pt x="136" y="4"/>
                  </a:lnTo>
                  <a:lnTo>
                    <a:pt x="136" y="5"/>
                  </a:lnTo>
                  <a:lnTo>
                    <a:pt x="136" y="7"/>
                  </a:lnTo>
                  <a:lnTo>
                    <a:pt x="136" y="8"/>
                  </a:lnTo>
                  <a:lnTo>
                    <a:pt x="136" y="10"/>
                  </a:lnTo>
                  <a:lnTo>
                    <a:pt x="136" y="11"/>
                  </a:lnTo>
                  <a:lnTo>
                    <a:pt x="136" y="16"/>
                  </a:lnTo>
                  <a:lnTo>
                    <a:pt x="136" y="20"/>
                  </a:lnTo>
                  <a:lnTo>
                    <a:pt x="136" y="21"/>
                  </a:lnTo>
                  <a:lnTo>
                    <a:pt x="134" y="26"/>
                  </a:lnTo>
                  <a:lnTo>
                    <a:pt x="133" y="27"/>
                  </a:lnTo>
                  <a:lnTo>
                    <a:pt x="133" y="29"/>
                  </a:lnTo>
                  <a:lnTo>
                    <a:pt x="133" y="32"/>
                  </a:lnTo>
                  <a:lnTo>
                    <a:pt x="133" y="37"/>
                  </a:lnTo>
                  <a:lnTo>
                    <a:pt x="133" y="40"/>
                  </a:lnTo>
                  <a:lnTo>
                    <a:pt x="133" y="42"/>
                  </a:lnTo>
                  <a:lnTo>
                    <a:pt x="133" y="46"/>
                  </a:lnTo>
                  <a:lnTo>
                    <a:pt x="131" y="55"/>
                  </a:lnTo>
                  <a:lnTo>
                    <a:pt x="130" y="56"/>
                  </a:lnTo>
                  <a:lnTo>
                    <a:pt x="130" y="59"/>
                  </a:lnTo>
                  <a:lnTo>
                    <a:pt x="130" y="61"/>
                  </a:lnTo>
                  <a:lnTo>
                    <a:pt x="128" y="64"/>
                  </a:lnTo>
                  <a:lnTo>
                    <a:pt x="128" y="65"/>
                  </a:lnTo>
                  <a:lnTo>
                    <a:pt x="127" y="68"/>
                  </a:lnTo>
                  <a:lnTo>
                    <a:pt x="125" y="72"/>
                  </a:lnTo>
                  <a:lnTo>
                    <a:pt x="124" y="74"/>
                  </a:lnTo>
                  <a:lnTo>
                    <a:pt x="123" y="75"/>
                  </a:lnTo>
                  <a:lnTo>
                    <a:pt x="118" y="80"/>
                  </a:lnTo>
                  <a:lnTo>
                    <a:pt x="117" y="83"/>
                  </a:lnTo>
                  <a:lnTo>
                    <a:pt x="115" y="84"/>
                  </a:lnTo>
                  <a:lnTo>
                    <a:pt x="115" y="85"/>
                  </a:lnTo>
                  <a:lnTo>
                    <a:pt x="115" y="87"/>
                  </a:lnTo>
                  <a:lnTo>
                    <a:pt x="115" y="88"/>
                  </a:lnTo>
                  <a:lnTo>
                    <a:pt x="115" y="90"/>
                  </a:lnTo>
                  <a:lnTo>
                    <a:pt x="115" y="91"/>
                  </a:lnTo>
                  <a:lnTo>
                    <a:pt x="117" y="91"/>
                  </a:lnTo>
                  <a:lnTo>
                    <a:pt x="120" y="93"/>
                  </a:lnTo>
                  <a:lnTo>
                    <a:pt x="121" y="93"/>
                  </a:lnTo>
                  <a:lnTo>
                    <a:pt x="131" y="100"/>
                  </a:lnTo>
                  <a:lnTo>
                    <a:pt x="134" y="103"/>
                  </a:lnTo>
                  <a:lnTo>
                    <a:pt x="136" y="104"/>
                  </a:lnTo>
                  <a:lnTo>
                    <a:pt x="137" y="106"/>
                  </a:lnTo>
                  <a:lnTo>
                    <a:pt x="140" y="106"/>
                  </a:lnTo>
                  <a:lnTo>
                    <a:pt x="144" y="109"/>
                  </a:lnTo>
                  <a:lnTo>
                    <a:pt x="147" y="109"/>
                  </a:lnTo>
                  <a:lnTo>
                    <a:pt x="149" y="110"/>
                  </a:lnTo>
                  <a:lnTo>
                    <a:pt x="152" y="110"/>
                  </a:lnTo>
                  <a:lnTo>
                    <a:pt x="156" y="112"/>
                  </a:lnTo>
                  <a:lnTo>
                    <a:pt x="159" y="112"/>
                  </a:lnTo>
                  <a:lnTo>
                    <a:pt x="160" y="112"/>
                  </a:lnTo>
                  <a:lnTo>
                    <a:pt x="163" y="112"/>
                  </a:lnTo>
                  <a:lnTo>
                    <a:pt x="166" y="110"/>
                  </a:lnTo>
                  <a:lnTo>
                    <a:pt x="169" y="110"/>
                  </a:lnTo>
                  <a:lnTo>
                    <a:pt x="171" y="110"/>
                  </a:lnTo>
                  <a:lnTo>
                    <a:pt x="171" y="109"/>
                  </a:lnTo>
                  <a:lnTo>
                    <a:pt x="172" y="107"/>
                  </a:lnTo>
                  <a:lnTo>
                    <a:pt x="175" y="106"/>
                  </a:lnTo>
                  <a:lnTo>
                    <a:pt x="176" y="104"/>
                  </a:lnTo>
                  <a:lnTo>
                    <a:pt x="179" y="101"/>
                  </a:lnTo>
                  <a:lnTo>
                    <a:pt x="181" y="100"/>
                  </a:lnTo>
                  <a:lnTo>
                    <a:pt x="184" y="97"/>
                  </a:lnTo>
                  <a:lnTo>
                    <a:pt x="185" y="94"/>
                  </a:lnTo>
                  <a:lnTo>
                    <a:pt x="187" y="91"/>
                  </a:lnTo>
                  <a:lnTo>
                    <a:pt x="188" y="88"/>
                  </a:lnTo>
                  <a:lnTo>
                    <a:pt x="189" y="85"/>
                  </a:lnTo>
                  <a:lnTo>
                    <a:pt x="191" y="83"/>
                  </a:lnTo>
                  <a:lnTo>
                    <a:pt x="191" y="80"/>
                  </a:lnTo>
                  <a:lnTo>
                    <a:pt x="191" y="75"/>
                  </a:lnTo>
                  <a:lnTo>
                    <a:pt x="192" y="74"/>
                  </a:lnTo>
                  <a:lnTo>
                    <a:pt x="192" y="72"/>
                  </a:lnTo>
                  <a:lnTo>
                    <a:pt x="194" y="71"/>
                  </a:lnTo>
                  <a:lnTo>
                    <a:pt x="195" y="68"/>
                  </a:lnTo>
                  <a:lnTo>
                    <a:pt x="198" y="65"/>
                  </a:lnTo>
                  <a:lnTo>
                    <a:pt x="203" y="59"/>
                  </a:lnTo>
                  <a:lnTo>
                    <a:pt x="205" y="56"/>
                  </a:lnTo>
                  <a:lnTo>
                    <a:pt x="207" y="53"/>
                  </a:lnTo>
                  <a:lnTo>
                    <a:pt x="211" y="49"/>
                  </a:lnTo>
                  <a:lnTo>
                    <a:pt x="214" y="48"/>
                  </a:lnTo>
                  <a:lnTo>
                    <a:pt x="216" y="46"/>
                  </a:lnTo>
                  <a:lnTo>
                    <a:pt x="217" y="45"/>
                  </a:lnTo>
                  <a:lnTo>
                    <a:pt x="220" y="43"/>
                  </a:lnTo>
                  <a:lnTo>
                    <a:pt x="227" y="39"/>
                  </a:lnTo>
                  <a:lnTo>
                    <a:pt x="239" y="32"/>
                  </a:lnTo>
                  <a:lnTo>
                    <a:pt x="242" y="29"/>
                  </a:lnTo>
                  <a:lnTo>
                    <a:pt x="245" y="27"/>
                  </a:lnTo>
                  <a:lnTo>
                    <a:pt x="248" y="27"/>
                  </a:lnTo>
                  <a:lnTo>
                    <a:pt x="251" y="26"/>
                  </a:lnTo>
                  <a:lnTo>
                    <a:pt x="254" y="26"/>
                  </a:lnTo>
                  <a:lnTo>
                    <a:pt x="256" y="26"/>
                  </a:lnTo>
                  <a:lnTo>
                    <a:pt x="259" y="26"/>
                  </a:lnTo>
                  <a:lnTo>
                    <a:pt x="261" y="26"/>
                  </a:lnTo>
                  <a:lnTo>
                    <a:pt x="262" y="26"/>
                  </a:lnTo>
                  <a:lnTo>
                    <a:pt x="264" y="26"/>
                  </a:lnTo>
                  <a:lnTo>
                    <a:pt x="264" y="27"/>
                  </a:lnTo>
                  <a:lnTo>
                    <a:pt x="265" y="27"/>
                  </a:lnTo>
                  <a:lnTo>
                    <a:pt x="265" y="29"/>
                  </a:lnTo>
                  <a:lnTo>
                    <a:pt x="267" y="30"/>
                  </a:lnTo>
                  <a:lnTo>
                    <a:pt x="267" y="32"/>
                  </a:lnTo>
                  <a:lnTo>
                    <a:pt x="268" y="35"/>
                  </a:lnTo>
                  <a:lnTo>
                    <a:pt x="268" y="39"/>
                  </a:lnTo>
                  <a:lnTo>
                    <a:pt x="268" y="42"/>
                  </a:lnTo>
                  <a:lnTo>
                    <a:pt x="270" y="49"/>
                  </a:lnTo>
                  <a:lnTo>
                    <a:pt x="270" y="56"/>
                  </a:lnTo>
                  <a:lnTo>
                    <a:pt x="270" y="62"/>
                  </a:lnTo>
                  <a:lnTo>
                    <a:pt x="270" y="99"/>
                  </a:lnTo>
                  <a:lnTo>
                    <a:pt x="270" y="120"/>
                  </a:lnTo>
                  <a:lnTo>
                    <a:pt x="271" y="174"/>
                  </a:lnTo>
                  <a:lnTo>
                    <a:pt x="272" y="225"/>
                  </a:lnTo>
                  <a:lnTo>
                    <a:pt x="274" y="232"/>
                  </a:lnTo>
                  <a:lnTo>
                    <a:pt x="272" y="238"/>
                  </a:lnTo>
                  <a:lnTo>
                    <a:pt x="272" y="243"/>
                  </a:lnTo>
                  <a:lnTo>
                    <a:pt x="272" y="248"/>
                  </a:lnTo>
                  <a:lnTo>
                    <a:pt x="272" y="250"/>
                  </a:lnTo>
                  <a:lnTo>
                    <a:pt x="271" y="253"/>
                  </a:lnTo>
                  <a:lnTo>
                    <a:pt x="271" y="257"/>
                  </a:lnTo>
                  <a:lnTo>
                    <a:pt x="270" y="259"/>
                  </a:lnTo>
                  <a:lnTo>
                    <a:pt x="270" y="260"/>
                  </a:lnTo>
                  <a:lnTo>
                    <a:pt x="268" y="261"/>
                  </a:lnTo>
                  <a:lnTo>
                    <a:pt x="267" y="263"/>
                  </a:lnTo>
                  <a:lnTo>
                    <a:pt x="265" y="264"/>
                  </a:lnTo>
                  <a:lnTo>
                    <a:pt x="264" y="264"/>
                  </a:lnTo>
                  <a:lnTo>
                    <a:pt x="261" y="264"/>
                  </a:lnTo>
                  <a:lnTo>
                    <a:pt x="259" y="264"/>
                  </a:lnTo>
                  <a:lnTo>
                    <a:pt x="255" y="264"/>
                  </a:lnTo>
                  <a:lnTo>
                    <a:pt x="251" y="266"/>
                  </a:lnTo>
                  <a:lnTo>
                    <a:pt x="245" y="266"/>
                  </a:lnTo>
                  <a:lnTo>
                    <a:pt x="232" y="266"/>
                  </a:lnTo>
                  <a:lnTo>
                    <a:pt x="226" y="266"/>
                  </a:lnTo>
                  <a:lnTo>
                    <a:pt x="223" y="266"/>
                  </a:lnTo>
                  <a:lnTo>
                    <a:pt x="219" y="267"/>
                  </a:lnTo>
                  <a:lnTo>
                    <a:pt x="216" y="269"/>
                  </a:lnTo>
                  <a:lnTo>
                    <a:pt x="214" y="269"/>
                  </a:lnTo>
                  <a:lnTo>
                    <a:pt x="211" y="270"/>
                  </a:lnTo>
                  <a:lnTo>
                    <a:pt x="211" y="272"/>
                  </a:lnTo>
                  <a:lnTo>
                    <a:pt x="210" y="272"/>
                  </a:lnTo>
                  <a:lnTo>
                    <a:pt x="210" y="273"/>
                  </a:lnTo>
                  <a:lnTo>
                    <a:pt x="208" y="275"/>
                  </a:lnTo>
                  <a:lnTo>
                    <a:pt x="208" y="276"/>
                  </a:lnTo>
                  <a:lnTo>
                    <a:pt x="208" y="277"/>
                  </a:lnTo>
                  <a:lnTo>
                    <a:pt x="207" y="279"/>
                  </a:lnTo>
                  <a:lnTo>
                    <a:pt x="207" y="283"/>
                  </a:lnTo>
                  <a:lnTo>
                    <a:pt x="205" y="286"/>
                  </a:lnTo>
                  <a:lnTo>
                    <a:pt x="205" y="291"/>
                  </a:lnTo>
                  <a:lnTo>
                    <a:pt x="205" y="296"/>
                  </a:lnTo>
                  <a:lnTo>
                    <a:pt x="205" y="308"/>
                  </a:lnTo>
                  <a:lnTo>
                    <a:pt x="205" y="314"/>
                  </a:lnTo>
                  <a:lnTo>
                    <a:pt x="205" y="317"/>
                  </a:lnTo>
                  <a:lnTo>
                    <a:pt x="205" y="320"/>
                  </a:lnTo>
                  <a:lnTo>
                    <a:pt x="205" y="321"/>
                  </a:lnTo>
                  <a:lnTo>
                    <a:pt x="205" y="324"/>
                  </a:lnTo>
                  <a:lnTo>
                    <a:pt x="204" y="325"/>
                  </a:lnTo>
                  <a:lnTo>
                    <a:pt x="204" y="327"/>
                  </a:lnTo>
                  <a:lnTo>
                    <a:pt x="203" y="328"/>
                  </a:lnTo>
                  <a:lnTo>
                    <a:pt x="201" y="330"/>
                  </a:lnTo>
                  <a:lnTo>
                    <a:pt x="201" y="331"/>
                  </a:lnTo>
                  <a:lnTo>
                    <a:pt x="200" y="331"/>
                  </a:lnTo>
                  <a:lnTo>
                    <a:pt x="198" y="333"/>
                  </a:lnTo>
                  <a:lnTo>
                    <a:pt x="197" y="334"/>
                  </a:lnTo>
                  <a:lnTo>
                    <a:pt x="194" y="334"/>
                  </a:lnTo>
                  <a:lnTo>
                    <a:pt x="189" y="334"/>
                  </a:lnTo>
                  <a:lnTo>
                    <a:pt x="188" y="334"/>
                  </a:lnTo>
                  <a:lnTo>
                    <a:pt x="184" y="334"/>
                  </a:lnTo>
                  <a:lnTo>
                    <a:pt x="176" y="334"/>
                  </a:lnTo>
                  <a:lnTo>
                    <a:pt x="169" y="334"/>
                  </a:lnTo>
                  <a:lnTo>
                    <a:pt x="139" y="334"/>
                  </a:lnTo>
                  <a:lnTo>
                    <a:pt x="125" y="336"/>
                  </a:lnTo>
                  <a:lnTo>
                    <a:pt x="102" y="336"/>
                  </a:lnTo>
                  <a:lnTo>
                    <a:pt x="75" y="337"/>
                  </a:lnTo>
                  <a:lnTo>
                    <a:pt x="66" y="337"/>
                  </a:lnTo>
                  <a:lnTo>
                    <a:pt x="63" y="337"/>
                  </a:lnTo>
                  <a:lnTo>
                    <a:pt x="59" y="337"/>
                  </a:lnTo>
                  <a:lnTo>
                    <a:pt x="56" y="337"/>
                  </a:lnTo>
                  <a:lnTo>
                    <a:pt x="53" y="336"/>
                  </a:lnTo>
                  <a:lnTo>
                    <a:pt x="50" y="336"/>
                  </a:lnTo>
                  <a:lnTo>
                    <a:pt x="48" y="334"/>
                  </a:lnTo>
                  <a:lnTo>
                    <a:pt x="45" y="334"/>
                  </a:lnTo>
                  <a:lnTo>
                    <a:pt x="45" y="334"/>
                  </a:lnTo>
                  <a:lnTo>
                    <a:pt x="44" y="333"/>
                  </a:lnTo>
                  <a:lnTo>
                    <a:pt x="43" y="331"/>
                  </a:lnTo>
                  <a:lnTo>
                    <a:pt x="41" y="331"/>
                  </a:lnTo>
                  <a:lnTo>
                    <a:pt x="41" y="328"/>
                  </a:lnTo>
                  <a:lnTo>
                    <a:pt x="40" y="327"/>
                  </a:lnTo>
                  <a:lnTo>
                    <a:pt x="40" y="325"/>
                  </a:lnTo>
                  <a:lnTo>
                    <a:pt x="38" y="321"/>
                  </a:lnTo>
                  <a:lnTo>
                    <a:pt x="38" y="318"/>
                  </a:lnTo>
                  <a:lnTo>
                    <a:pt x="38" y="314"/>
                  </a:lnTo>
                  <a:lnTo>
                    <a:pt x="38" y="308"/>
                  </a:lnTo>
                  <a:lnTo>
                    <a:pt x="37" y="299"/>
                  </a:lnTo>
                  <a:lnTo>
                    <a:pt x="37" y="279"/>
                  </a:lnTo>
                  <a:lnTo>
                    <a:pt x="37" y="259"/>
                  </a:lnTo>
                  <a:lnTo>
                    <a:pt x="37" y="227"/>
                  </a:lnTo>
                  <a:lnTo>
                    <a:pt x="35" y="193"/>
                  </a:lnTo>
                  <a:lnTo>
                    <a:pt x="35" y="123"/>
                  </a:lnTo>
                  <a:lnTo>
                    <a:pt x="34" y="113"/>
                  </a:lnTo>
                  <a:lnTo>
                    <a:pt x="34" y="104"/>
                  </a:lnTo>
                  <a:lnTo>
                    <a:pt x="34" y="97"/>
                  </a:lnTo>
                  <a:lnTo>
                    <a:pt x="34" y="91"/>
                  </a:lnTo>
                  <a:lnTo>
                    <a:pt x="32" y="90"/>
                  </a:lnTo>
                  <a:lnTo>
                    <a:pt x="32" y="87"/>
                  </a:lnTo>
                  <a:lnTo>
                    <a:pt x="31" y="84"/>
                  </a:lnTo>
                  <a:lnTo>
                    <a:pt x="31" y="83"/>
                  </a:lnTo>
                  <a:lnTo>
                    <a:pt x="31" y="80"/>
                  </a:lnTo>
                  <a:lnTo>
                    <a:pt x="31" y="78"/>
                  </a:lnTo>
                  <a:lnTo>
                    <a:pt x="29" y="77"/>
                  </a:lnTo>
                  <a:lnTo>
                    <a:pt x="28" y="75"/>
                  </a:lnTo>
                  <a:lnTo>
                    <a:pt x="27" y="75"/>
                  </a:lnTo>
                  <a:lnTo>
                    <a:pt x="24" y="74"/>
                  </a:lnTo>
                  <a:lnTo>
                    <a:pt x="21" y="72"/>
                  </a:lnTo>
                  <a:lnTo>
                    <a:pt x="15" y="71"/>
                  </a:lnTo>
                  <a:lnTo>
                    <a:pt x="13" y="71"/>
                  </a:lnTo>
                  <a:lnTo>
                    <a:pt x="12" y="69"/>
                  </a:lnTo>
                  <a:lnTo>
                    <a:pt x="11" y="68"/>
                  </a:lnTo>
                  <a:lnTo>
                    <a:pt x="9" y="68"/>
                  </a:lnTo>
                  <a:lnTo>
                    <a:pt x="8" y="67"/>
                  </a:lnTo>
                  <a:lnTo>
                    <a:pt x="6" y="64"/>
                  </a:lnTo>
                  <a:lnTo>
                    <a:pt x="6" y="62"/>
                  </a:lnTo>
                  <a:lnTo>
                    <a:pt x="5" y="61"/>
                  </a:lnTo>
                  <a:lnTo>
                    <a:pt x="5" y="59"/>
                  </a:lnTo>
                  <a:lnTo>
                    <a:pt x="3" y="56"/>
                  </a:lnTo>
                  <a:lnTo>
                    <a:pt x="3" y="52"/>
                  </a:lnTo>
                  <a:lnTo>
                    <a:pt x="3" y="46"/>
                  </a:lnTo>
                  <a:lnTo>
                    <a:pt x="2" y="21"/>
                  </a:lnTo>
                  <a:lnTo>
                    <a:pt x="0" y="17"/>
                  </a:lnTo>
                  <a:lnTo>
                    <a:pt x="0" y="8"/>
                  </a:lnTo>
                  <a:lnTo>
                    <a:pt x="0" y="7"/>
                  </a:lnTo>
                  <a:lnTo>
                    <a:pt x="0" y="4"/>
                  </a:lnTo>
                  <a:lnTo>
                    <a:pt x="0" y="1"/>
                  </a:lnTo>
                  <a:lnTo>
                    <a:pt x="2" y="1"/>
                  </a:lnTo>
                  <a:close/>
                  <a:moveTo>
                    <a:pt x="131" y="32"/>
                  </a:moveTo>
                  <a:lnTo>
                    <a:pt x="131" y="30"/>
                  </a:lnTo>
                  <a:lnTo>
                    <a:pt x="131" y="32"/>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2" name="Freeform 71"/>
            <p:cNvSpPr>
              <a:spLocks/>
            </p:cNvSpPr>
            <p:nvPr/>
          </p:nvSpPr>
          <p:spPr bwMode="auto">
            <a:xfrm>
              <a:off x="4102101" y="3871912"/>
              <a:ext cx="406401" cy="436563"/>
            </a:xfrm>
            <a:custGeom>
              <a:avLst/>
              <a:gdLst>
                <a:gd name="T0" fmla="*/ 239 w 256"/>
                <a:gd name="T1" fmla="*/ 2 h 275"/>
                <a:gd name="T2" fmla="*/ 237 w 256"/>
                <a:gd name="T3" fmla="*/ 5 h 275"/>
                <a:gd name="T4" fmla="*/ 239 w 256"/>
                <a:gd name="T5" fmla="*/ 13 h 275"/>
                <a:gd name="T6" fmla="*/ 241 w 256"/>
                <a:gd name="T7" fmla="*/ 40 h 275"/>
                <a:gd name="T8" fmla="*/ 243 w 256"/>
                <a:gd name="T9" fmla="*/ 50 h 275"/>
                <a:gd name="T10" fmla="*/ 244 w 256"/>
                <a:gd name="T11" fmla="*/ 57 h 275"/>
                <a:gd name="T12" fmla="*/ 246 w 256"/>
                <a:gd name="T13" fmla="*/ 64 h 275"/>
                <a:gd name="T14" fmla="*/ 247 w 256"/>
                <a:gd name="T15" fmla="*/ 72 h 275"/>
                <a:gd name="T16" fmla="*/ 253 w 256"/>
                <a:gd name="T17" fmla="*/ 88 h 275"/>
                <a:gd name="T18" fmla="*/ 256 w 256"/>
                <a:gd name="T19" fmla="*/ 93 h 275"/>
                <a:gd name="T20" fmla="*/ 256 w 256"/>
                <a:gd name="T21" fmla="*/ 98 h 275"/>
                <a:gd name="T22" fmla="*/ 256 w 256"/>
                <a:gd name="T23" fmla="*/ 105 h 275"/>
                <a:gd name="T24" fmla="*/ 256 w 256"/>
                <a:gd name="T25" fmla="*/ 118 h 275"/>
                <a:gd name="T26" fmla="*/ 256 w 256"/>
                <a:gd name="T27" fmla="*/ 128 h 275"/>
                <a:gd name="T28" fmla="*/ 256 w 256"/>
                <a:gd name="T29" fmla="*/ 143 h 275"/>
                <a:gd name="T30" fmla="*/ 256 w 256"/>
                <a:gd name="T31" fmla="*/ 153 h 275"/>
                <a:gd name="T32" fmla="*/ 255 w 256"/>
                <a:gd name="T33" fmla="*/ 159 h 275"/>
                <a:gd name="T34" fmla="*/ 253 w 256"/>
                <a:gd name="T35" fmla="*/ 166 h 275"/>
                <a:gd name="T36" fmla="*/ 250 w 256"/>
                <a:gd name="T37" fmla="*/ 173 h 275"/>
                <a:gd name="T38" fmla="*/ 247 w 256"/>
                <a:gd name="T39" fmla="*/ 184 h 275"/>
                <a:gd name="T40" fmla="*/ 241 w 256"/>
                <a:gd name="T41" fmla="*/ 195 h 275"/>
                <a:gd name="T42" fmla="*/ 228 w 256"/>
                <a:gd name="T43" fmla="*/ 220 h 275"/>
                <a:gd name="T44" fmla="*/ 218 w 256"/>
                <a:gd name="T45" fmla="*/ 242 h 275"/>
                <a:gd name="T46" fmla="*/ 212 w 256"/>
                <a:gd name="T47" fmla="*/ 258 h 275"/>
                <a:gd name="T48" fmla="*/ 209 w 256"/>
                <a:gd name="T49" fmla="*/ 262 h 275"/>
                <a:gd name="T50" fmla="*/ 207 w 256"/>
                <a:gd name="T51" fmla="*/ 265 h 275"/>
                <a:gd name="T52" fmla="*/ 204 w 256"/>
                <a:gd name="T53" fmla="*/ 267 h 275"/>
                <a:gd name="T54" fmla="*/ 198 w 256"/>
                <a:gd name="T55" fmla="*/ 269 h 275"/>
                <a:gd name="T56" fmla="*/ 192 w 256"/>
                <a:gd name="T57" fmla="*/ 269 h 275"/>
                <a:gd name="T58" fmla="*/ 183 w 256"/>
                <a:gd name="T59" fmla="*/ 271 h 275"/>
                <a:gd name="T60" fmla="*/ 150 w 256"/>
                <a:gd name="T61" fmla="*/ 271 h 275"/>
                <a:gd name="T62" fmla="*/ 90 w 256"/>
                <a:gd name="T63" fmla="*/ 272 h 275"/>
                <a:gd name="T64" fmla="*/ 32 w 256"/>
                <a:gd name="T65" fmla="*/ 275 h 275"/>
                <a:gd name="T66" fmla="*/ 22 w 256"/>
                <a:gd name="T67" fmla="*/ 274 h 275"/>
                <a:gd name="T68" fmla="*/ 17 w 256"/>
                <a:gd name="T69" fmla="*/ 274 h 275"/>
                <a:gd name="T70" fmla="*/ 13 w 256"/>
                <a:gd name="T71" fmla="*/ 272 h 275"/>
                <a:gd name="T72" fmla="*/ 10 w 256"/>
                <a:gd name="T73" fmla="*/ 269 h 275"/>
                <a:gd name="T74" fmla="*/ 9 w 256"/>
                <a:gd name="T75" fmla="*/ 268 h 275"/>
                <a:gd name="T76" fmla="*/ 6 w 256"/>
                <a:gd name="T77" fmla="*/ 264 h 275"/>
                <a:gd name="T78" fmla="*/ 4 w 256"/>
                <a:gd name="T79" fmla="*/ 258 h 275"/>
                <a:gd name="T80" fmla="*/ 4 w 256"/>
                <a:gd name="T81" fmla="*/ 252 h 275"/>
                <a:gd name="T82" fmla="*/ 3 w 256"/>
                <a:gd name="T83" fmla="*/ 245 h 275"/>
                <a:gd name="T84" fmla="*/ 3 w 256"/>
                <a:gd name="T85" fmla="*/ 207 h 275"/>
                <a:gd name="T86" fmla="*/ 3 w 256"/>
                <a:gd name="T87" fmla="*/ 123 h 275"/>
                <a:gd name="T88" fmla="*/ 0 w 256"/>
                <a:gd name="T89" fmla="*/ 57 h 275"/>
                <a:gd name="T90" fmla="*/ 0 w 256"/>
                <a:gd name="T91" fmla="*/ 37 h 275"/>
                <a:gd name="T92" fmla="*/ 0 w 256"/>
                <a:gd name="T93" fmla="*/ 25 h 275"/>
                <a:gd name="T94" fmla="*/ 0 w 256"/>
                <a:gd name="T95" fmla="*/ 18 h 275"/>
                <a:gd name="T96" fmla="*/ 1 w 256"/>
                <a:gd name="T97" fmla="*/ 15 h 275"/>
                <a:gd name="T98" fmla="*/ 3 w 256"/>
                <a:gd name="T99" fmla="*/ 12 h 275"/>
                <a:gd name="T100" fmla="*/ 3 w 256"/>
                <a:gd name="T101" fmla="*/ 11 h 275"/>
                <a:gd name="T102" fmla="*/ 6 w 256"/>
                <a:gd name="T103" fmla="*/ 9 h 275"/>
                <a:gd name="T104" fmla="*/ 13 w 256"/>
                <a:gd name="T105" fmla="*/ 6 h 275"/>
                <a:gd name="T106" fmla="*/ 20 w 256"/>
                <a:gd name="T107" fmla="*/ 5 h 275"/>
                <a:gd name="T108" fmla="*/ 33 w 256"/>
                <a:gd name="T109" fmla="*/ 5 h 275"/>
                <a:gd name="T110" fmla="*/ 76 w 256"/>
                <a:gd name="T111" fmla="*/ 5 h 275"/>
                <a:gd name="T112" fmla="*/ 122 w 256"/>
                <a:gd name="T113" fmla="*/ 3 h 275"/>
                <a:gd name="T114" fmla="*/ 182 w 256"/>
                <a:gd name="T115" fmla="*/ 2 h 275"/>
                <a:gd name="T116" fmla="*/ 239 w 256"/>
                <a:gd name="T117"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6" h="275">
                  <a:moveTo>
                    <a:pt x="239" y="0"/>
                  </a:moveTo>
                  <a:lnTo>
                    <a:pt x="239" y="2"/>
                  </a:lnTo>
                  <a:lnTo>
                    <a:pt x="237" y="3"/>
                  </a:lnTo>
                  <a:lnTo>
                    <a:pt x="237" y="5"/>
                  </a:lnTo>
                  <a:lnTo>
                    <a:pt x="239" y="9"/>
                  </a:lnTo>
                  <a:lnTo>
                    <a:pt x="239" y="13"/>
                  </a:lnTo>
                  <a:lnTo>
                    <a:pt x="239" y="21"/>
                  </a:lnTo>
                  <a:lnTo>
                    <a:pt x="241" y="40"/>
                  </a:lnTo>
                  <a:lnTo>
                    <a:pt x="241" y="47"/>
                  </a:lnTo>
                  <a:lnTo>
                    <a:pt x="243" y="50"/>
                  </a:lnTo>
                  <a:lnTo>
                    <a:pt x="243" y="54"/>
                  </a:lnTo>
                  <a:lnTo>
                    <a:pt x="244" y="57"/>
                  </a:lnTo>
                  <a:lnTo>
                    <a:pt x="244" y="61"/>
                  </a:lnTo>
                  <a:lnTo>
                    <a:pt x="246" y="64"/>
                  </a:lnTo>
                  <a:lnTo>
                    <a:pt x="247" y="67"/>
                  </a:lnTo>
                  <a:lnTo>
                    <a:pt x="247" y="72"/>
                  </a:lnTo>
                  <a:lnTo>
                    <a:pt x="252" y="83"/>
                  </a:lnTo>
                  <a:lnTo>
                    <a:pt x="253" y="88"/>
                  </a:lnTo>
                  <a:lnTo>
                    <a:pt x="255" y="91"/>
                  </a:lnTo>
                  <a:lnTo>
                    <a:pt x="256" y="93"/>
                  </a:lnTo>
                  <a:lnTo>
                    <a:pt x="256" y="95"/>
                  </a:lnTo>
                  <a:lnTo>
                    <a:pt x="256" y="98"/>
                  </a:lnTo>
                  <a:lnTo>
                    <a:pt x="256" y="101"/>
                  </a:lnTo>
                  <a:lnTo>
                    <a:pt x="256" y="105"/>
                  </a:lnTo>
                  <a:lnTo>
                    <a:pt x="256" y="109"/>
                  </a:lnTo>
                  <a:lnTo>
                    <a:pt x="256" y="118"/>
                  </a:lnTo>
                  <a:lnTo>
                    <a:pt x="256" y="123"/>
                  </a:lnTo>
                  <a:lnTo>
                    <a:pt x="256" y="128"/>
                  </a:lnTo>
                  <a:lnTo>
                    <a:pt x="256" y="139"/>
                  </a:lnTo>
                  <a:lnTo>
                    <a:pt x="256" y="143"/>
                  </a:lnTo>
                  <a:lnTo>
                    <a:pt x="256" y="149"/>
                  </a:lnTo>
                  <a:lnTo>
                    <a:pt x="256" y="153"/>
                  </a:lnTo>
                  <a:lnTo>
                    <a:pt x="256" y="156"/>
                  </a:lnTo>
                  <a:lnTo>
                    <a:pt x="255" y="159"/>
                  </a:lnTo>
                  <a:lnTo>
                    <a:pt x="255" y="163"/>
                  </a:lnTo>
                  <a:lnTo>
                    <a:pt x="253" y="166"/>
                  </a:lnTo>
                  <a:lnTo>
                    <a:pt x="252" y="169"/>
                  </a:lnTo>
                  <a:lnTo>
                    <a:pt x="250" y="173"/>
                  </a:lnTo>
                  <a:lnTo>
                    <a:pt x="249" y="179"/>
                  </a:lnTo>
                  <a:lnTo>
                    <a:pt x="247" y="184"/>
                  </a:lnTo>
                  <a:lnTo>
                    <a:pt x="244" y="189"/>
                  </a:lnTo>
                  <a:lnTo>
                    <a:pt x="241" y="195"/>
                  </a:lnTo>
                  <a:lnTo>
                    <a:pt x="239" y="203"/>
                  </a:lnTo>
                  <a:lnTo>
                    <a:pt x="228" y="220"/>
                  </a:lnTo>
                  <a:lnTo>
                    <a:pt x="223" y="230"/>
                  </a:lnTo>
                  <a:lnTo>
                    <a:pt x="218" y="242"/>
                  </a:lnTo>
                  <a:lnTo>
                    <a:pt x="212" y="256"/>
                  </a:lnTo>
                  <a:lnTo>
                    <a:pt x="212" y="258"/>
                  </a:lnTo>
                  <a:lnTo>
                    <a:pt x="211" y="259"/>
                  </a:lnTo>
                  <a:lnTo>
                    <a:pt x="209" y="262"/>
                  </a:lnTo>
                  <a:lnTo>
                    <a:pt x="208" y="264"/>
                  </a:lnTo>
                  <a:lnTo>
                    <a:pt x="207" y="265"/>
                  </a:lnTo>
                  <a:lnTo>
                    <a:pt x="205" y="267"/>
                  </a:lnTo>
                  <a:lnTo>
                    <a:pt x="204" y="267"/>
                  </a:lnTo>
                  <a:lnTo>
                    <a:pt x="201" y="268"/>
                  </a:lnTo>
                  <a:lnTo>
                    <a:pt x="198" y="269"/>
                  </a:lnTo>
                  <a:lnTo>
                    <a:pt x="195" y="269"/>
                  </a:lnTo>
                  <a:lnTo>
                    <a:pt x="192" y="269"/>
                  </a:lnTo>
                  <a:lnTo>
                    <a:pt x="188" y="271"/>
                  </a:lnTo>
                  <a:lnTo>
                    <a:pt x="183" y="271"/>
                  </a:lnTo>
                  <a:lnTo>
                    <a:pt x="177" y="271"/>
                  </a:lnTo>
                  <a:lnTo>
                    <a:pt x="150" y="271"/>
                  </a:lnTo>
                  <a:lnTo>
                    <a:pt x="134" y="271"/>
                  </a:lnTo>
                  <a:lnTo>
                    <a:pt x="90" y="272"/>
                  </a:lnTo>
                  <a:lnTo>
                    <a:pt x="38" y="275"/>
                  </a:lnTo>
                  <a:lnTo>
                    <a:pt x="32" y="275"/>
                  </a:lnTo>
                  <a:lnTo>
                    <a:pt x="26" y="275"/>
                  </a:lnTo>
                  <a:lnTo>
                    <a:pt x="22" y="274"/>
                  </a:lnTo>
                  <a:lnTo>
                    <a:pt x="19" y="274"/>
                  </a:lnTo>
                  <a:lnTo>
                    <a:pt x="17" y="274"/>
                  </a:lnTo>
                  <a:lnTo>
                    <a:pt x="14" y="272"/>
                  </a:lnTo>
                  <a:lnTo>
                    <a:pt x="13" y="272"/>
                  </a:lnTo>
                  <a:lnTo>
                    <a:pt x="12" y="271"/>
                  </a:lnTo>
                  <a:lnTo>
                    <a:pt x="10" y="269"/>
                  </a:lnTo>
                  <a:lnTo>
                    <a:pt x="9" y="269"/>
                  </a:lnTo>
                  <a:lnTo>
                    <a:pt x="9" y="268"/>
                  </a:lnTo>
                  <a:lnTo>
                    <a:pt x="7" y="267"/>
                  </a:lnTo>
                  <a:lnTo>
                    <a:pt x="6" y="264"/>
                  </a:lnTo>
                  <a:lnTo>
                    <a:pt x="6" y="261"/>
                  </a:lnTo>
                  <a:lnTo>
                    <a:pt x="4" y="258"/>
                  </a:lnTo>
                  <a:lnTo>
                    <a:pt x="4" y="256"/>
                  </a:lnTo>
                  <a:lnTo>
                    <a:pt x="4" y="252"/>
                  </a:lnTo>
                  <a:lnTo>
                    <a:pt x="4" y="249"/>
                  </a:lnTo>
                  <a:lnTo>
                    <a:pt x="3" y="245"/>
                  </a:lnTo>
                  <a:lnTo>
                    <a:pt x="3" y="233"/>
                  </a:lnTo>
                  <a:lnTo>
                    <a:pt x="3" y="207"/>
                  </a:lnTo>
                  <a:lnTo>
                    <a:pt x="3" y="191"/>
                  </a:lnTo>
                  <a:lnTo>
                    <a:pt x="3" y="123"/>
                  </a:lnTo>
                  <a:lnTo>
                    <a:pt x="1" y="99"/>
                  </a:lnTo>
                  <a:lnTo>
                    <a:pt x="0" y="57"/>
                  </a:lnTo>
                  <a:lnTo>
                    <a:pt x="0" y="44"/>
                  </a:lnTo>
                  <a:lnTo>
                    <a:pt x="0" y="37"/>
                  </a:lnTo>
                  <a:lnTo>
                    <a:pt x="0" y="31"/>
                  </a:lnTo>
                  <a:lnTo>
                    <a:pt x="0" y="25"/>
                  </a:lnTo>
                  <a:lnTo>
                    <a:pt x="0" y="21"/>
                  </a:lnTo>
                  <a:lnTo>
                    <a:pt x="0" y="18"/>
                  </a:lnTo>
                  <a:lnTo>
                    <a:pt x="1" y="16"/>
                  </a:lnTo>
                  <a:lnTo>
                    <a:pt x="1" y="15"/>
                  </a:lnTo>
                  <a:lnTo>
                    <a:pt x="3" y="13"/>
                  </a:lnTo>
                  <a:lnTo>
                    <a:pt x="3" y="12"/>
                  </a:lnTo>
                  <a:lnTo>
                    <a:pt x="3" y="12"/>
                  </a:lnTo>
                  <a:lnTo>
                    <a:pt x="3" y="11"/>
                  </a:lnTo>
                  <a:lnTo>
                    <a:pt x="4" y="9"/>
                  </a:lnTo>
                  <a:lnTo>
                    <a:pt x="6" y="9"/>
                  </a:lnTo>
                  <a:lnTo>
                    <a:pt x="10" y="8"/>
                  </a:lnTo>
                  <a:lnTo>
                    <a:pt x="13" y="6"/>
                  </a:lnTo>
                  <a:lnTo>
                    <a:pt x="16" y="6"/>
                  </a:lnTo>
                  <a:lnTo>
                    <a:pt x="20" y="5"/>
                  </a:lnTo>
                  <a:lnTo>
                    <a:pt x="25" y="5"/>
                  </a:lnTo>
                  <a:lnTo>
                    <a:pt x="33" y="5"/>
                  </a:lnTo>
                  <a:lnTo>
                    <a:pt x="61" y="5"/>
                  </a:lnTo>
                  <a:lnTo>
                    <a:pt x="76" y="5"/>
                  </a:lnTo>
                  <a:lnTo>
                    <a:pt x="92" y="5"/>
                  </a:lnTo>
                  <a:lnTo>
                    <a:pt x="122" y="3"/>
                  </a:lnTo>
                  <a:lnTo>
                    <a:pt x="169" y="2"/>
                  </a:lnTo>
                  <a:lnTo>
                    <a:pt x="182" y="2"/>
                  </a:lnTo>
                  <a:lnTo>
                    <a:pt x="225" y="0"/>
                  </a:lnTo>
                  <a:lnTo>
                    <a:pt x="239"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Freeform 72"/>
            <p:cNvSpPr>
              <a:spLocks/>
            </p:cNvSpPr>
            <p:nvPr/>
          </p:nvSpPr>
          <p:spPr bwMode="auto">
            <a:xfrm>
              <a:off x="4194176" y="3336925"/>
              <a:ext cx="468313" cy="542924"/>
            </a:xfrm>
            <a:custGeom>
              <a:avLst/>
              <a:gdLst>
                <a:gd name="T0" fmla="*/ 242 w 295"/>
                <a:gd name="T1" fmla="*/ 0 h 342"/>
                <a:gd name="T2" fmla="*/ 259 w 295"/>
                <a:gd name="T3" fmla="*/ 0 h 342"/>
                <a:gd name="T4" fmla="*/ 265 w 295"/>
                <a:gd name="T5" fmla="*/ 1 h 342"/>
                <a:gd name="T6" fmla="*/ 269 w 295"/>
                <a:gd name="T7" fmla="*/ 3 h 342"/>
                <a:gd name="T8" fmla="*/ 274 w 295"/>
                <a:gd name="T9" fmla="*/ 9 h 342"/>
                <a:gd name="T10" fmla="*/ 278 w 295"/>
                <a:gd name="T11" fmla="*/ 23 h 342"/>
                <a:gd name="T12" fmla="*/ 288 w 295"/>
                <a:gd name="T13" fmla="*/ 46 h 342"/>
                <a:gd name="T14" fmla="*/ 293 w 295"/>
                <a:gd name="T15" fmla="*/ 62 h 342"/>
                <a:gd name="T16" fmla="*/ 294 w 295"/>
                <a:gd name="T17" fmla="*/ 74 h 342"/>
                <a:gd name="T18" fmla="*/ 295 w 295"/>
                <a:gd name="T19" fmla="*/ 81 h 342"/>
                <a:gd name="T20" fmla="*/ 295 w 295"/>
                <a:gd name="T21" fmla="*/ 92 h 342"/>
                <a:gd name="T22" fmla="*/ 294 w 295"/>
                <a:gd name="T23" fmla="*/ 99 h 342"/>
                <a:gd name="T24" fmla="*/ 293 w 295"/>
                <a:gd name="T25" fmla="*/ 108 h 342"/>
                <a:gd name="T26" fmla="*/ 288 w 295"/>
                <a:gd name="T27" fmla="*/ 116 h 342"/>
                <a:gd name="T28" fmla="*/ 281 w 295"/>
                <a:gd name="T29" fmla="*/ 126 h 342"/>
                <a:gd name="T30" fmla="*/ 272 w 295"/>
                <a:gd name="T31" fmla="*/ 135 h 342"/>
                <a:gd name="T32" fmla="*/ 259 w 295"/>
                <a:gd name="T33" fmla="*/ 142 h 342"/>
                <a:gd name="T34" fmla="*/ 242 w 295"/>
                <a:gd name="T35" fmla="*/ 156 h 342"/>
                <a:gd name="T36" fmla="*/ 234 w 295"/>
                <a:gd name="T37" fmla="*/ 161 h 342"/>
                <a:gd name="T38" fmla="*/ 229 w 295"/>
                <a:gd name="T39" fmla="*/ 169 h 342"/>
                <a:gd name="T40" fmla="*/ 224 w 295"/>
                <a:gd name="T41" fmla="*/ 176 h 342"/>
                <a:gd name="T42" fmla="*/ 223 w 295"/>
                <a:gd name="T43" fmla="*/ 182 h 342"/>
                <a:gd name="T44" fmla="*/ 218 w 295"/>
                <a:gd name="T45" fmla="*/ 201 h 342"/>
                <a:gd name="T46" fmla="*/ 215 w 295"/>
                <a:gd name="T47" fmla="*/ 211 h 342"/>
                <a:gd name="T48" fmla="*/ 210 w 295"/>
                <a:gd name="T49" fmla="*/ 228 h 342"/>
                <a:gd name="T50" fmla="*/ 202 w 295"/>
                <a:gd name="T51" fmla="*/ 246 h 342"/>
                <a:gd name="T52" fmla="*/ 198 w 295"/>
                <a:gd name="T53" fmla="*/ 263 h 342"/>
                <a:gd name="T54" fmla="*/ 192 w 295"/>
                <a:gd name="T55" fmla="*/ 286 h 342"/>
                <a:gd name="T56" fmla="*/ 183 w 295"/>
                <a:gd name="T57" fmla="*/ 317 h 342"/>
                <a:gd name="T58" fmla="*/ 181 w 295"/>
                <a:gd name="T59" fmla="*/ 327 h 342"/>
                <a:gd name="T60" fmla="*/ 176 w 295"/>
                <a:gd name="T61" fmla="*/ 332 h 342"/>
                <a:gd name="T62" fmla="*/ 170 w 295"/>
                <a:gd name="T63" fmla="*/ 336 h 342"/>
                <a:gd name="T64" fmla="*/ 159 w 295"/>
                <a:gd name="T65" fmla="*/ 337 h 342"/>
                <a:gd name="T66" fmla="*/ 138 w 295"/>
                <a:gd name="T67" fmla="*/ 339 h 342"/>
                <a:gd name="T68" fmla="*/ 39 w 295"/>
                <a:gd name="T69" fmla="*/ 342 h 342"/>
                <a:gd name="T70" fmla="*/ 25 w 295"/>
                <a:gd name="T71" fmla="*/ 342 h 342"/>
                <a:gd name="T72" fmla="*/ 18 w 295"/>
                <a:gd name="T73" fmla="*/ 340 h 342"/>
                <a:gd name="T74" fmla="*/ 12 w 295"/>
                <a:gd name="T75" fmla="*/ 336 h 342"/>
                <a:gd name="T76" fmla="*/ 9 w 295"/>
                <a:gd name="T77" fmla="*/ 330 h 342"/>
                <a:gd name="T78" fmla="*/ 7 w 295"/>
                <a:gd name="T79" fmla="*/ 318 h 342"/>
                <a:gd name="T80" fmla="*/ 6 w 295"/>
                <a:gd name="T81" fmla="*/ 295 h 342"/>
                <a:gd name="T82" fmla="*/ 3 w 295"/>
                <a:gd name="T83" fmla="*/ 172 h 342"/>
                <a:gd name="T84" fmla="*/ 0 w 295"/>
                <a:gd name="T85" fmla="*/ 106 h 342"/>
                <a:gd name="T86" fmla="*/ 2 w 295"/>
                <a:gd name="T87" fmla="*/ 92 h 342"/>
                <a:gd name="T88" fmla="*/ 2 w 295"/>
                <a:gd name="T89" fmla="*/ 83 h 342"/>
                <a:gd name="T90" fmla="*/ 4 w 295"/>
                <a:gd name="T91" fmla="*/ 77 h 342"/>
                <a:gd name="T92" fmla="*/ 9 w 295"/>
                <a:gd name="T93" fmla="*/ 74 h 342"/>
                <a:gd name="T94" fmla="*/ 16 w 295"/>
                <a:gd name="T95" fmla="*/ 71 h 342"/>
                <a:gd name="T96" fmla="*/ 34 w 295"/>
                <a:gd name="T97" fmla="*/ 71 h 342"/>
                <a:gd name="T98" fmla="*/ 66 w 295"/>
                <a:gd name="T99" fmla="*/ 71 h 342"/>
                <a:gd name="T100" fmla="*/ 74 w 295"/>
                <a:gd name="T101" fmla="*/ 71 h 342"/>
                <a:gd name="T102" fmla="*/ 80 w 295"/>
                <a:gd name="T103" fmla="*/ 68 h 342"/>
                <a:gd name="T104" fmla="*/ 83 w 295"/>
                <a:gd name="T105" fmla="*/ 64 h 342"/>
                <a:gd name="T106" fmla="*/ 84 w 295"/>
                <a:gd name="T107" fmla="*/ 58 h 342"/>
                <a:gd name="T108" fmla="*/ 84 w 295"/>
                <a:gd name="T109" fmla="*/ 52 h 342"/>
                <a:gd name="T110" fmla="*/ 84 w 295"/>
                <a:gd name="T111" fmla="*/ 30 h 342"/>
                <a:gd name="T112" fmla="*/ 86 w 295"/>
                <a:gd name="T113" fmla="*/ 16 h 342"/>
                <a:gd name="T114" fmla="*/ 87 w 295"/>
                <a:gd name="T115" fmla="*/ 12 h 342"/>
                <a:gd name="T116" fmla="*/ 90 w 295"/>
                <a:gd name="T117" fmla="*/ 7 h 342"/>
                <a:gd name="T118" fmla="*/ 96 w 295"/>
                <a:gd name="T119" fmla="*/ 4 h 342"/>
                <a:gd name="T120" fmla="*/ 103 w 295"/>
                <a:gd name="T121" fmla="*/ 1 h 342"/>
                <a:gd name="T122" fmla="*/ 121 w 295"/>
                <a:gd name="T123" fmla="*/ 1 h 342"/>
                <a:gd name="T124" fmla="*/ 153 w 295"/>
                <a:gd name="T125" fmla="*/ 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5" h="342">
                  <a:moveTo>
                    <a:pt x="153" y="1"/>
                  </a:moveTo>
                  <a:lnTo>
                    <a:pt x="189" y="1"/>
                  </a:lnTo>
                  <a:lnTo>
                    <a:pt x="242" y="0"/>
                  </a:lnTo>
                  <a:lnTo>
                    <a:pt x="249" y="0"/>
                  </a:lnTo>
                  <a:lnTo>
                    <a:pt x="256" y="0"/>
                  </a:lnTo>
                  <a:lnTo>
                    <a:pt x="259" y="0"/>
                  </a:lnTo>
                  <a:lnTo>
                    <a:pt x="261" y="0"/>
                  </a:lnTo>
                  <a:lnTo>
                    <a:pt x="262" y="0"/>
                  </a:lnTo>
                  <a:lnTo>
                    <a:pt x="265" y="1"/>
                  </a:lnTo>
                  <a:lnTo>
                    <a:pt x="266" y="1"/>
                  </a:lnTo>
                  <a:lnTo>
                    <a:pt x="268" y="1"/>
                  </a:lnTo>
                  <a:lnTo>
                    <a:pt x="269" y="3"/>
                  </a:lnTo>
                  <a:lnTo>
                    <a:pt x="271" y="4"/>
                  </a:lnTo>
                  <a:lnTo>
                    <a:pt x="272" y="6"/>
                  </a:lnTo>
                  <a:lnTo>
                    <a:pt x="274" y="9"/>
                  </a:lnTo>
                  <a:lnTo>
                    <a:pt x="274" y="10"/>
                  </a:lnTo>
                  <a:lnTo>
                    <a:pt x="275" y="14"/>
                  </a:lnTo>
                  <a:lnTo>
                    <a:pt x="278" y="23"/>
                  </a:lnTo>
                  <a:lnTo>
                    <a:pt x="281" y="29"/>
                  </a:lnTo>
                  <a:lnTo>
                    <a:pt x="282" y="35"/>
                  </a:lnTo>
                  <a:lnTo>
                    <a:pt x="288" y="46"/>
                  </a:lnTo>
                  <a:lnTo>
                    <a:pt x="290" y="54"/>
                  </a:lnTo>
                  <a:lnTo>
                    <a:pt x="291" y="58"/>
                  </a:lnTo>
                  <a:lnTo>
                    <a:pt x="293" y="62"/>
                  </a:lnTo>
                  <a:lnTo>
                    <a:pt x="294" y="65"/>
                  </a:lnTo>
                  <a:lnTo>
                    <a:pt x="294" y="71"/>
                  </a:lnTo>
                  <a:lnTo>
                    <a:pt x="294" y="74"/>
                  </a:lnTo>
                  <a:lnTo>
                    <a:pt x="295" y="77"/>
                  </a:lnTo>
                  <a:lnTo>
                    <a:pt x="295" y="80"/>
                  </a:lnTo>
                  <a:lnTo>
                    <a:pt x="295" y="81"/>
                  </a:lnTo>
                  <a:lnTo>
                    <a:pt x="295" y="84"/>
                  </a:lnTo>
                  <a:lnTo>
                    <a:pt x="295" y="89"/>
                  </a:lnTo>
                  <a:lnTo>
                    <a:pt x="295" y="92"/>
                  </a:lnTo>
                  <a:lnTo>
                    <a:pt x="294" y="94"/>
                  </a:lnTo>
                  <a:lnTo>
                    <a:pt x="294" y="97"/>
                  </a:lnTo>
                  <a:lnTo>
                    <a:pt x="294" y="99"/>
                  </a:lnTo>
                  <a:lnTo>
                    <a:pt x="294" y="102"/>
                  </a:lnTo>
                  <a:lnTo>
                    <a:pt x="294" y="105"/>
                  </a:lnTo>
                  <a:lnTo>
                    <a:pt x="293" y="108"/>
                  </a:lnTo>
                  <a:lnTo>
                    <a:pt x="291" y="112"/>
                  </a:lnTo>
                  <a:lnTo>
                    <a:pt x="290" y="115"/>
                  </a:lnTo>
                  <a:lnTo>
                    <a:pt x="288" y="116"/>
                  </a:lnTo>
                  <a:lnTo>
                    <a:pt x="285" y="121"/>
                  </a:lnTo>
                  <a:lnTo>
                    <a:pt x="284" y="124"/>
                  </a:lnTo>
                  <a:lnTo>
                    <a:pt x="281" y="126"/>
                  </a:lnTo>
                  <a:lnTo>
                    <a:pt x="278" y="129"/>
                  </a:lnTo>
                  <a:lnTo>
                    <a:pt x="277" y="132"/>
                  </a:lnTo>
                  <a:lnTo>
                    <a:pt x="272" y="135"/>
                  </a:lnTo>
                  <a:lnTo>
                    <a:pt x="269" y="138"/>
                  </a:lnTo>
                  <a:lnTo>
                    <a:pt x="265" y="141"/>
                  </a:lnTo>
                  <a:lnTo>
                    <a:pt x="259" y="142"/>
                  </a:lnTo>
                  <a:lnTo>
                    <a:pt x="247" y="151"/>
                  </a:lnTo>
                  <a:lnTo>
                    <a:pt x="245" y="153"/>
                  </a:lnTo>
                  <a:lnTo>
                    <a:pt x="242" y="156"/>
                  </a:lnTo>
                  <a:lnTo>
                    <a:pt x="239" y="157"/>
                  </a:lnTo>
                  <a:lnTo>
                    <a:pt x="237" y="158"/>
                  </a:lnTo>
                  <a:lnTo>
                    <a:pt x="234" y="161"/>
                  </a:lnTo>
                  <a:lnTo>
                    <a:pt x="231" y="163"/>
                  </a:lnTo>
                  <a:lnTo>
                    <a:pt x="230" y="166"/>
                  </a:lnTo>
                  <a:lnTo>
                    <a:pt x="229" y="169"/>
                  </a:lnTo>
                  <a:lnTo>
                    <a:pt x="226" y="172"/>
                  </a:lnTo>
                  <a:lnTo>
                    <a:pt x="224" y="174"/>
                  </a:lnTo>
                  <a:lnTo>
                    <a:pt x="224" y="176"/>
                  </a:lnTo>
                  <a:lnTo>
                    <a:pt x="224" y="177"/>
                  </a:lnTo>
                  <a:lnTo>
                    <a:pt x="223" y="179"/>
                  </a:lnTo>
                  <a:lnTo>
                    <a:pt x="223" y="182"/>
                  </a:lnTo>
                  <a:lnTo>
                    <a:pt x="221" y="185"/>
                  </a:lnTo>
                  <a:lnTo>
                    <a:pt x="220" y="190"/>
                  </a:lnTo>
                  <a:lnTo>
                    <a:pt x="218" y="201"/>
                  </a:lnTo>
                  <a:lnTo>
                    <a:pt x="218" y="205"/>
                  </a:lnTo>
                  <a:lnTo>
                    <a:pt x="217" y="206"/>
                  </a:lnTo>
                  <a:lnTo>
                    <a:pt x="215" y="211"/>
                  </a:lnTo>
                  <a:lnTo>
                    <a:pt x="214" y="215"/>
                  </a:lnTo>
                  <a:lnTo>
                    <a:pt x="213" y="220"/>
                  </a:lnTo>
                  <a:lnTo>
                    <a:pt x="210" y="228"/>
                  </a:lnTo>
                  <a:lnTo>
                    <a:pt x="207" y="236"/>
                  </a:lnTo>
                  <a:lnTo>
                    <a:pt x="205" y="240"/>
                  </a:lnTo>
                  <a:lnTo>
                    <a:pt x="202" y="246"/>
                  </a:lnTo>
                  <a:lnTo>
                    <a:pt x="201" y="252"/>
                  </a:lnTo>
                  <a:lnTo>
                    <a:pt x="199" y="257"/>
                  </a:lnTo>
                  <a:lnTo>
                    <a:pt x="198" y="263"/>
                  </a:lnTo>
                  <a:lnTo>
                    <a:pt x="195" y="278"/>
                  </a:lnTo>
                  <a:lnTo>
                    <a:pt x="194" y="281"/>
                  </a:lnTo>
                  <a:lnTo>
                    <a:pt x="192" y="286"/>
                  </a:lnTo>
                  <a:lnTo>
                    <a:pt x="189" y="298"/>
                  </a:lnTo>
                  <a:lnTo>
                    <a:pt x="189" y="301"/>
                  </a:lnTo>
                  <a:lnTo>
                    <a:pt x="183" y="317"/>
                  </a:lnTo>
                  <a:lnTo>
                    <a:pt x="183" y="320"/>
                  </a:lnTo>
                  <a:lnTo>
                    <a:pt x="182" y="324"/>
                  </a:lnTo>
                  <a:lnTo>
                    <a:pt x="181" y="327"/>
                  </a:lnTo>
                  <a:lnTo>
                    <a:pt x="179" y="329"/>
                  </a:lnTo>
                  <a:lnTo>
                    <a:pt x="178" y="330"/>
                  </a:lnTo>
                  <a:lnTo>
                    <a:pt x="176" y="332"/>
                  </a:lnTo>
                  <a:lnTo>
                    <a:pt x="175" y="333"/>
                  </a:lnTo>
                  <a:lnTo>
                    <a:pt x="173" y="334"/>
                  </a:lnTo>
                  <a:lnTo>
                    <a:pt x="170" y="336"/>
                  </a:lnTo>
                  <a:lnTo>
                    <a:pt x="166" y="337"/>
                  </a:lnTo>
                  <a:lnTo>
                    <a:pt x="163" y="337"/>
                  </a:lnTo>
                  <a:lnTo>
                    <a:pt x="159" y="337"/>
                  </a:lnTo>
                  <a:lnTo>
                    <a:pt x="154" y="339"/>
                  </a:lnTo>
                  <a:lnTo>
                    <a:pt x="150" y="339"/>
                  </a:lnTo>
                  <a:lnTo>
                    <a:pt x="138" y="339"/>
                  </a:lnTo>
                  <a:lnTo>
                    <a:pt x="80" y="340"/>
                  </a:lnTo>
                  <a:lnTo>
                    <a:pt x="63" y="340"/>
                  </a:lnTo>
                  <a:lnTo>
                    <a:pt x="39" y="342"/>
                  </a:lnTo>
                  <a:lnTo>
                    <a:pt x="31" y="342"/>
                  </a:lnTo>
                  <a:lnTo>
                    <a:pt x="28" y="342"/>
                  </a:lnTo>
                  <a:lnTo>
                    <a:pt x="25" y="342"/>
                  </a:lnTo>
                  <a:lnTo>
                    <a:pt x="23" y="342"/>
                  </a:lnTo>
                  <a:lnTo>
                    <a:pt x="20" y="340"/>
                  </a:lnTo>
                  <a:lnTo>
                    <a:pt x="18" y="340"/>
                  </a:lnTo>
                  <a:lnTo>
                    <a:pt x="16" y="340"/>
                  </a:lnTo>
                  <a:lnTo>
                    <a:pt x="15" y="339"/>
                  </a:lnTo>
                  <a:lnTo>
                    <a:pt x="12" y="336"/>
                  </a:lnTo>
                  <a:lnTo>
                    <a:pt x="10" y="334"/>
                  </a:lnTo>
                  <a:lnTo>
                    <a:pt x="10" y="332"/>
                  </a:lnTo>
                  <a:lnTo>
                    <a:pt x="9" y="330"/>
                  </a:lnTo>
                  <a:lnTo>
                    <a:pt x="9" y="329"/>
                  </a:lnTo>
                  <a:lnTo>
                    <a:pt x="7" y="324"/>
                  </a:lnTo>
                  <a:lnTo>
                    <a:pt x="7" y="318"/>
                  </a:lnTo>
                  <a:lnTo>
                    <a:pt x="6" y="314"/>
                  </a:lnTo>
                  <a:lnTo>
                    <a:pt x="6" y="307"/>
                  </a:lnTo>
                  <a:lnTo>
                    <a:pt x="6" y="295"/>
                  </a:lnTo>
                  <a:lnTo>
                    <a:pt x="4" y="250"/>
                  </a:lnTo>
                  <a:lnTo>
                    <a:pt x="4" y="215"/>
                  </a:lnTo>
                  <a:lnTo>
                    <a:pt x="3" y="172"/>
                  </a:lnTo>
                  <a:lnTo>
                    <a:pt x="0" y="125"/>
                  </a:lnTo>
                  <a:lnTo>
                    <a:pt x="0" y="110"/>
                  </a:lnTo>
                  <a:lnTo>
                    <a:pt x="0" y="106"/>
                  </a:lnTo>
                  <a:lnTo>
                    <a:pt x="0" y="100"/>
                  </a:lnTo>
                  <a:lnTo>
                    <a:pt x="0" y="96"/>
                  </a:lnTo>
                  <a:lnTo>
                    <a:pt x="2" y="92"/>
                  </a:lnTo>
                  <a:lnTo>
                    <a:pt x="2" y="87"/>
                  </a:lnTo>
                  <a:lnTo>
                    <a:pt x="2" y="86"/>
                  </a:lnTo>
                  <a:lnTo>
                    <a:pt x="2" y="83"/>
                  </a:lnTo>
                  <a:lnTo>
                    <a:pt x="3" y="80"/>
                  </a:lnTo>
                  <a:lnTo>
                    <a:pt x="4" y="78"/>
                  </a:lnTo>
                  <a:lnTo>
                    <a:pt x="4" y="77"/>
                  </a:lnTo>
                  <a:lnTo>
                    <a:pt x="6" y="77"/>
                  </a:lnTo>
                  <a:lnTo>
                    <a:pt x="7" y="76"/>
                  </a:lnTo>
                  <a:lnTo>
                    <a:pt x="9" y="74"/>
                  </a:lnTo>
                  <a:lnTo>
                    <a:pt x="12" y="73"/>
                  </a:lnTo>
                  <a:lnTo>
                    <a:pt x="15" y="73"/>
                  </a:lnTo>
                  <a:lnTo>
                    <a:pt x="16" y="71"/>
                  </a:lnTo>
                  <a:lnTo>
                    <a:pt x="19" y="71"/>
                  </a:lnTo>
                  <a:lnTo>
                    <a:pt x="26" y="71"/>
                  </a:lnTo>
                  <a:lnTo>
                    <a:pt x="34" y="71"/>
                  </a:lnTo>
                  <a:lnTo>
                    <a:pt x="54" y="71"/>
                  </a:lnTo>
                  <a:lnTo>
                    <a:pt x="60" y="71"/>
                  </a:lnTo>
                  <a:lnTo>
                    <a:pt x="66" y="71"/>
                  </a:lnTo>
                  <a:lnTo>
                    <a:pt x="68" y="71"/>
                  </a:lnTo>
                  <a:lnTo>
                    <a:pt x="73" y="71"/>
                  </a:lnTo>
                  <a:lnTo>
                    <a:pt x="74" y="71"/>
                  </a:lnTo>
                  <a:lnTo>
                    <a:pt x="77" y="70"/>
                  </a:lnTo>
                  <a:lnTo>
                    <a:pt x="79" y="68"/>
                  </a:lnTo>
                  <a:lnTo>
                    <a:pt x="80" y="68"/>
                  </a:lnTo>
                  <a:lnTo>
                    <a:pt x="82" y="67"/>
                  </a:lnTo>
                  <a:lnTo>
                    <a:pt x="82" y="65"/>
                  </a:lnTo>
                  <a:lnTo>
                    <a:pt x="83" y="64"/>
                  </a:lnTo>
                  <a:lnTo>
                    <a:pt x="83" y="62"/>
                  </a:lnTo>
                  <a:lnTo>
                    <a:pt x="84" y="61"/>
                  </a:lnTo>
                  <a:lnTo>
                    <a:pt x="84" y="58"/>
                  </a:lnTo>
                  <a:lnTo>
                    <a:pt x="84" y="57"/>
                  </a:lnTo>
                  <a:lnTo>
                    <a:pt x="84" y="54"/>
                  </a:lnTo>
                  <a:lnTo>
                    <a:pt x="84" y="52"/>
                  </a:lnTo>
                  <a:lnTo>
                    <a:pt x="84" y="46"/>
                  </a:lnTo>
                  <a:lnTo>
                    <a:pt x="84" y="42"/>
                  </a:lnTo>
                  <a:lnTo>
                    <a:pt x="84" y="30"/>
                  </a:lnTo>
                  <a:lnTo>
                    <a:pt x="84" y="25"/>
                  </a:lnTo>
                  <a:lnTo>
                    <a:pt x="86" y="20"/>
                  </a:lnTo>
                  <a:lnTo>
                    <a:pt x="86" y="16"/>
                  </a:lnTo>
                  <a:lnTo>
                    <a:pt x="86" y="13"/>
                  </a:lnTo>
                  <a:lnTo>
                    <a:pt x="87" y="13"/>
                  </a:lnTo>
                  <a:lnTo>
                    <a:pt x="87" y="12"/>
                  </a:lnTo>
                  <a:lnTo>
                    <a:pt x="89" y="9"/>
                  </a:lnTo>
                  <a:lnTo>
                    <a:pt x="89" y="7"/>
                  </a:lnTo>
                  <a:lnTo>
                    <a:pt x="90" y="7"/>
                  </a:lnTo>
                  <a:lnTo>
                    <a:pt x="93" y="6"/>
                  </a:lnTo>
                  <a:lnTo>
                    <a:pt x="95" y="4"/>
                  </a:lnTo>
                  <a:lnTo>
                    <a:pt x="96" y="4"/>
                  </a:lnTo>
                  <a:lnTo>
                    <a:pt x="99" y="3"/>
                  </a:lnTo>
                  <a:lnTo>
                    <a:pt x="100" y="3"/>
                  </a:lnTo>
                  <a:lnTo>
                    <a:pt x="103" y="1"/>
                  </a:lnTo>
                  <a:lnTo>
                    <a:pt x="109" y="1"/>
                  </a:lnTo>
                  <a:lnTo>
                    <a:pt x="114" y="1"/>
                  </a:lnTo>
                  <a:lnTo>
                    <a:pt x="121" y="1"/>
                  </a:lnTo>
                  <a:lnTo>
                    <a:pt x="133" y="1"/>
                  </a:lnTo>
                  <a:lnTo>
                    <a:pt x="150" y="1"/>
                  </a:lnTo>
                  <a:lnTo>
                    <a:pt x="153" y="1"/>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4" name="Freeform 73"/>
            <p:cNvSpPr>
              <a:spLocks/>
            </p:cNvSpPr>
            <p:nvPr/>
          </p:nvSpPr>
          <p:spPr bwMode="auto">
            <a:xfrm>
              <a:off x="4203700" y="4298949"/>
              <a:ext cx="234950" cy="434976"/>
            </a:xfrm>
            <a:custGeom>
              <a:avLst/>
              <a:gdLst>
                <a:gd name="T0" fmla="*/ 148 w 148"/>
                <a:gd name="T1" fmla="*/ 2 h 274"/>
                <a:gd name="T2" fmla="*/ 147 w 148"/>
                <a:gd name="T3" fmla="*/ 6 h 274"/>
                <a:gd name="T4" fmla="*/ 147 w 148"/>
                <a:gd name="T5" fmla="*/ 28 h 274"/>
                <a:gd name="T6" fmla="*/ 147 w 148"/>
                <a:gd name="T7" fmla="*/ 38 h 274"/>
                <a:gd name="T8" fmla="*/ 145 w 148"/>
                <a:gd name="T9" fmla="*/ 47 h 274"/>
                <a:gd name="T10" fmla="*/ 143 w 148"/>
                <a:gd name="T11" fmla="*/ 57 h 274"/>
                <a:gd name="T12" fmla="*/ 138 w 148"/>
                <a:gd name="T13" fmla="*/ 66 h 274"/>
                <a:gd name="T14" fmla="*/ 134 w 148"/>
                <a:gd name="T15" fmla="*/ 78 h 274"/>
                <a:gd name="T16" fmla="*/ 127 w 148"/>
                <a:gd name="T17" fmla="*/ 88 h 274"/>
                <a:gd name="T18" fmla="*/ 115 w 148"/>
                <a:gd name="T19" fmla="*/ 105 h 274"/>
                <a:gd name="T20" fmla="*/ 112 w 148"/>
                <a:gd name="T21" fmla="*/ 115 h 274"/>
                <a:gd name="T22" fmla="*/ 109 w 148"/>
                <a:gd name="T23" fmla="*/ 120 h 274"/>
                <a:gd name="T24" fmla="*/ 106 w 148"/>
                <a:gd name="T25" fmla="*/ 130 h 274"/>
                <a:gd name="T26" fmla="*/ 103 w 148"/>
                <a:gd name="T27" fmla="*/ 142 h 274"/>
                <a:gd name="T28" fmla="*/ 102 w 148"/>
                <a:gd name="T29" fmla="*/ 150 h 274"/>
                <a:gd name="T30" fmla="*/ 99 w 148"/>
                <a:gd name="T31" fmla="*/ 171 h 274"/>
                <a:gd name="T32" fmla="*/ 96 w 148"/>
                <a:gd name="T33" fmla="*/ 185 h 274"/>
                <a:gd name="T34" fmla="*/ 92 w 148"/>
                <a:gd name="T35" fmla="*/ 204 h 274"/>
                <a:gd name="T36" fmla="*/ 90 w 148"/>
                <a:gd name="T37" fmla="*/ 213 h 274"/>
                <a:gd name="T38" fmla="*/ 89 w 148"/>
                <a:gd name="T39" fmla="*/ 223 h 274"/>
                <a:gd name="T40" fmla="*/ 89 w 148"/>
                <a:gd name="T41" fmla="*/ 232 h 274"/>
                <a:gd name="T42" fmla="*/ 90 w 148"/>
                <a:gd name="T43" fmla="*/ 238 h 274"/>
                <a:gd name="T44" fmla="*/ 92 w 148"/>
                <a:gd name="T45" fmla="*/ 252 h 274"/>
                <a:gd name="T46" fmla="*/ 93 w 148"/>
                <a:gd name="T47" fmla="*/ 258 h 274"/>
                <a:gd name="T48" fmla="*/ 93 w 148"/>
                <a:gd name="T49" fmla="*/ 265 h 274"/>
                <a:gd name="T50" fmla="*/ 90 w 148"/>
                <a:gd name="T51" fmla="*/ 268 h 274"/>
                <a:gd name="T52" fmla="*/ 87 w 148"/>
                <a:gd name="T53" fmla="*/ 270 h 274"/>
                <a:gd name="T54" fmla="*/ 83 w 148"/>
                <a:gd name="T55" fmla="*/ 271 h 274"/>
                <a:gd name="T56" fmla="*/ 76 w 148"/>
                <a:gd name="T57" fmla="*/ 272 h 274"/>
                <a:gd name="T58" fmla="*/ 62 w 148"/>
                <a:gd name="T59" fmla="*/ 272 h 274"/>
                <a:gd name="T60" fmla="*/ 25 w 148"/>
                <a:gd name="T61" fmla="*/ 274 h 274"/>
                <a:gd name="T62" fmla="*/ 16 w 148"/>
                <a:gd name="T63" fmla="*/ 272 h 274"/>
                <a:gd name="T64" fmla="*/ 10 w 148"/>
                <a:gd name="T65" fmla="*/ 271 h 274"/>
                <a:gd name="T66" fmla="*/ 9 w 148"/>
                <a:gd name="T67" fmla="*/ 270 h 274"/>
                <a:gd name="T68" fmla="*/ 6 w 148"/>
                <a:gd name="T69" fmla="*/ 268 h 274"/>
                <a:gd name="T70" fmla="*/ 4 w 148"/>
                <a:gd name="T71" fmla="*/ 264 h 274"/>
                <a:gd name="T72" fmla="*/ 3 w 148"/>
                <a:gd name="T73" fmla="*/ 258 h 274"/>
                <a:gd name="T74" fmla="*/ 1 w 148"/>
                <a:gd name="T75" fmla="*/ 251 h 274"/>
                <a:gd name="T76" fmla="*/ 0 w 148"/>
                <a:gd name="T77" fmla="*/ 240 h 274"/>
                <a:gd name="T78" fmla="*/ 0 w 148"/>
                <a:gd name="T79" fmla="*/ 223 h 274"/>
                <a:gd name="T80" fmla="*/ 0 w 148"/>
                <a:gd name="T81" fmla="*/ 175 h 274"/>
                <a:gd name="T82" fmla="*/ 0 w 148"/>
                <a:gd name="T83" fmla="*/ 163 h 274"/>
                <a:gd name="T84" fmla="*/ 1 w 148"/>
                <a:gd name="T85" fmla="*/ 153 h 274"/>
                <a:gd name="T86" fmla="*/ 3 w 148"/>
                <a:gd name="T87" fmla="*/ 146 h 274"/>
                <a:gd name="T88" fmla="*/ 4 w 148"/>
                <a:gd name="T89" fmla="*/ 142 h 274"/>
                <a:gd name="T90" fmla="*/ 9 w 148"/>
                <a:gd name="T91" fmla="*/ 134 h 274"/>
                <a:gd name="T92" fmla="*/ 9 w 148"/>
                <a:gd name="T93" fmla="*/ 131 h 274"/>
                <a:gd name="T94" fmla="*/ 9 w 148"/>
                <a:gd name="T95" fmla="*/ 127 h 274"/>
                <a:gd name="T96" fmla="*/ 10 w 148"/>
                <a:gd name="T97" fmla="*/ 118 h 274"/>
                <a:gd name="T98" fmla="*/ 10 w 148"/>
                <a:gd name="T99" fmla="*/ 108 h 274"/>
                <a:gd name="T100" fmla="*/ 9 w 148"/>
                <a:gd name="T101" fmla="*/ 85 h 274"/>
                <a:gd name="T102" fmla="*/ 9 w 148"/>
                <a:gd name="T103" fmla="*/ 38 h 274"/>
                <a:gd name="T104" fmla="*/ 9 w 148"/>
                <a:gd name="T105" fmla="*/ 28 h 274"/>
                <a:gd name="T106" fmla="*/ 9 w 148"/>
                <a:gd name="T107" fmla="*/ 22 h 274"/>
                <a:gd name="T108" fmla="*/ 10 w 148"/>
                <a:gd name="T109" fmla="*/ 16 h 274"/>
                <a:gd name="T110" fmla="*/ 12 w 148"/>
                <a:gd name="T111" fmla="*/ 11 h 274"/>
                <a:gd name="T112" fmla="*/ 14 w 148"/>
                <a:gd name="T113" fmla="*/ 8 h 274"/>
                <a:gd name="T114" fmla="*/ 20 w 148"/>
                <a:gd name="T115" fmla="*/ 5 h 274"/>
                <a:gd name="T116" fmla="*/ 26 w 148"/>
                <a:gd name="T117" fmla="*/ 3 h 274"/>
                <a:gd name="T118" fmla="*/ 38 w 148"/>
                <a:gd name="T119" fmla="*/ 2 h 274"/>
                <a:gd name="T120" fmla="*/ 83 w 148"/>
                <a:gd name="T121" fmla="*/ 2 h 274"/>
                <a:gd name="T122" fmla="*/ 148 w 148"/>
                <a:gd name="T123" fmla="*/ 0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8" h="274">
                  <a:moveTo>
                    <a:pt x="148" y="0"/>
                  </a:moveTo>
                  <a:lnTo>
                    <a:pt x="148" y="2"/>
                  </a:lnTo>
                  <a:lnTo>
                    <a:pt x="147" y="3"/>
                  </a:lnTo>
                  <a:lnTo>
                    <a:pt x="147" y="6"/>
                  </a:lnTo>
                  <a:lnTo>
                    <a:pt x="147" y="12"/>
                  </a:lnTo>
                  <a:lnTo>
                    <a:pt x="147" y="28"/>
                  </a:lnTo>
                  <a:lnTo>
                    <a:pt x="147" y="34"/>
                  </a:lnTo>
                  <a:lnTo>
                    <a:pt x="147" y="38"/>
                  </a:lnTo>
                  <a:lnTo>
                    <a:pt x="145" y="43"/>
                  </a:lnTo>
                  <a:lnTo>
                    <a:pt x="145" y="47"/>
                  </a:lnTo>
                  <a:lnTo>
                    <a:pt x="144" y="53"/>
                  </a:lnTo>
                  <a:lnTo>
                    <a:pt x="143" y="57"/>
                  </a:lnTo>
                  <a:lnTo>
                    <a:pt x="141" y="62"/>
                  </a:lnTo>
                  <a:lnTo>
                    <a:pt x="138" y="66"/>
                  </a:lnTo>
                  <a:lnTo>
                    <a:pt x="137" y="72"/>
                  </a:lnTo>
                  <a:lnTo>
                    <a:pt x="134" y="78"/>
                  </a:lnTo>
                  <a:lnTo>
                    <a:pt x="131" y="82"/>
                  </a:lnTo>
                  <a:lnTo>
                    <a:pt x="127" y="88"/>
                  </a:lnTo>
                  <a:lnTo>
                    <a:pt x="118" y="102"/>
                  </a:lnTo>
                  <a:lnTo>
                    <a:pt x="115" y="105"/>
                  </a:lnTo>
                  <a:lnTo>
                    <a:pt x="113" y="111"/>
                  </a:lnTo>
                  <a:lnTo>
                    <a:pt x="112" y="115"/>
                  </a:lnTo>
                  <a:lnTo>
                    <a:pt x="110" y="118"/>
                  </a:lnTo>
                  <a:lnTo>
                    <a:pt x="109" y="120"/>
                  </a:lnTo>
                  <a:lnTo>
                    <a:pt x="109" y="124"/>
                  </a:lnTo>
                  <a:lnTo>
                    <a:pt x="106" y="130"/>
                  </a:lnTo>
                  <a:lnTo>
                    <a:pt x="105" y="136"/>
                  </a:lnTo>
                  <a:lnTo>
                    <a:pt x="103" y="142"/>
                  </a:lnTo>
                  <a:lnTo>
                    <a:pt x="102" y="146"/>
                  </a:lnTo>
                  <a:lnTo>
                    <a:pt x="102" y="150"/>
                  </a:lnTo>
                  <a:lnTo>
                    <a:pt x="100" y="158"/>
                  </a:lnTo>
                  <a:lnTo>
                    <a:pt x="99" y="171"/>
                  </a:lnTo>
                  <a:lnTo>
                    <a:pt x="97" y="178"/>
                  </a:lnTo>
                  <a:lnTo>
                    <a:pt x="96" y="185"/>
                  </a:lnTo>
                  <a:lnTo>
                    <a:pt x="92" y="198"/>
                  </a:lnTo>
                  <a:lnTo>
                    <a:pt x="92" y="204"/>
                  </a:lnTo>
                  <a:lnTo>
                    <a:pt x="90" y="208"/>
                  </a:lnTo>
                  <a:lnTo>
                    <a:pt x="90" y="213"/>
                  </a:lnTo>
                  <a:lnTo>
                    <a:pt x="89" y="219"/>
                  </a:lnTo>
                  <a:lnTo>
                    <a:pt x="89" y="223"/>
                  </a:lnTo>
                  <a:lnTo>
                    <a:pt x="89" y="229"/>
                  </a:lnTo>
                  <a:lnTo>
                    <a:pt x="89" y="232"/>
                  </a:lnTo>
                  <a:lnTo>
                    <a:pt x="89" y="233"/>
                  </a:lnTo>
                  <a:lnTo>
                    <a:pt x="90" y="238"/>
                  </a:lnTo>
                  <a:lnTo>
                    <a:pt x="90" y="240"/>
                  </a:lnTo>
                  <a:lnTo>
                    <a:pt x="92" y="252"/>
                  </a:lnTo>
                  <a:lnTo>
                    <a:pt x="93" y="255"/>
                  </a:lnTo>
                  <a:lnTo>
                    <a:pt x="93" y="258"/>
                  </a:lnTo>
                  <a:lnTo>
                    <a:pt x="93" y="262"/>
                  </a:lnTo>
                  <a:lnTo>
                    <a:pt x="93" y="265"/>
                  </a:lnTo>
                  <a:lnTo>
                    <a:pt x="92" y="268"/>
                  </a:lnTo>
                  <a:lnTo>
                    <a:pt x="90" y="268"/>
                  </a:lnTo>
                  <a:lnTo>
                    <a:pt x="89" y="270"/>
                  </a:lnTo>
                  <a:lnTo>
                    <a:pt x="87" y="270"/>
                  </a:lnTo>
                  <a:lnTo>
                    <a:pt x="86" y="271"/>
                  </a:lnTo>
                  <a:lnTo>
                    <a:pt x="83" y="271"/>
                  </a:lnTo>
                  <a:lnTo>
                    <a:pt x="80" y="272"/>
                  </a:lnTo>
                  <a:lnTo>
                    <a:pt x="76" y="272"/>
                  </a:lnTo>
                  <a:lnTo>
                    <a:pt x="71" y="272"/>
                  </a:lnTo>
                  <a:lnTo>
                    <a:pt x="62" y="272"/>
                  </a:lnTo>
                  <a:lnTo>
                    <a:pt x="30" y="274"/>
                  </a:lnTo>
                  <a:lnTo>
                    <a:pt x="25" y="274"/>
                  </a:lnTo>
                  <a:lnTo>
                    <a:pt x="20" y="274"/>
                  </a:lnTo>
                  <a:lnTo>
                    <a:pt x="16" y="272"/>
                  </a:lnTo>
                  <a:lnTo>
                    <a:pt x="13" y="272"/>
                  </a:lnTo>
                  <a:lnTo>
                    <a:pt x="10" y="271"/>
                  </a:lnTo>
                  <a:lnTo>
                    <a:pt x="9" y="271"/>
                  </a:lnTo>
                  <a:lnTo>
                    <a:pt x="9" y="270"/>
                  </a:lnTo>
                  <a:lnTo>
                    <a:pt x="7" y="268"/>
                  </a:lnTo>
                  <a:lnTo>
                    <a:pt x="6" y="268"/>
                  </a:lnTo>
                  <a:lnTo>
                    <a:pt x="4" y="267"/>
                  </a:lnTo>
                  <a:lnTo>
                    <a:pt x="4" y="264"/>
                  </a:lnTo>
                  <a:lnTo>
                    <a:pt x="3" y="261"/>
                  </a:lnTo>
                  <a:lnTo>
                    <a:pt x="3" y="258"/>
                  </a:lnTo>
                  <a:lnTo>
                    <a:pt x="1" y="255"/>
                  </a:lnTo>
                  <a:lnTo>
                    <a:pt x="1" y="251"/>
                  </a:lnTo>
                  <a:lnTo>
                    <a:pt x="1" y="245"/>
                  </a:lnTo>
                  <a:lnTo>
                    <a:pt x="0" y="240"/>
                  </a:lnTo>
                  <a:lnTo>
                    <a:pt x="0" y="235"/>
                  </a:lnTo>
                  <a:lnTo>
                    <a:pt x="0" y="223"/>
                  </a:lnTo>
                  <a:lnTo>
                    <a:pt x="0" y="184"/>
                  </a:lnTo>
                  <a:lnTo>
                    <a:pt x="0" y="175"/>
                  </a:lnTo>
                  <a:lnTo>
                    <a:pt x="0" y="168"/>
                  </a:lnTo>
                  <a:lnTo>
                    <a:pt x="0" y="163"/>
                  </a:lnTo>
                  <a:lnTo>
                    <a:pt x="1" y="158"/>
                  </a:lnTo>
                  <a:lnTo>
                    <a:pt x="1" y="153"/>
                  </a:lnTo>
                  <a:lnTo>
                    <a:pt x="1" y="149"/>
                  </a:lnTo>
                  <a:lnTo>
                    <a:pt x="3" y="146"/>
                  </a:lnTo>
                  <a:lnTo>
                    <a:pt x="3" y="144"/>
                  </a:lnTo>
                  <a:lnTo>
                    <a:pt x="4" y="142"/>
                  </a:lnTo>
                  <a:lnTo>
                    <a:pt x="7" y="136"/>
                  </a:lnTo>
                  <a:lnTo>
                    <a:pt x="9" y="134"/>
                  </a:lnTo>
                  <a:lnTo>
                    <a:pt x="9" y="133"/>
                  </a:lnTo>
                  <a:lnTo>
                    <a:pt x="9" y="131"/>
                  </a:lnTo>
                  <a:lnTo>
                    <a:pt x="9" y="128"/>
                  </a:lnTo>
                  <a:lnTo>
                    <a:pt x="9" y="127"/>
                  </a:lnTo>
                  <a:lnTo>
                    <a:pt x="9" y="123"/>
                  </a:lnTo>
                  <a:lnTo>
                    <a:pt x="10" y="118"/>
                  </a:lnTo>
                  <a:lnTo>
                    <a:pt x="10" y="114"/>
                  </a:lnTo>
                  <a:lnTo>
                    <a:pt x="10" y="108"/>
                  </a:lnTo>
                  <a:lnTo>
                    <a:pt x="10" y="101"/>
                  </a:lnTo>
                  <a:lnTo>
                    <a:pt x="9" y="85"/>
                  </a:lnTo>
                  <a:lnTo>
                    <a:pt x="9" y="48"/>
                  </a:lnTo>
                  <a:lnTo>
                    <a:pt x="9" y="38"/>
                  </a:lnTo>
                  <a:lnTo>
                    <a:pt x="9" y="32"/>
                  </a:lnTo>
                  <a:lnTo>
                    <a:pt x="9" y="28"/>
                  </a:lnTo>
                  <a:lnTo>
                    <a:pt x="9" y="24"/>
                  </a:lnTo>
                  <a:lnTo>
                    <a:pt x="9" y="22"/>
                  </a:lnTo>
                  <a:lnTo>
                    <a:pt x="9" y="19"/>
                  </a:lnTo>
                  <a:lnTo>
                    <a:pt x="10" y="16"/>
                  </a:lnTo>
                  <a:lnTo>
                    <a:pt x="10" y="14"/>
                  </a:lnTo>
                  <a:lnTo>
                    <a:pt x="12" y="11"/>
                  </a:lnTo>
                  <a:lnTo>
                    <a:pt x="12" y="9"/>
                  </a:lnTo>
                  <a:lnTo>
                    <a:pt x="14" y="8"/>
                  </a:lnTo>
                  <a:lnTo>
                    <a:pt x="17" y="6"/>
                  </a:lnTo>
                  <a:lnTo>
                    <a:pt x="20" y="5"/>
                  </a:lnTo>
                  <a:lnTo>
                    <a:pt x="23" y="3"/>
                  </a:lnTo>
                  <a:lnTo>
                    <a:pt x="26" y="3"/>
                  </a:lnTo>
                  <a:lnTo>
                    <a:pt x="32" y="2"/>
                  </a:lnTo>
                  <a:lnTo>
                    <a:pt x="38" y="2"/>
                  </a:lnTo>
                  <a:lnTo>
                    <a:pt x="45" y="2"/>
                  </a:lnTo>
                  <a:lnTo>
                    <a:pt x="83" y="2"/>
                  </a:lnTo>
                  <a:lnTo>
                    <a:pt x="122" y="0"/>
                  </a:lnTo>
                  <a:lnTo>
                    <a:pt x="148"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5" name="Freeform 74"/>
            <p:cNvSpPr>
              <a:spLocks/>
            </p:cNvSpPr>
            <p:nvPr/>
          </p:nvSpPr>
          <p:spPr bwMode="auto">
            <a:xfrm>
              <a:off x="2606676" y="2927349"/>
              <a:ext cx="550864" cy="541338"/>
            </a:xfrm>
            <a:custGeom>
              <a:avLst/>
              <a:gdLst>
                <a:gd name="T0" fmla="*/ 344 w 347"/>
                <a:gd name="T1" fmla="*/ 28 h 341"/>
                <a:gd name="T2" fmla="*/ 345 w 347"/>
                <a:gd name="T3" fmla="*/ 89 h 341"/>
                <a:gd name="T4" fmla="*/ 347 w 347"/>
                <a:gd name="T5" fmla="*/ 227 h 341"/>
                <a:gd name="T6" fmla="*/ 347 w 347"/>
                <a:gd name="T7" fmla="*/ 293 h 341"/>
                <a:gd name="T8" fmla="*/ 347 w 347"/>
                <a:gd name="T9" fmla="*/ 310 h 341"/>
                <a:gd name="T10" fmla="*/ 347 w 347"/>
                <a:gd name="T11" fmla="*/ 320 h 341"/>
                <a:gd name="T12" fmla="*/ 345 w 347"/>
                <a:gd name="T13" fmla="*/ 328 h 341"/>
                <a:gd name="T14" fmla="*/ 344 w 347"/>
                <a:gd name="T15" fmla="*/ 331 h 341"/>
                <a:gd name="T16" fmla="*/ 341 w 347"/>
                <a:gd name="T17" fmla="*/ 335 h 341"/>
                <a:gd name="T18" fmla="*/ 335 w 347"/>
                <a:gd name="T19" fmla="*/ 338 h 341"/>
                <a:gd name="T20" fmla="*/ 329 w 347"/>
                <a:gd name="T21" fmla="*/ 339 h 341"/>
                <a:gd name="T22" fmla="*/ 319 w 347"/>
                <a:gd name="T23" fmla="*/ 341 h 341"/>
                <a:gd name="T24" fmla="*/ 283 w 347"/>
                <a:gd name="T25" fmla="*/ 339 h 341"/>
                <a:gd name="T26" fmla="*/ 201 w 347"/>
                <a:gd name="T27" fmla="*/ 339 h 341"/>
                <a:gd name="T28" fmla="*/ 104 w 347"/>
                <a:gd name="T29" fmla="*/ 339 h 341"/>
                <a:gd name="T30" fmla="*/ 91 w 347"/>
                <a:gd name="T31" fmla="*/ 339 h 341"/>
                <a:gd name="T32" fmla="*/ 82 w 347"/>
                <a:gd name="T33" fmla="*/ 338 h 341"/>
                <a:gd name="T34" fmla="*/ 76 w 347"/>
                <a:gd name="T35" fmla="*/ 335 h 341"/>
                <a:gd name="T36" fmla="*/ 73 w 347"/>
                <a:gd name="T37" fmla="*/ 332 h 341"/>
                <a:gd name="T38" fmla="*/ 72 w 347"/>
                <a:gd name="T39" fmla="*/ 329 h 341"/>
                <a:gd name="T40" fmla="*/ 70 w 347"/>
                <a:gd name="T41" fmla="*/ 326 h 341"/>
                <a:gd name="T42" fmla="*/ 70 w 347"/>
                <a:gd name="T43" fmla="*/ 320 h 341"/>
                <a:gd name="T44" fmla="*/ 70 w 347"/>
                <a:gd name="T45" fmla="*/ 313 h 341"/>
                <a:gd name="T46" fmla="*/ 69 w 347"/>
                <a:gd name="T47" fmla="*/ 303 h 341"/>
                <a:gd name="T48" fmla="*/ 69 w 347"/>
                <a:gd name="T49" fmla="*/ 256 h 341"/>
                <a:gd name="T50" fmla="*/ 69 w 347"/>
                <a:gd name="T51" fmla="*/ 191 h 341"/>
                <a:gd name="T52" fmla="*/ 69 w 347"/>
                <a:gd name="T53" fmla="*/ 168 h 341"/>
                <a:gd name="T54" fmla="*/ 67 w 347"/>
                <a:gd name="T55" fmla="*/ 156 h 341"/>
                <a:gd name="T56" fmla="*/ 67 w 347"/>
                <a:gd name="T57" fmla="*/ 150 h 341"/>
                <a:gd name="T58" fmla="*/ 66 w 347"/>
                <a:gd name="T59" fmla="*/ 144 h 341"/>
                <a:gd name="T60" fmla="*/ 64 w 347"/>
                <a:gd name="T61" fmla="*/ 142 h 341"/>
                <a:gd name="T62" fmla="*/ 62 w 347"/>
                <a:gd name="T63" fmla="*/ 139 h 341"/>
                <a:gd name="T64" fmla="*/ 57 w 347"/>
                <a:gd name="T65" fmla="*/ 137 h 341"/>
                <a:gd name="T66" fmla="*/ 53 w 347"/>
                <a:gd name="T67" fmla="*/ 136 h 341"/>
                <a:gd name="T68" fmla="*/ 43 w 347"/>
                <a:gd name="T69" fmla="*/ 136 h 341"/>
                <a:gd name="T70" fmla="*/ 25 w 347"/>
                <a:gd name="T71" fmla="*/ 136 h 341"/>
                <a:gd name="T72" fmla="*/ 16 w 347"/>
                <a:gd name="T73" fmla="*/ 134 h 341"/>
                <a:gd name="T74" fmla="*/ 11 w 347"/>
                <a:gd name="T75" fmla="*/ 133 h 341"/>
                <a:gd name="T76" fmla="*/ 8 w 347"/>
                <a:gd name="T77" fmla="*/ 131 h 341"/>
                <a:gd name="T78" fmla="*/ 5 w 347"/>
                <a:gd name="T79" fmla="*/ 127 h 341"/>
                <a:gd name="T80" fmla="*/ 3 w 347"/>
                <a:gd name="T81" fmla="*/ 124 h 341"/>
                <a:gd name="T82" fmla="*/ 2 w 347"/>
                <a:gd name="T83" fmla="*/ 118 h 341"/>
                <a:gd name="T84" fmla="*/ 2 w 347"/>
                <a:gd name="T85" fmla="*/ 107 h 341"/>
                <a:gd name="T86" fmla="*/ 0 w 347"/>
                <a:gd name="T87" fmla="*/ 86 h 341"/>
                <a:gd name="T88" fmla="*/ 0 w 347"/>
                <a:gd name="T89" fmla="*/ 43 h 341"/>
                <a:gd name="T90" fmla="*/ 0 w 347"/>
                <a:gd name="T91" fmla="*/ 27 h 341"/>
                <a:gd name="T92" fmla="*/ 2 w 347"/>
                <a:gd name="T93" fmla="*/ 21 h 341"/>
                <a:gd name="T94" fmla="*/ 2 w 347"/>
                <a:gd name="T95" fmla="*/ 15 h 341"/>
                <a:gd name="T96" fmla="*/ 3 w 347"/>
                <a:gd name="T97" fmla="*/ 11 h 341"/>
                <a:gd name="T98" fmla="*/ 5 w 347"/>
                <a:gd name="T99" fmla="*/ 8 h 341"/>
                <a:gd name="T100" fmla="*/ 11 w 347"/>
                <a:gd name="T101" fmla="*/ 3 h 341"/>
                <a:gd name="T102" fmla="*/ 15 w 347"/>
                <a:gd name="T103" fmla="*/ 2 h 341"/>
                <a:gd name="T104" fmla="*/ 21 w 347"/>
                <a:gd name="T105" fmla="*/ 2 h 341"/>
                <a:gd name="T106" fmla="*/ 31 w 347"/>
                <a:gd name="T107" fmla="*/ 2 h 341"/>
                <a:gd name="T108" fmla="*/ 62 w 347"/>
                <a:gd name="T109" fmla="*/ 2 h 341"/>
                <a:gd name="T110" fmla="*/ 105 w 347"/>
                <a:gd name="T111" fmla="*/ 2 h 341"/>
                <a:gd name="T112" fmla="*/ 193 w 347"/>
                <a:gd name="T113" fmla="*/ 0 h 341"/>
                <a:gd name="T114" fmla="*/ 257 w 347"/>
                <a:gd name="T115" fmla="*/ 2 h 341"/>
                <a:gd name="T116" fmla="*/ 281 w 347"/>
                <a:gd name="T117" fmla="*/ 3 h 341"/>
                <a:gd name="T118" fmla="*/ 344 w 347"/>
                <a:gd name="T119" fmla="*/ 3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7" h="341">
                  <a:moveTo>
                    <a:pt x="344" y="3"/>
                  </a:moveTo>
                  <a:lnTo>
                    <a:pt x="344" y="28"/>
                  </a:lnTo>
                  <a:lnTo>
                    <a:pt x="345" y="64"/>
                  </a:lnTo>
                  <a:lnTo>
                    <a:pt x="345" y="89"/>
                  </a:lnTo>
                  <a:lnTo>
                    <a:pt x="345" y="143"/>
                  </a:lnTo>
                  <a:lnTo>
                    <a:pt x="347" y="227"/>
                  </a:lnTo>
                  <a:lnTo>
                    <a:pt x="347" y="265"/>
                  </a:lnTo>
                  <a:lnTo>
                    <a:pt x="347" y="293"/>
                  </a:lnTo>
                  <a:lnTo>
                    <a:pt x="347" y="302"/>
                  </a:lnTo>
                  <a:lnTo>
                    <a:pt x="347" y="310"/>
                  </a:lnTo>
                  <a:lnTo>
                    <a:pt x="347" y="316"/>
                  </a:lnTo>
                  <a:lnTo>
                    <a:pt x="347" y="320"/>
                  </a:lnTo>
                  <a:lnTo>
                    <a:pt x="345" y="325"/>
                  </a:lnTo>
                  <a:lnTo>
                    <a:pt x="345" y="328"/>
                  </a:lnTo>
                  <a:lnTo>
                    <a:pt x="345" y="329"/>
                  </a:lnTo>
                  <a:lnTo>
                    <a:pt x="344" y="331"/>
                  </a:lnTo>
                  <a:lnTo>
                    <a:pt x="342" y="334"/>
                  </a:lnTo>
                  <a:lnTo>
                    <a:pt x="341" y="335"/>
                  </a:lnTo>
                  <a:lnTo>
                    <a:pt x="338" y="336"/>
                  </a:lnTo>
                  <a:lnTo>
                    <a:pt x="335" y="338"/>
                  </a:lnTo>
                  <a:lnTo>
                    <a:pt x="332" y="339"/>
                  </a:lnTo>
                  <a:lnTo>
                    <a:pt x="329" y="339"/>
                  </a:lnTo>
                  <a:lnTo>
                    <a:pt x="326" y="339"/>
                  </a:lnTo>
                  <a:lnTo>
                    <a:pt x="319" y="341"/>
                  </a:lnTo>
                  <a:lnTo>
                    <a:pt x="309" y="341"/>
                  </a:lnTo>
                  <a:lnTo>
                    <a:pt x="283" y="339"/>
                  </a:lnTo>
                  <a:lnTo>
                    <a:pt x="268" y="339"/>
                  </a:lnTo>
                  <a:lnTo>
                    <a:pt x="201" y="339"/>
                  </a:lnTo>
                  <a:lnTo>
                    <a:pt x="142" y="339"/>
                  </a:lnTo>
                  <a:lnTo>
                    <a:pt x="104" y="339"/>
                  </a:lnTo>
                  <a:lnTo>
                    <a:pt x="98" y="339"/>
                  </a:lnTo>
                  <a:lnTo>
                    <a:pt x="91" y="339"/>
                  </a:lnTo>
                  <a:lnTo>
                    <a:pt x="86" y="338"/>
                  </a:lnTo>
                  <a:lnTo>
                    <a:pt x="82" y="338"/>
                  </a:lnTo>
                  <a:lnTo>
                    <a:pt x="79" y="336"/>
                  </a:lnTo>
                  <a:lnTo>
                    <a:pt x="76" y="335"/>
                  </a:lnTo>
                  <a:lnTo>
                    <a:pt x="73" y="334"/>
                  </a:lnTo>
                  <a:lnTo>
                    <a:pt x="73" y="332"/>
                  </a:lnTo>
                  <a:lnTo>
                    <a:pt x="72" y="331"/>
                  </a:lnTo>
                  <a:lnTo>
                    <a:pt x="72" y="329"/>
                  </a:lnTo>
                  <a:lnTo>
                    <a:pt x="70" y="329"/>
                  </a:lnTo>
                  <a:lnTo>
                    <a:pt x="70" y="326"/>
                  </a:lnTo>
                  <a:lnTo>
                    <a:pt x="70" y="323"/>
                  </a:lnTo>
                  <a:lnTo>
                    <a:pt x="70" y="320"/>
                  </a:lnTo>
                  <a:lnTo>
                    <a:pt x="70" y="318"/>
                  </a:lnTo>
                  <a:lnTo>
                    <a:pt x="70" y="313"/>
                  </a:lnTo>
                  <a:lnTo>
                    <a:pt x="70" y="309"/>
                  </a:lnTo>
                  <a:lnTo>
                    <a:pt x="69" y="303"/>
                  </a:lnTo>
                  <a:lnTo>
                    <a:pt x="69" y="294"/>
                  </a:lnTo>
                  <a:lnTo>
                    <a:pt x="69" y="256"/>
                  </a:lnTo>
                  <a:lnTo>
                    <a:pt x="69" y="233"/>
                  </a:lnTo>
                  <a:lnTo>
                    <a:pt x="69" y="191"/>
                  </a:lnTo>
                  <a:lnTo>
                    <a:pt x="69" y="178"/>
                  </a:lnTo>
                  <a:lnTo>
                    <a:pt x="69" y="168"/>
                  </a:lnTo>
                  <a:lnTo>
                    <a:pt x="69" y="160"/>
                  </a:lnTo>
                  <a:lnTo>
                    <a:pt x="67" y="156"/>
                  </a:lnTo>
                  <a:lnTo>
                    <a:pt x="67" y="153"/>
                  </a:lnTo>
                  <a:lnTo>
                    <a:pt x="67" y="150"/>
                  </a:lnTo>
                  <a:lnTo>
                    <a:pt x="66" y="147"/>
                  </a:lnTo>
                  <a:lnTo>
                    <a:pt x="66" y="144"/>
                  </a:lnTo>
                  <a:lnTo>
                    <a:pt x="64" y="143"/>
                  </a:lnTo>
                  <a:lnTo>
                    <a:pt x="64" y="142"/>
                  </a:lnTo>
                  <a:lnTo>
                    <a:pt x="63" y="140"/>
                  </a:lnTo>
                  <a:lnTo>
                    <a:pt x="62" y="139"/>
                  </a:lnTo>
                  <a:lnTo>
                    <a:pt x="59" y="137"/>
                  </a:lnTo>
                  <a:lnTo>
                    <a:pt x="57" y="137"/>
                  </a:lnTo>
                  <a:lnTo>
                    <a:pt x="56" y="137"/>
                  </a:lnTo>
                  <a:lnTo>
                    <a:pt x="53" y="136"/>
                  </a:lnTo>
                  <a:lnTo>
                    <a:pt x="47" y="136"/>
                  </a:lnTo>
                  <a:lnTo>
                    <a:pt x="43" y="136"/>
                  </a:lnTo>
                  <a:lnTo>
                    <a:pt x="31" y="136"/>
                  </a:lnTo>
                  <a:lnTo>
                    <a:pt x="25" y="136"/>
                  </a:lnTo>
                  <a:lnTo>
                    <a:pt x="19" y="134"/>
                  </a:lnTo>
                  <a:lnTo>
                    <a:pt x="16" y="134"/>
                  </a:lnTo>
                  <a:lnTo>
                    <a:pt x="14" y="133"/>
                  </a:lnTo>
                  <a:lnTo>
                    <a:pt x="11" y="133"/>
                  </a:lnTo>
                  <a:lnTo>
                    <a:pt x="9" y="131"/>
                  </a:lnTo>
                  <a:lnTo>
                    <a:pt x="8" y="131"/>
                  </a:lnTo>
                  <a:lnTo>
                    <a:pt x="6" y="128"/>
                  </a:lnTo>
                  <a:lnTo>
                    <a:pt x="5" y="127"/>
                  </a:lnTo>
                  <a:lnTo>
                    <a:pt x="5" y="126"/>
                  </a:lnTo>
                  <a:lnTo>
                    <a:pt x="3" y="124"/>
                  </a:lnTo>
                  <a:lnTo>
                    <a:pt x="3" y="121"/>
                  </a:lnTo>
                  <a:lnTo>
                    <a:pt x="2" y="118"/>
                  </a:lnTo>
                  <a:lnTo>
                    <a:pt x="2" y="114"/>
                  </a:lnTo>
                  <a:lnTo>
                    <a:pt x="2" y="107"/>
                  </a:lnTo>
                  <a:lnTo>
                    <a:pt x="0" y="99"/>
                  </a:lnTo>
                  <a:lnTo>
                    <a:pt x="0" y="86"/>
                  </a:lnTo>
                  <a:lnTo>
                    <a:pt x="0" y="53"/>
                  </a:lnTo>
                  <a:lnTo>
                    <a:pt x="0" y="43"/>
                  </a:lnTo>
                  <a:lnTo>
                    <a:pt x="0" y="34"/>
                  </a:lnTo>
                  <a:lnTo>
                    <a:pt x="0" y="27"/>
                  </a:lnTo>
                  <a:lnTo>
                    <a:pt x="2" y="24"/>
                  </a:lnTo>
                  <a:lnTo>
                    <a:pt x="2" y="21"/>
                  </a:lnTo>
                  <a:lnTo>
                    <a:pt x="2" y="18"/>
                  </a:lnTo>
                  <a:lnTo>
                    <a:pt x="2" y="15"/>
                  </a:lnTo>
                  <a:lnTo>
                    <a:pt x="3" y="14"/>
                  </a:lnTo>
                  <a:lnTo>
                    <a:pt x="3" y="11"/>
                  </a:lnTo>
                  <a:lnTo>
                    <a:pt x="5" y="9"/>
                  </a:lnTo>
                  <a:lnTo>
                    <a:pt x="5" y="8"/>
                  </a:lnTo>
                  <a:lnTo>
                    <a:pt x="8" y="5"/>
                  </a:lnTo>
                  <a:lnTo>
                    <a:pt x="11" y="3"/>
                  </a:lnTo>
                  <a:lnTo>
                    <a:pt x="12" y="3"/>
                  </a:lnTo>
                  <a:lnTo>
                    <a:pt x="15" y="2"/>
                  </a:lnTo>
                  <a:lnTo>
                    <a:pt x="18" y="2"/>
                  </a:lnTo>
                  <a:lnTo>
                    <a:pt x="21" y="2"/>
                  </a:lnTo>
                  <a:lnTo>
                    <a:pt x="25" y="2"/>
                  </a:lnTo>
                  <a:lnTo>
                    <a:pt x="31" y="2"/>
                  </a:lnTo>
                  <a:lnTo>
                    <a:pt x="38" y="2"/>
                  </a:lnTo>
                  <a:lnTo>
                    <a:pt x="62" y="2"/>
                  </a:lnTo>
                  <a:lnTo>
                    <a:pt x="80" y="2"/>
                  </a:lnTo>
                  <a:lnTo>
                    <a:pt x="105" y="2"/>
                  </a:lnTo>
                  <a:lnTo>
                    <a:pt x="163" y="0"/>
                  </a:lnTo>
                  <a:lnTo>
                    <a:pt x="193" y="0"/>
                  </a:lnTo>
                  <a:lnTo>
                    <a:pt x="209" y="0"/>
                  </a:lnTo>
                  <a:lnTo>
                    <a:pt x="257" y="2"/>
                  </a:lnTo>
                  <a:lnTo>
                    <a:pt x="274" y="3"/>
                  </a:lnTo>
                  <a:lnTo>
                    <a:pt x="281" y="3"/>
                  </a:lnTo>
                  <a:lnTo>
                    <a:pt x="300" y="3"/>
                  </a:lnTo>
                  <a:lnTo>
                    <a:pt x="344" y="3"/>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6" name="Freeform 75"/>
            <p:cNvSpPr>
              <a:spLocks/>
            </p:cNvSpPr>
            <p:nvPr/>
          </p:nvSpPr>
          <p:spPr bwMode="auto">
            <a:xfrm>
              <a:off x="2198688" y="2397124"/>
              <a:ext cx="954088" cy="534988"/>
            </a:xfrm>
            <a:custGeom>
              <a:avLst/>
              <a:gdLst>
                <a:gd name="T0" fmla="*/ 263 w 601"/>
                <a:gd name="T1" fmla="*/ 1 h 337"/>
                <a:gd name="T2" fmla="*/ 534 w 601"/>
                <a:gd name="T3" fmla="*/ 1 h 337"/>
                <a:gd name="T4" fmla="*/ 575 w 601"/>
                <a:gd name="T5" fmla="*/ 0 h 337"/>
                <a:gd name="T6" fmla="*/ 585 w 601"/>
                <a:gd name="T7" fmla="*/ 1 h 337"/>
                <a:gd name="T8" fmla="*/ 592 w 601"/>
                <a:gd name="T9" fmla="*/ 4 h 337"/>
                <a:gd name="T10" fmla="*/ 595 w 601"/>
                <a:gd name="T11" fmla="*/ 9 h 337"/>
                <a:gd name="T12" fmla="*/ 596 w 601"/>
                <a:gd name="T13" fmla="*/ 14 h 337"/>
                <a:gd name="T14" fmla="*/ 598 w 601"/>
                <a:gd name="T15" fmla="*/ 30 h 337"/>
                <a:gd name="T16" fmla="*/ 599 w 601"/>
                <a:gd name="T17" fmla="*/ 115 h 337"/>
                <a:gd name="T18" fmla="*/ 599 w 601"/>
                <a:gd name="T19" fmla="*/ 246 h 337"/>
                <a:gd name="T20" fmla="*/ 601 w 601"/>
                <a:gd name="T21" fmla="*/ 311 h 337"/>
                <a:gd name="T22" fmla="*/ 599 w 601"/>
                <a:gd name="T23" fmla="*/ 321 h 337"/>
                <a:gd name="T24" fmla="*/ 598 w 601"/>
                <a:gd name="T25" fmla="*/ 327 h 337"/>
                <a:gd name="T26" fmla="*/ 592 w 601"/>
                <a:gd name="T27" fmla="*/ 334 h 337"/>
                <a:gd name="T28" fmla="*/ 586 w 601"/>
                <a:gd name="T29" fmla="*/ 337 h 337"/>
                <a:gd name="T30" fmla="*/ 572 w 601"/>
                <a:gd name="T31" fmla="*/ 337 h 337"/>
                <a:gd name="T32" fmla="*/ 514 w 601"/>
                <a:gd name="T33" fmla="*/ 336 h 337"/>
                <a:gd name="T34" fmla="*/ 444 w 601"/>
                <a:gd name="T35" fmla="*/ 334 h 337"/>
                <a:gd name="T36" fmla="*/ 316 w 601"/>
                <a:gd name="T37" fmla="*/ 336 h 337"/>
                <a:gd name="T38" fmla="*/ 144 w 601"/>
                <a:gd name="T39" fmla="*/ 336 h 337"/>
                <a:gd name="T40" fmla="*/ 33 w 601"/>
                <a:gd name="T41" fmla="*/ 336 h 337"/>
                <a:gd name="T42" fmla="*/ 17 w 601"/>
                <a:gd name="T43" fmla="*/ 336 h 337"/>
                <a:gd name="T44" fmla="*/ 12 w 601"/>
                <a:gd name="T45" fmla="*/ 334 h 337"/>
                <a:gd name="T46" fmla="*/ 6 w 601"/>
                <a:gd name="T47" fmla="*/ 330 h 337"/>
                <a:gd name="T48" fmla="*/ 3 w 601"/>
                <a:gd name="T49" fmla="*/ 326 h 337"/>
                <a:gd name="T50" fmla="*/ 1 w 601"/>
                <a:gd name="T51" fmla="*/ 321 h 337"/>
                <a:gd name="T52" fmla="*/ 0 w 601"/>
                <a:gd name="T53" fmla="*/ 316 h 337"/>
                <a:gd name="T54" fmla="*/ 0 w 601"/>
                <a:gd name="T55" fmla="*/ 297 h 337"/>
                <a:gd name="T56" fmla="*/ 1 w 601"/>
                <a:gd name="T57" fmla="*/ 205 h 337"/>
                <a:gd name="T58" fmla="*/ 1 w 601"/>
                <a:gd name="T59" fmla="*/ 157 h 337"/>
                <a:gd name="T60" fmla="*/ 1 w 601"/>
                <a:gd name="T61" fmla="*/ 116 h 337"/>
                <a:gd name="T62" fmla="*/ 1 w 601"/>
                <a:gd name="T63" fmla="*/ 94 h 337"/>
                <a:gd name="T64" fmla="*/ 3 w 601"/>
                <a:gd name="T65" fmla="*/ 83 h 337"/>
                <a:gd name="T66" fmla="*/ 6 w 601"/>
                <a:gd name="T67" fmla="*/ 74 h 337"/>
                <a:gd name="T68" fmla="*/ 9 w 601"/>
                <a:gd name="T69" fmla="*/ 71 h 337"/>
                <a:gd name="T70" fmla="*/ 13 w 601"/>
                <a:gd name="T71" fmla="*/ 70 h 337"/>
                <a:gd name="T72" fmla="*/ 22 w 601"/>
                <a:gd name="T73" fmla="*/ 68 h 337"/>
                <a:gd name="T74" fmla="*/ 48 w 601"/>
                <a:gd name="T75" fmla="*/ 67 h 337"/>
                <a:gd name="T76" fmla="*/ 54 w 601"/>
                <a:gd name="T77" fmla="*/ 67 h 337"/>
                <a:gd name="T78" fmla="*/ 58 w 601"/>
                <a:gd name="T79" fmla="*/ 64 h 337"/>
                <a:gd name="T80" fmla="*/ 62 w 601"/>
                <a:gd name="T81" fmla="*/ 61 h 337"/>
                <a:gd name="T82" fmla="*/ 64 w 601"/>
                <a:gd name="T83" fmla="*/ 57 h 337"/>
                <a:gd name="T84" fmla="*/ 65 w 601"/>
                <a:gd name="T85" fmla="*/ 48 h 337"/>
                <a:gd name="T86" fmla="*/ 67 w 601"/>
                <a:gd name="T87" fmla="*/ 25 h 337"/>
                <a:gd name="T88" fmla="*/ 68 w 601"/>
                <a:gd name="T89" fmla="*/ 14 h 337"/>
                <a:gd name="T90" fmla="*/ 71 w 601"/>
                <a:gd name="T91" fmla="*/ 6 h 337"/>
                <a:gd name="T92" fmla="*/ 74 w 601"/>
                <a:gd name="T93" fmla="*/ 3 h 337"/>
                <a:gd name="T94" fmla="*/ 83 w 601"/>
                <a:gd name="T95" fmla="*/ 1 h 337"/>
                <a:gd name="T96" fmla="*/ 105 w 601"/>
                <a:gd name="T9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01" h="337">
                  <a:moveTo>
                    <a:pt x="151" y="1"/>
                  </a:moveTo>
                  <a:lnTo>
                    <a:pt x="214" y="1"/>
                  </a:lnTo>
                  <a:lnTo>
                    <a:pt x="263" y="1"/>
                  </a:lnTo>
                  <a:lnTo>
                    <a:pt x="420" y="1"/>
                  </a:lnTo>
                  <a:lnTo>
                    <a:pt x="519" y="1"/>
                  </a:lnTo>
                  <a:lnTo>
                    <a:pt x="534" y="1"/>
                  </a:lnTo>
                  <a:lnTo>
                    <a:pt x="562" y="0"/>
                  </a:lnTo>
                  <a:lnTo>
                    <a:pt x="569" y="0"/>
                  </a:lnTo>
                  <a:lnTo>
                    <a:pt x="575" y="0"/>
                  </a:lnTo>
                  <a:lnTo>
                    <a:pt x="579" y="0"/>
                  </a:lnTo>
                  <a:lnTo>
                    <a:pt x="582" y="1"/>
                  </a:lnTo>
                  <a:lnTo>
                    <a:pt x="585" y="1"/>
                  </a:lnTo>
                  <a:lnTo>
                    <a:pt x="586" y="1"/>
                  </a:lnTo>
                  <a:lnTo>
                    <a:pt x="591" y="3"/>
                  </a:lnTo>
                  <a:lnTo>
                    <a:pt x="592" y="4"/>
                  </a:lnTo>
                  <a:lnTo>
                    <a:pt x="594" y="6"/>
                  </a:lnTo>
                  <a:lnTo>
                    <a:pt x="595" y="7"/>
                  </a:lnTo>
                  <a:lnTo>
                    <a:pt x="595" y="9"/>
                  </a:lnTo>
                  <a:lnTo>
                    <a:pt x="595" y="10"/>
                  </a:lnTo>
                  <a:lnTo>
                    <a:pt x="596" y="12"/>
                  </a:lnTo>
                  <a:lnTo>
                    <a:pt x="596" y="14"/>
                  </a:lnTo>
                  <a:lnTo>
                    <a:pt x="596" y="19"/>
                  </a:lnTo>
                  <a:lnTo>
                    <a:pt x="598" y="25"/>
                  </a:lnTo>
                  <a:lnTo>
                    <a:pt x="598" y="30"/>
                  </a:lnTo>
                  <a:lnTo>
                    <a:pt x="598" y="36"/>
                  </a:lnTo>
                  <a:lnTo>
                    <a:pt x="598" y="52"/>
                  </a:lnTo>
                  <a:lnTo>
                    <a:pt x="599" y="115"/>
                  </a:lnTo>
                  <a:lnTo>
                    <a:pt x="599" y="164"/>
                  </a:lnTo>
                  <a:lnTo>
                    <a:pt x="599" y="193"/>
                  </a:lnTo>
                  <a:lnTo>
                    <a:pt x="599" y="246"/>
                  </a:lnTo>
                  <a:lnTo>
                    <a:pt x="601" y="288"/>
                  </a:lnTo>
                  <a:lnTo>
                    <a:pt x="601" y="304"/>
                  </a:lnTo>
                  <a:lnTo>
                    <a:pt x="601" y="311"/>
                  </a:lnTo>
                  <a:lnTo>
                    <a:pt x="601" y="316"/>
                  </a:lnTo>
                  <a:lnTo>
                    <a:pt x="601" y="317"/>
                  </a:lnTo>
                  <a:lnTo>
                    <a:pt x="599" y="321"/>
                  </a:lnTo>
                  <a:lnTo>
                    <a:pt x="599" y="324"/>
                  </a:lnTo>
                  <a:lnTo>
                    <a:pt x="599" y="327"/>
                  </a:lnTo>
                  <a:lnTo>
                    <a:pt x="598" y="327"/>
                  </a:lnTo>
                  <a:lnTo>
                    <a:pt x="596" y="332"/>
                  </a:lnTo>
                  <a:lnTo>
                    <a:pt x="595" y="333"/>
                  </a:lnTo>
                  <a:lnTo>
                    <a:pt x="592" y="334"/>
                  </a:lnTo>
                  <a:lnTo>
                    <a:pt x="591" y="336"/>
                  </a:lnTo>
                  <a:lnTo>
                    <a:pt x="589" y="336"/>
                  </a:lnTo>
                  <a:lnTo>
                    <a:pt x="586" y="337"/>
                  </a:lnTo>
                  <a:lnTo>
                    <a:pt x="582" y="337"/>
                  </a:lnTo>
                  <a:lnTo>
                    <a:pt x="578" y="337"/>
                  </a:lnTo>
                  <a:lnTo>
                    <a:pt x="572" y="337"/>
                  </a:lnTo>
                  <a:lnTo>
                    <a:pt x="559" y="337"/>
                  </a:lnTo>
                  <a:lnTo>
                    <a:pt x="540" y="337"/>
                  </a:lnTo>
                  <a:lnTo>
                    <a:pt x="514" y="336"/>
                  </a:lnTo>
                  <a:lnTo>
                    <a:pt x="467" y="334"/>
                  </a:lnTo>
                  <a:lnTo>
                    <a:pt x="455" y="334"/>
                  </a:lnTo>
                  <a:lnTo>
                    <a:pt x="444" y="334"/>
                  </a:lnTo>
                  <a:lnTo>
                    <a:pt x="412" y="334"/>
                  </a:lnTo>
                  <a:lnTo>
                    <a:pt x="352" y="336"/>
                  </a:lnTo>
                  <a:lnTo>
                    <a:pt x="316" y="336"/>
                  </a:lnTo>
                  <a:lnTo>
                    <a:pt x="266" y="336"/>
                  </a:lnTo>
                  <a:lnTo>
                    <a:pt x="217" y="336"/>
                  </a:lnTo>
                  <a:lnTo>
                    <a:pt x="144" y="336"/>
                  </a:lnTo>
                  <a:lnTo>
                    <a:pt x="74" y="336"/>
                  </a:lnTo>
                  <a:lnTo>
                    <a:pt x="57" y="336"/>
                  </a:lnTo>
                  <a:lnTo>
                    <a:pt x="33" y="336"/>
                  </a:lnTo>
                  <a:lnTo>
                    <a:pt x="26" y="336"/>
                  </a:lnTo>
                  <a:lnTo>
                    <a:pt x="20" y="336"/>
                  </a:lnTo>
                  <a:lnTo>
                    <a:pt x="17" y="336"/>
                  </a:lnTo>
                  <a:lnTo>
                    <a:pt x="13" y="336"/>
                  </a:lnTo>
                  <a:lnTo>
                    <a:pt x="13" y="334"/>
                  </a:lnTo>
                  <a:lnTo>
                    <a:pt x="12" y="334"/>
                  </a:lnTo>
                  <a:lnTo>
                    <a:pt x="9" y="333"/>
                  </a:lnTo>
                  <a:lnTo>
                    <a:pt x="7" y="332"/>
                  </a:lnTo>
                  <a:lnTo>
                    <a:pt x="6" y="330"/>
                  </a:lnTo>
                  <a:lnTo>
                    <a:pt x="4" y="330"/>
                  </a:lnTo>
                  <a:lnTo>
                    <a:pt x="3" y="329"/>
                  </a:lnTo>
                  <a:lnTo>
                    <a:pt x="3" y="326"/>
                  </a:lnTo>
                  <a:lnTo>
                    <a:pt x="3" y="324"/>
                  </a:lnTo>
                  <a:lnTo>
                    <a:pt x="1" y="324"/>
                  </a:lnTo>
                  <a:lnTo>
                    <a:pt x="1" y="321"/>
                  </a:lnTo>
                  <a:lnTo>
                    <a:pt x="1" y="318"/>
                  </a:lnTo>
                  <a:lnTo>
                    <a:pt x="1" y="317"/>
                  </a:lnTo>
                  <a:lnTo>
                    <a:pt x="0" y="316"/>
                  </a:lnTo>
                  <a:lnTo>
                    <a:pt x="0" y="311"/>
                  </a:lnTo>
                  <a:lnTo>
                    <a:pt x="0" y="305"/>
                  </a:lnTo>
                  <a:lnTo>
                    <a:pt x="0" y="297"/>
                  </a:lnTo>
                  <a:lnTo>
                    <a:pt x="0" y="282"/>
                  </a:lnTo>
                  <a:lnTo>
                    <a:pt x="0" y="260"/>
                  </a:lnTo>
                  <a:lnTo>
                    <a:pt x="1" y="205"/>
                  </a:lnTo>
                  <a:lnTo>
                    <a:pt x="1" y="176"/>
                  </a:lnTo>
                  <a:lnTo>
                    <a:pt x="1" y="169"/>
                  </a:lnTo>
                  <a:lnTo>
                    <a:pt x="1" y="157"/>
                  </a:lnTo>
                  <a:lnTo>
                    <a:pt x="1" y="138"/>
                  </a:lnTo>
                  <a:lnTo>
                    <a:pt x="1" y="128"/>
                  </a:lnTo>
                  <a:lnTo>
                    <a:pt x="1" y="116"/>
                  </a:lnTo>
                  <a:lnTo>
                    <a:pt x="1" y="106"/>
                  </a:lnTo>
                  <a:lnTo>
                    <a:pt x="1" y="102"/>
                  </a:lnTo>
                  <a:lnTo>
                    <a:pt x="1" y="94"/>
                  </a:lnTo>
                  <a:lnTo>
                    <a:pt x="1" y="89"/>
                  </a:lnTo>
                  <a:lnTo>
                    <a:pt x="3" y="86"/>
                  </a:lnTo>
                  <a:lnTo>
                    <a:pt x="3" y="83"/>
                  </a:lnTo>
                  <a:lnTo>
                    <a:pt x="3" y="78"/>
                  </a:lnTo>
                  <a:lnTo>
                    <a:pt x="4" y="76"/>
                  </a:lnTo>
                  <a:lnTo>
                    <a:pt x="6" y="74"/>
                  </a:lnTo>
                  <a:lnTo>
                    <a:pt x="6" y="73"/>
                  </a:lnTo>
                  <a:lnTo>
                    <a:pt x="7" y="71"/>
                  </a:lnTo>
                  <a:lnTo>
                    <a:pt x="9" y="71"/>
                  </a:lnTo>
                  <a:lnTo>
                    <a:pt x="10" y="71"/>
                  </a:lnTo>
                  <a:lnTo>
                    <a:pt x="10" y="70"/>
                  </a:lnTo>
                  <a:lnTo>
                    <a:pt x="13" y="70"/>
                  </a:lnTo>
                  <a:lnTo>
                    <a:pt x="13" y="68"/>
                  </a:lnTo>
                  <a:lnTo>
                    <a:pt x="17" y="68"/>
                  </a:lnTo>
                  <a:lnTo>
                    <a:pt x="22" y="68"/>
                  </a:lnTo>
                  <a:lnTo>
                    <a:pt x="26" y="68"/>
                  </a:lnTo>
                  <a:lnTo>
                    <a:pt x="42" y="68"/>
                  </a:lnTo>
                  <a:lnTo>
                    <a:pt x="48" y="67"/>
                  </a:lnTo>
                  <a:lnTo>
                    <a:pt x="48" y="67"/>
                  </a:lnTo>
                  <a:lnTo>
                    <a:pt x="51" y="67"/>
                  </a:lnTo>
                  <a:lnTo>
                    <a:pt x="54" y="67"/>
                  </a:lnTo>
                  <a:lnTo>
                    <a:pt x="55" y="65"/>
                  </a:lnTo>
                  <a:lnTo>
                    <a:pt x="57" y="65"/>
                  </a:lnTo>
                  <a:lnTo>
                    <a:pt x="58" y="64"/>
                  </a:lnTo>
                  <a:lnTo>
                    <a:pt x="60" y="64"/>
                  </a:lnTo>
                  <a:lnTo>
                    <a:pt x="61" y="62"/>
                  </a:lnTo>
                  <a:lnTo>
                    <a:pt x="62" y="61"/>
                  </a:lnTo>
                  <a:lnTo>
                    <a:pt x="62" y="60"/>
                  </a:lnTo>
                  <a:lnTo>
                    <a:pt x="62" y="58"/>
                  </a:lnTo>
                  <a:lnTo>
                    <a:pt x="64" y="57"/>
                  </a:lnTo>
                  <a:lnTo>
                    <a:pt x="64" y="55"/>
                  </a:lnTo>
                  <a:lnTo>
                    <a:pt x="65" y="51"/>
                  </a:lnTo>
                  <a:lnTo>
                    <a:pt x="65" y="48"/>
                  </a:lnTo>
                  <a:lnTo>
                    <a:pt x="65" y="44"/>
                  </a:lnTo>
                  <a:lnTo>
                    <a:pt x="65" y="39"/>
                  </a:lnTo>
                  <a:lnTo>
                    <a:pt x="67" y="25"/>
                  </a:lnTo>
                  <a:lnTo>
                    <a:pt x="67" y="20"/>
                  </a:lnTo>
                  <a:lnTo>
                    <a:pt x="67" y="16"/>
                  </a:lnTo>
                  <a:lnTo>
                    <a:pt x="68" y="14"/>
                  </a:lnTo>
                  <a:lnTo>
                    <a:pt x="68" y="10"/>
                  </a:lnTo>
                  <a:lnTo>
                    <a:pt x="70" y="6"/>
                  </a:lnTo>
                  <a:lnTo>
                    <a:pt x="71" y="6"/>
                  </a:lnTo>
                  <a:lnTo>
                    <a:pt x="71" y="4"/>
                  </a:lnTo>
                  <a:lnTo>
                    <a:pt x="73" y="4"/>
                  </a:lnTo>
                  <a:lnTo>
                    <a:pt x="74" y="3"/>
                  </a:lnTo>
                  <a:lnTo>
                    <a:pt x="77" y="1"/>
                  </a:lnTo>
                  <a:lnTo>
                    <a:pt x="80" y="1"/>
                  </a:lnTo>
                  <a:lnTo>
                    <a:pt x="83" y="1"/>
                  </a:lnTo>
                  <a:lnTo>
                    <a:pt x="87" y="0"/>
                  </a:lnTo>
                  <a:lnTo>
                    <a:pt x="93" y="0"/>
                  </a:lnTo>
                  <a:lnTo>
                    <a:pt x="105" y="0"/>
                  </a:lnTo>
                  <a:lnTo>
                    <a:pt x="144" y="1"/>
                  </a:lnTo>
                  <a:lnTo>
                    <a:pt x="151" y="1"/>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7" name="Freeform 76"/>
            <p:cNvSpPr>
              <a:spLocks/>
            </p:cNvSpPr>
            <p:nvPr/>
          </p:nvSpPr>
          <p:spPr bwMode="auto">
            <a:xfrm>
              <a:off x="3573463" y="5165725"/>
              <a:ext cx="433387" cy="436563"/>
            </a:xfrm>
            <a:custGeom>
              <a:avLst/>
              <a:gdLst>
                <a:gd name="T0" fmla="*/ 267 w 273"/>
                <a:gd name="T1" fmla="*/ 42 h 275"/>
                <a:gd name="T2" fmla="*/ 267 w 273"/>
                <a:gd name="T3" fmla="*/ 67 h 275"/>
                <a:gd name="T4" fmla="*/ 269 w 273"/>
                <a:gd name="T5" fmla="*/ 131 h 275"/>
                <a:gd name="T6" fmla="*/ 273 w 273"/>
                <a:gd name="T7" fmla="*/ 224 h 275"/>
                <a:gd name="T8" fmla="*/ 273 w 273"/>
                <a:gd name="T9" fmla="*/ 238 h 275"/>
                <a:gd name="T10" fmla="*/ 273 w 273"/>
                <a:gd name="T11" fmla="*/ 247 h 275"/>
                <a:gd name="T12" fmla="*/ 272 w 273"/>
                <a:gd name="T13" fmla="*/ 254 h 275"/>
                <a:gd name="T14" fmla="*/ 270 w 273"/>
                <a:gd name="T15" fmla="*/ 260 h 275"/>
                <a:gd name="T16" fmla="*/ 267 w 273"/>
                <a:gd name="T17" fmla="*/ 265 h 275"/>
                <a:gd name="T18" fmla="*/ 266 w 273"/>
                <a:gd name="T19" fmla="*/ 266 h 275"/>
                <a:gd name="T20" fmla="*/ 262 w 273"/>
                <a:gd name="T21" fmla="*/ 268 h 275"/>
                <a:gd name="T22" fmla="*/ 256 w 273"/>
                <a:gd name="T23" fmla="*/ 269 h 275"/>
                <a:gd name="T24" fmla="*/ 237 w 273"/>
                <a:gd name="T25" fmla="*/ 269 h 275"/>
                <a:gd name="T26" fmla="*/ 189 w 273"/>
                <a:gd name="T27" fmla="*/ 270 h 275"/>
                <a:gd name="T28" fmla="*/ 102 w 273"/>
                <a:gd name="T29" fmla="*/ 270 h 275"/>
                <a:gd name="T30" fmla="*/ 74 w 273"/>
                <a:gd name="T31" fmla="*/ 272 h 275"/>
                <a:gd name="T32" fmla="*/ 40 w 273"/>
                <a:gd name="T33" fmla="*/ 273 h 275"/>
                <a:gd name="T34" fmla="*/ 29 w 273"/>
                <a:gd name="T35" fmla="*/ 275 h 275"/>
                <a:gd name="T36" fmla="*/ 22 w 273"/>
                <a:gd name="T37" fmla="*/ 275 h 275"/>
                <a:gd name="T38" fmla="*/ 16 w 273"/>
                <a:gd name="T39" fmla="*/ 273 h 275"/>
                <a:gd name="T40" fmla="*/ 11 w 273"/>
                <a:gd name="T41" fmla="*/ 270 h 275"/>
                <a:gd name="T42" fmla="*/ 8 w 273"/>
                <a:gd name="T43" fmla="*/ 268 h 275"/>
                <a:gd name="T44" fmla="*/ 5 w 273"/>
                <a:gd name="T45" fmla="*/ 262 h 275"/>
                <a:gd name="T46" fmla="*/ 4 w 273"/>
                <a:gd name="T47" fmla="*/ 252 h 275"/>
                <a:gd name="T48" fmla="*/ 4 w 273"/>
                <a:gd name="T49" fmla="*/ 243 h 275"/>
                <a:gd name="T50" fmla="*/ 4 w 273"/>
                <a:gd name="T51" fmla="*/ 228 h 275"/>
                <a:gd name="T52" fmla="*/ 4 w 273"/>
                <a:gd name="T53" fmla="*/ 182 h 275"/>
                <a:gd name="T54" fmla="*/ 3 w 273"/>
                <a:gd name="T55" fmla="*/ 134 h 275"/>
                <a:gd name="T56" fmla="*/ 0 w 273"/>
                <a:gd name="T57" fmla="*/ 54 h 275"/>
                <a:gd name="T58" fmla="*/ 0 w 273"/>
                <a:gd name="T59" fmla="*/ 35 h 275"/>
                <a:gd name="T60" fmla="*/ 1 w 273"/>
                <a:gd name="T61" fmla="*/ 26 h 275"/>
                <a:gd name="T62" fmla="*/ 1 w 273"/>
                <a:gd name="T63" fmla="*/ 17 h 275"/>
                <a:gd name="T64" fmla="*/ 3 w 273"/>
                <a:gd name="T65" fmla="*/ 13 h 275"/>
                <a:gd name="T66" fmla="*/ 5 w 273"/>
                <a:gd name="T67" fmla="*/ 10 h 275"/>
                <a:gd name="T68" fmla="*/ 7 w 273"/>
                <a:gd name="T69" fmla="*/ 7 h 275"/>
                <a:gd name="T70" fmla="*/ 13 w 273"/>
                <a:gd name="T71" fmla="*/ 4 h 275"/>
                <a:gd name="T72" fmla="*/ 20 w 273"/>
                <a:gd name="T73" fmla="*/ 3 h 275"/>
                <a:gd name="T74" fmla="*/ 27 w 273"/>
                <a:gd name="T75" fmla="*/ 3 h 275"/>
                <a:gd name="T76" fmla="*/ 65 w 273"/>
                <a:gd name="T77" fmla="*/ 3 h 275"/>
                <a:gd name="T78" fmla="*/ 131 w 273"/>
                <a:gd name="T79" fmla="*/ 1 h 275"/>
                <a:gd name="T80" fmla="*/ 230 w 273"/>
                <a:gd name="T81" fmla="*/ 0 h 275"/>
                <a:gd name="T82" fmla="*/ 267 w 273"/>
                <a:gd name="T83"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 h="275">
                  <a:moveTo>
                    <a:pt x="267" y="0"/>
                  </a:moveTo>
                  <a:lnTo>
                    <a:pt x="267" y="42"/>
                  </a:lnTo>
                  <a:lnTo>
                    <a:pt x="267" y="55"/>
                  </a:lnTo>
                  <a:lnTo>
                    <a:pt x="267" y="67"/>
                  </a:lnTo>
                  <a:lnTo>
                    <a:pt x="267" y="92"/>
                  </a:lnTo>
                  <a:lnTo>
                    <a:pt x="269" y="131"/>
                  </a:lnTo>
                  <a:lnTo>
                    <a:pt x="270" y="176"/>
                  </a:lnTo>
                  <a:lnTo>
                    <a:pt x="273" y="224"/>
                  </a:lnTo>
                  <a:lnTo>
                    <a:pt x="273" y="231"/>
                  </a:lnTo>
                  <a:lnTo>
                    <a:pt x="273" y="238"/>
                  </a:lnTo>
                  <a:lnTo>
                    <a:pt x="273" y="244"/>
                  </a:lnTo>
                  <a:lnTo>
                    <a:pt x="273" y="247"/>
                  </a:lnTo>
                  <a:lnTo>
                    <a:pt x="272" y="250"/>
                  </a:lnTo>
                  <a:lnTo>
                    <a:pt x="272" y="254"/>
                  </a:lnTo>
                  <a:lnTo>
                    <a:pt x="272" y="257"/>
                  </a:lnTo>
                  <a:lnTo>
                    <a:pt x="270" y="260"/>
                  </a:lnTo>
                  <a:lnTo>
                    <a:pt x="269" y="262"/>
                  </a:lnTo>
                  <a:lnTo>
                    <a:pt x="267" y="265"/>
                  </a:lnTo>
                  <a:lnTo>
                    <a:pt x="266" y="265"/>
                  </a:lnTo>
                  <a:lnTo>
                    <a:pt x="266" y="266"/>
                  </a:lnTo>
                  <a:lnTo>
                    <a:pt x="263" y="268"/>
                  </a:lnTo>
                  <a:lnTo>
                    <a:pt x="262" y="268"/>
                  </a:lnTo>
                  <a:lnTo>
                    <a:pt x="259" y="268"/>
                  </a:lnTo>
                  <a:lnTo>
                    <a:pt x="256" y="269"/>
                  </a:lnTo>
                  <a:lnTo>
                    <a:pt x="248" y="269"/>
                  </a:lnTo>
                  <a:lnTo>
                    <a:pt x="237" y="269"/>
                  </a:lnTo>
                  <a:lnTo>
                    <a:pt x="206" y="269"/>
                  </a:lnTo>
                  <a:lnTo>
                    <a:pt x="189" y="270"/>
                  </a:lnTo>
                  <a:lnTo>
                    <a:pt x="139" y="270"/>
                  </a:lnTo>
                  <a:lnTo>
                    <a:pt x="102" y="270"/>
                  </a:lnTo>
                  <a:lnTo>
                    <a:pt x="88" y="272"/>
                  </a:lnTo>
                  <a:lnTo>
                    <a:pt x="74" y="272"/>
                  </a:lnTo>
                  <a:lnTo>
                    <a:pt x="62" y="272"/>
                  </a:lnTo>
                  <a:lnTo>
                    <a:pt x="40" y="273"/>
                  </a:lnTo>
                  <a:lnTo>
                    <a:pt x="35" y="275"/>
                  </a:lnTo>
                  <a:lnTo>
                    <a:pt x="29" y="275"/>
                  </a:lnTo>
                  <a:lnTo>
                    <a:pt x="24" y="275"/>
                  </a:lnTo>
                  <a:lnTo>
                    <a:pt x="22" y="275"/>
                  </a:lnTo>
                  <a:lnTo>
                    <a:pt x="19" y="273"/>
                  </a:lnTo>
                  <a:lnTo>
                    <a:pt x="16" y="273"/>
                  </a:lnTo>
                  <a:lnTo>
                    <a:pt x="13" y="272"/>
                  </a:lnTo>
                  <a:lnTo>
                    <a:pt x="11" y="270"/>
                  </a:lnTo>
                  <a:lnTo>
                    <a:pt x="10" y="269"/>
                  </a:lnTo>
                  <a:lnTo>
                    <a:pt x="8" y="268"/>
                  </a:lnTo>
                  <a:lnTo>
                    <a:pt x="7" y="265"/>
                  </a:lnTo>
                  <a:lnTo>
                    <a:pt x="5" y="262"/>
                  </a:lnTo>
                  <a:lnTo>
                    <a:pt x="5" y="257"/>
                  </a:lnTo>
                  <a:lnTo>
                    <a:pt x="4" y="252"/>
                  </a:lnTo>
                  <a:lnTo>
                    <a:pt x="4" y="249"/>
                  </a:lnTo>
                  <a:lnTo>
                    <a:pt x="4" y="243"/>
                  </a:lnTo>
                  <a:lnTo>
                    <a:pt x="4" y="237"/>
                  </a:lnTo>
                  <a:lnTo>
                    <a:pt x="4" y="228"/>
                  </a:lnTo>
                  <a:lnTo>
                    <a:pt x="4" y="201"/>
                  </a:lnTo>
                  <a:lnTo>
                    <a:pt x="4" y="182"/>
                  </a:lnTo>
                  <a:lnTo>
                    <a:pt x="3" y="154"/>
                  </a:lnTo>
                  <a:lnTo>
                    <a:pt x="3" y="134"/>
                  </a:lnTo>
                  <a:lnTo>
                    <a:pt x="0" y="71"/>
                  </a:lnTo>
                  <a:lnTo>
                    <a:pt x="0" y="54"/>
                  </a:lnTo>
                  <a:lnTo>
                    <a:pt x="0" y="44"/>
                  </a:lnTo>
                  <a:lnTo>
                    <a:pt x="0" y="35"/>
                  </a:lnTo>
                  <a:lnTo>
                    <a:pt x="0" y="30"/>
                  </a:lnTo>
                  <a:lnTo>
                    <a:pt x="1" y="26"/>
                  </a:lnTo>
                  <a:lnTo>
                    <a:pt x="1" y="22"/>
                  </a:lnTo>
                  <a:lnTo>
                    <a:pt x="1" y="17"/>
                  </a:lnTo>
                  <a:lnTo>
                    <a:pt x="3" y="14"/>
                  </a:lnTo>
                  <a:lnTo>
                    <a:pt x="3" y="13"/>
                  </a:lnTo>
                  <a:lnTo>
                    <a:pt x="4" y="12"/>
                  </a:lnTo>
                  <a:lnTo>
                    <a:pt x="5" y="10"/>
                  </a:lnTo>
                  <a:lnTo>
                    <a:pt x="5" y="9"/>
                  </a:lnTo>
                  <a:lnTo>
                    <a:pt x="7" y="7"/>
                  </a:lnTo>
                  <a:lnTo>
                    <a:pt x="10" y="6"/>
                  </a:lnTo>
                  <a:lnTo>
                    <a:pt x="13" y="4"/>
                  </a:lnTo>
                  <a:lnTo>
                    <a:pt x="16" y="4"/>
                  </a:lnTo>
                  <a:lnTo>
                    <a:pt x="20" y="3"/>
                  </a:lnTo>
                  <a:lnTo>
                    <a:pt x="23" y="3"/>
                  </a:lnTo>
                  <a:lnTo>
                    <a:pt x="27" y="3"/>
                  </a:lnTo>
                  <a:lnTo>
                    <a:pt x="36" y="3"/>
                  </a:lnTo>
                  <a:lnTo>
                    <a:pt x="65" y="3"/>
                  </a:lnTo>
                  <a:lnTo>
                    <a:pt x="87" y="3"/>
                  </a:lnTo>
                  <a:lnTo>
                    <a:pt x="131" y="1"/>
                  </a:lnTo>
                  <a:lnTo>
                    <a:pt x="180" y="1"/>
                  </a:lnTo>
                  <a:lnTo>
                    <a:pt x="230" y="0"/>
                  </a:lnTo>
                  <a:lnTo>
                    <a:pt x="250" y="0"/>
                  </a:lnTo>
                  <a:lnTo>
                    <a:pt x="267" y="0"/>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8" name="Freeform 77"/>
            <p:cNvSpPr>
              <a:spLocks/>
            </p:cNvSpPr>
            <p:nvPr/>
          </p:nvSpPr>
          <p:spPr bwMode="auto">
            <a:xfrm>
              <a:off x="3286126" y="1238249"/>
              <a:ext cx="542925" cy="838200"/>
            </a:xfrm>
            <a:custGeom>
              <a:avLst/>
              <a:gdLst>
                <a:gd name="T0" fmla="*/ 197 w 342"/>
                <a:gd name="T1" fmla="*/ 40 h 528"/>
                <a:gd name="T2" fmla="*/ 198 w 342"/>
                <a:gd name="T3" fmla="*/ 59 h 528"/>
                <a:gd name="T4" fmla="*/ 201 w 342"/>
                <a:gd name="T5" fmla="*/ 83 h 528"/>
                <a:gd name="T6" fmla="*/ 203 w 342"/>
                <a:gd name="T7" fmla="*/ 218 h 528"/>
                <a:gd name="T8" fmla="*/ 203 w 342"/>
                <a:gd name="T9" fmla="*/ 243 h 528"/>
                <a:gd name="T10" fmla="*/ 205 w 342"/>
                <a:gd name="T11" fmla="*/ 254 h 528"/>
                <a:gd name="T12" fmla="*/ 210 w 342"/>
                <a:gd name="T13" fmla="*/ 259 h 528"/>
                <a:gd name="T14" fmla="*/ 219 w 342"/>
                <a:gd name="T15" fmla="*/ 262 h 528"/>
                <a:gd name="T16" fmla="*/ 240 w 342"/>
                <a:gd name="T17" fmla="*/ 262 h 528"/>
                <a:gd name="T18" fmla="*/ 319 w 342"/>
                <a:gd name="T19" fmla="*/ 259 h 528"/>
                <a:gd name="T20" fmla="*/ 331 w 342"/>
                <a:gd name="T21" fmla="*/ 262 h 528"/>
                <a:gd name="T22" fmla="*/ 335 w 342"/>
                <a:gd name="T23" fmla="*/ 266 h 528"/>
                <a:gd name="T24" fmla="*/ 339 w 342"/>
                <a:gd name="T25" fmla="*/ 278 h 528"/>
                <a:gd name="T26" fmla="*/ 341 w 342"/>
                <a:gd name="T27" fmla="*/ 304 h 528"/>
                <a:gd name="T28" fmla="*/ 342 w 342"/>
                <a:gd name="T29" fmla="*/ 471 h 528"/>
                <a:gd name="T30" fmla="*/ 342 w 342"/>
                <a:gd name="T31" fmla="*/ 502 h 528"/>
                <a:gd name="T32" fmla="*/ 341 w 342"/>
                <a:gd name="T33" fmla="*/ 515 h 528"/>
                <a:gd name="T34" fmla="*/ 338 w 342"/>
                <a:gd name="T35" fmla="*/ 522 h 528"/>
                <a:gd name="T36" fmla="*/ 326 w 342"/>
                <a:gd name="T37" fmla="*/ 525 h 528"/>
                <a:gd name="T38" fmla="*/ 281 w 342"/>
                <a:gd name="T39" fmla="*/ 525 h 528"/>
                <a:gd name="T40" fmla="*/ 138 w 342"/>
                <a:gd name="T41" fmla="*/ 528 h 528"/>
                <a:gd name="T42" fmla="*/ 86 w 342"/>
                <a:gd name="T43" fmla="*/ 526 h 528"/>
                <a:gd name="T44" fmla="*/ 77 w 342"/>
                <a:gd name="T45" fmla="*/ 523 h 528"/>
                <a:gd name="T46" fmla="*/ 74 w 342"/>
                <a:gd name="T47" fmla="*/ 519 h 528"/>
                <a:gd name="T48" fmla="*/ 73 w 342"/>
                <a:gd name="T49" fmla="*/ 512 h 528"/>
                <a:gd name="T50" fmla="*/ 72 w 342"/>
                <a:gd name="T51" fmla="*/ 484 h 528"/>
                <a:gd name="T52" fmla="*/ 69 w 342"/>
                <a:gd name="T53" fmla="*/ 471 h 528"/>
                <a:gd name="T54" fmla="*/ 66 w 342"/>
                <a:gd name="T55" fmla="*/ 467 h 528"/>
                <a:gd name="T56" fmla="*/ 60 w 342"/>
                <a:gd name="T57" fmla="*/ 462 h 528"/>
                <a:gd name="T58" fmla="*/ 31 w 342"/>
                <a:gd name="T59" fmla="*/ 462 h 528"/>
                <a:gd name="T60" fmla="*/ 18 w 342"/>
                <a:gd name="T61" fmla="*/ 461 h 528"/>
                <a:gd name="T62" fmla="*/ 10 w 342"/>
                <a:gd name="T63" fmla="*/ 456 h 528"/>
                <a:gd name="T64" fmla="*/ 6 w 342"/>
                <a:gd name="T65" fmla="*/ 445 h 528"/>
                <a:gd name="T66" fmla="*/ 5 w 342"/>
                <a:gd name="T67" fmla="*/ 424 h 528"/>
                <a:gd name="T68" fmla="*/ 2 w 342"/>
                <a:gd name="T69" fmla="*/ 195 h 528"/>
                <a:gd name="T70" fmla="*/ 0 w 342"/>
                <a:gd name="T71" fmla="*/ 91 h 528"/>
                <a:gd name="T72" fmla="*/ 2 w 342"/>
                <a:gd name="T73" fmla="*/ 75 h 528"/>
                <a:gd name="T74" fmla="*/ 8 w 342"/>
                <a:gd name="T75" fmla="*/ 68 h 528"/>
                <a:gd name="T76" fmla="*/ 18 w 342"/>
                <a:gd name="T77" fmla="*/ 65 h 528"/>
                <a:gd name="T78" fmla="*/ 44 w 342"/>
                <a:gd name="T79" fmla="*/ 64 h 528"/>
                <a:gd name="T80" fmla="*/ 57 w 342"/>
                <a:gd name="T81" fmla="*/ 59 h 528"/>
                <a:gd name="T82" fmla="*/ 60 w 342"/>
                <a:gd name="T83" fmla="*/ 51 h 528"/>
                <a:gd name="T84" fmla="*/ 61 w 342"/>
                <a:gd name="T85" fmla="*/ 36 h 528"/>
                <a:gd name="T86" fmla="*/ 63 w 342"/>
                <a:gd name="T87" fmla="*/ 7 h 528"/>
                <a:gd name="T88" fmla="*/ 66 w 342"/>
                <a:gd name="T89" fmla="*/ 0 h 528"/>
                <a:gd name="T90" fmla="*/ 74 w 342"/>
                <a:gd name="T91" fmla="*/ 1 h 528"/>
                <a:gd name="T92" fmla="*/ 89 w 342"/>
                <a:gd name="T93" fmla="*/ 8 h 528"/>
                <a:gd name="T94" fmla="*/ 112 w 342"/>
                <a:gd name="T95" fmla="*/ 24 h 528"/>
                <a:gd name="T96" fmla="*/ 124 w 342"/>
                <a:gd name="T97" fmla="*/ 29 h 528"/>
                <a:gd name="T98" fmla="*/ 130 w 342"/>
                <a:gd name="T99" fmla="*/ 30 h 528"/>
                <a:gd name="T100" fmla="*/ 137 w 342"/>
                <a:gd name="T101" fmla="*/ 27 h 528"/>
                <a:gd name="T102" fmla="*/ 144 w 342"/>
                <a:gd name="T103" fmla="*/ 32 h 528"/>
                <a:gd name="T104" fmla="*/ 152 w 342"/>
                <a:gd name="T105" fmla="*/ 32 h 528"/>
                <a:gd name="T106" fmla="*/ 168 w 342"/>
                <a:gd name="T107" fmla="*/ 32 h 528"/>
                <a:gd name="T108" fmla="*/ 182 w 342"/>
                <a:gd name="T109" fmla="*/ 35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2" h="528">
                  <a:moveTo>
                    <a:pt x="197" y="36"/>
                  </a:moveTo>
                  <a:lnTo>
                    <a:pt x="195" y="36"/>
                  </a:lnTo>
                  <a:lnTo>
                    <a:pt x="195" y="38"/>
                  </a:lnTo>
                  <a:lnTo>
                    <a:pt x="197" y="40"/>
                  </a:lnTo>
                  <a:lnTo>
                    <a:pt x="197" y="45"/>
                  </a:lnTo>
                  <a:lnTo>
                    <a:pt x="197" y="48"/>
                  </a:lnTo>
                  <a:lnTo>
                    <a:pt x="198" y="52"/>
                  </a:lnTo>
                  <a:lnTo>
                    <a:pt x="198" y="59"/>
                  </a:lnTo>
                  <a:lnTo>
                    <a:pt x="200" y="62"/>
                  </a:lnTo>
                  <a:lnTo>
                    <a:pt x="200" y="70"/>
                  </a:lnTo>
                  <a:lnTo>
                    <a:pt x="201" y="75"/>
                  </a:lnTo>
                  <a:lnTo>
                    <a:pt x="201" y="83"/>
                  </a:lnTo>
                  <a:lnTo>
                    <a:pt x="201" y="91"/>
                  </a:lnTo>
                  <a:lnTo>
                    <a:pt x="203" y="106"/>
                  </a:lnTo>
                  <a:lnTo>
                    <a:pt x="203" y="173"/>
                  </a:lnTo>
                  <a:lnTo>
                    <a:pt x="203" y="218"/>
                  </a:lnTo>
                  <a:lnTo>
                    <a:pt x="203" y="225"/>
                  </a:lnTo>
                  <a:lnTo>
                    <a:pt x="203" y="234"/>
                  </a:lnTo>
                  <a:lnTo>
                    <a:pt x="203" y="241"/>
                  </a:lnTo>
                  <a:lnTo>
                    <a:pt x="203" y="243"/>
                  </a:lnTo>
                  <a:lnTo>
                    <a:pt x="203" y="246"/>
                  </a:lnTo>
                  <a:lnTo>
                    <a:pt x="204" y="248"/>
                  </a:lnTo>
                  <a:lnTo>
                    <a:pt x="204" y="251"/>
                  </a:lnTo>
                  <a:lnTo>
                    <a:pt x="205" y="254"/>
                  </a:lnTo>
                  <a:lnTo>
                    <a:pt x="207" y="256"/>
                  </a:lnTo>
                  <a:lnTo>
                    <a:pt x="207" y="257"/>
                  </a:lnTo>
                  <a:lnTo>
                    <a:pt x="208" y="257"/>
                  </a:lnTo>
                  <a:lnTo>
                    <a:pt x="210" y="259"/>
                  </a:lnTo>
                  <a:lnTo>
                    <a:pt x="211" y="259"/>
                  </a:lnTo>
                  <a:lnTo>
                    <a:pt x="214" y="260"/>
                  </a:lnTo>
                  <a:lnTo>
                    <a:pt x="216" y="260"/>
                  </a:lnTo>
                  <a:lnTo>
                    <a:pt x="219" y="262"/>
                  </a:lnTo>
                  <a:lnTo>
                    <a:pt x="221" y="262"/>
                  </a:lnTo>
                  <a:lnTo>
                    <a:pt x="224" y="262"/>
                  </a:lnTo>
                  <a:lnTo>
                    <a:pt x="230" y="262"/>
                  </a:lnTo>
                  <a:lnTo>
                    <a:pt x="240" y="262"/>
                  </a:lnTo>
                  <a:lnTo>
                    <a:pt x="307" y="259"/>
                  </a:lnTo>
                  <a:lnTo>
                    <a:pt x="313" y="259"/>
                  </a:lnTo>
                  <a:lnTo>
                    <a:pt x="316" y="259"/>
                  </a:lnTo>
                  <a:lnTo>
                    <a:pt x="319" y="259"/>
                  </a:lnTo>
                  <a:lnTo>
                    <a:pt x="322" y="259"/>
                  </a:lnTo>
                  <a:lnTo>
                    <a:pt x="325" y="260"/>
                  </a:lnTo>
                  <a:lnTo>
                    <a:pt x="328" y="260"/>
                  </a:lnTo>
                  <a:lnTo>
                    <a:pt x="331" y="262"/>
                  </a:lnTo>
                  <a:lnTo>
                    <a:pt x="332" y="262"/>
                  </a:lnTo>
                  <a:lnTo>
                    <a:pt x="333" y="263"/>
                  </a:lnTo>
                  <a:lnTo>
                    <a:pt x="335" y="264"/>
                  </a:lnTo>
                  <a:lnTo>
                    <a:pt x="335" y="266"/>
                  </a:lnTo>
                  <a:lnTo>
                    <a:pt x="336" y="267"/>
                  </a:lnTo>
                  <a:lnTo>
                    <a:pt x="338" y="272"/>
                  </a:lnTo>
                  <a:lnTo>
                    <a:pt x="338" y="275"/>
                  </a:lnTo>
                  <a:lnTo>
                    <a:pt x="339" y="278"/>
                  </a:lnTo>
                  <a:lnTo>
                    <a:pt x="339" y="280"/>
                  </a:lnTo>
                  <a:lnTo>
                    <a:pt x="339" y="288"/>
                  </a:lnTo>
                  <a:lnTo>
                    <a:pt x="341" y="295"/>
                  </a:lnTo>
                  <a:lnTo>
                    <a:pt x="341" y="304"/>
                  </a:lnTo>
                  <a:lnTo>
                    <a:pt x="341" y="342"/>
                  </a:lnTo>
                  <a:lnTo>
                    <a:pt x="342" y="392"/>
                  </a:lnTo>
                  <a:lnTo>
                    <a:pt x="342" y="417"/>
                  </a:lnTo>
                  <a:lnTo>
                    <a:pt x="342" y="471"/>
                  </a:lnTo>
                  <a:lnTo>
                    <a:pt x="342" y="483"/>
                  </a:lnTo>
                  <a:lnTo>
                    <a:pt x="342" y="490"/>
                  </a:lnTo>
                  <a:lnTo>
                    <a:pt x="342" y="497"/>
                  </a:lnTo>
                  <a:lnTo>
                    <a:pt x="342" y="502"/>
                  </a:lnTo>
                  <a:lnTo>
                    <a:pt x="342" y="506"/>
                  </a:lnTo>
                  <a:lnTo>
                    <a:pt x="342" y="509"/>
                  </a:lnTo>
                  <a:lnTo>
                    <a:pt x="342" y="512"/>
                  </a:lnTo>
                  <a:lnTo>
                    <a:pt x="341" y="515"/>
                  </a:lnTo>
                  <a:lnTo>
                    <a:pt x="341" y="518"/>
                  </a:lnTo>
                  <a:lnTo>
                    <a:pt x="339" y="520"/>
                  </a:lnTo>
                  <a:lnTo>
                    <a:pt x="338" y="520"/>
                  </a:lnTo>
                  <a:lnTo>
                    <a:pt x="338" y="522"/>
                  </a:lnTo>
                  <a:lnTo>
                    <a:pt x="335" y="522"/>
                  </a:lnTo>
                  <a:lnTo>
                    <a:pt x="332" y="523"/>
                  </a:lnTo>
                  <a:lnTo>
                    <a:pt x="329" y="523"/>
                  </a:lnTo>
                  <a:lnTo>
                    <a:pt x="326" y="525"/>
                  </a:lnTo>
                  <a:lnTo>
                    <a:pt x="323" y="525"/>
                  </a:lnTo>
                  <a:lnTo>
                    <a:pt x="316" y="525"/>
                  </a:lnTo>
                  <a:lnTo>
                    <a:pt x="309" y="525"/>
                  </a:lnTo>
                  <a:lnTo>
                    <a:pt x="281" y="525"/>
                  </a:lnTo>
                  <a:lnTo>
                    <a:pt x="237" y="525"/>
                  </a:lnTo>
                  <a:lnTo>
                    <a:pt x="210" y="525"/>
                  </a:lnTo>
                  <a:lnTo>
                    <a:pt x="179" y="526"/>
                  </a:lnTo>
                  <a:lnTo>
                    <a:pt x="138" y="528"/>
                  </a:lnTo>
                  <a:lnTo>
                    <a:pt x="98" y="528"/>
                  </a:lnTo>
                  <a:lnTo>
                    <a:pt x="92" y="528"/>
                  </a:lnTo>
                  <a:lnTo>
                    <a:pt x="89" y="528"/>
                  </a:lnTo>
                  <a:lnTo>
                    <a:pt x="86" y="526"/>
                  </a:lnTo>
                  <a:lnTo>
                    <a:pt x="83" y="526"/>
                  </a:lnTo>
                  <a:lnTo>
                    <a:pt x="80" y="525"/>
                  </a:lnTo>
                  <a:lnTo>
                    <a:pt x="79" y="523"/>
                  </a:lnTo>
                  <a:lnTo>
                    <a:pt x="77" y="523"/>
                  </a:lnTo>
                  <a:lnTo>
                    <a:pt x="76" y="522"/>
                  </a:lnTo>
                  <a:lnTo>
                    <a:pt x="76" y="522"/>
                  </a:lnTo>
                  <a:lnTo>
                    <a:pt x="74" y="520"/>
                  </a:lnTo>
                  <a:lnTo>
                    <a:pt x="74" y="519"/>
                  </a:lnTo>
                  <a:lnTo>
                    <a:pt x="74" y="518"/>
                  </a:lnTo>
                  <a:lnTo>
                    <a:pt x="73" y="516"/>
                  </a:lnTo>
                  <a:lnTo>
                    <a:pt x="73" y="515"/>
                  </a:lnTo>
                  <a:lnTo>
                    <a:pt x="73" y="512"/>
                  </a:lnTo>
                  <a:lnTo>
                    <a:pt x="73" y="509"/>
                  </a:lnTo>
                  <a:lnTo>
                    <a:pt x="72" y="503"/>
                  </a:lnTo>
                  <a:lnTo>
                    <a:pt x="72" y="487"/>
                  </a:lnTo>
                  <a:lnTo>
                    <a:pt x="72" y="484"/>
                  </a:lnTo>
                  <a:lnTo>
                    <a:pt x="72" y="480"/>
                  </a:lnTo>
                  <a:lnTo>
                    <a:pt x="70" y="477"/>
                  </a:lnTo>
                  <a:lnTo>
                    <a:pt x="70" y="474"/>
                  </a:lnTo>
                  <a:lnTo>
                    <a:pt x="69" y="471"/>
                  </a:lnTo>
                  <a:lnTo>
                    <a:pt x="69" y="470"/>
                  </a:lnTo>
                  <a:lnTo>
                    <a:pt x="69" y="468"/>
                  </a:lnTo>
                  <a:lnTo>
                    <a:pt x="67" y="467"/>
                  </a:lnTo>
                  <a:lnTo>
                    <a:pt x="66" y="467"/>
                  </a:lnTo>
                  <a:lnTo>
                    <a:pt x="64" y="465"/>
                  </a:lnTo>
                  <a:lnTo>
                    <a:pt x="63" y="464"/>
                  </a:lnTo>
                  <a:lnTo>
                    <a:pt x="61" y="464"/>
                  </a:lnTo>
                  <a:lnTo>
                    <a:pt x="60" y="462"/>
                  </a:lnTo>
                  <a:lnTo>
                    <a:pt x="56" y="462"/>
                  </a:lnTo>
                  <a:lnTo>
                    <a:pt x="53" y="462"/>
                  </a:lnTo>
                  <a:lnTo>
                    <a:pt x="47" y="462"/>
                  </a:lnTo>
                  <a:lnTo>
                    <a:pt x="31" y="462"/>
                  </a:lnTo>
                  <a:lnTo>
                    <a:pt x="25" y="462"/>
                  </a:lnTo>
                  <a:lnTo>
                    <a:pt x="22" y="462"/>
                  </a:lnTo>
                  <a:lnTo>
                    <a:pt x="21" y="461"/>
                  </a:lnTo>
                  <a:lnTo>
                    <a:pt x="18" y="461"/>
                  </a:lnTo>
                  <a:lnTo>
                    <a:pt x="15" y="459"/>
                  </a:lnTo>
                  <a:lnTo>
                    <a:pt x="13" y="459"/>
                  </a:lnTo>
                  <a:lnTo>
                    <a:pt x="12" y="458"/>
                  </a:lnTo>
                  <a:lnTo>
                    <a:pt x="10" y="456"/>
                  </a:lnTo>
                  <a:lnTo>
                    <a:pt x="8" y="454"/>
                  </a:lnTo>
                  <a:lnTo>
                    <a:pt x="8" y="452"/>
                  </a:lnTo>
                  <a:lnTo>
                    <a:pt x="6" y="448"/>
                  </a:lnTo>
                  <a:lnTo>
                    <a:pt x="6" y="445"/>
                  </a:lnTo>
                  <a:lnTo>
                    <a:pt x="6" y="442"/>
                  </a:lnTo>
                  <a:lnTo>
                    <a:pt x="5" y="436"/>
                  </a:lnTo>
                  <a:lnTo>
                    <a:pt x="5" y="433"/>
                  </a:lnTo>
                  <a:lnTo>
                    <a:pt x="5" y="424"/>
                  </a:lnTo>
                  <a:lnTo>
                    <a:pt x="5" y="408"/>
                  </a:lnTo>
                  <a:lnTo>
                    <a:pt x="3" y="294"/>
                  </a:lnTo>
                  <a:lnTo>
                    <a:pt x="2" y="232"/>
                  </a:lnTo>
                  <a:lnTo>
                    <a:pt x="2" y="195"/>
                  </a:lnTo>
                  <a:lnTo>
                    <a:pt x="2" y="174"/>
                  </a:lnTo>
                  <a:lnTo>
                    <a:pt x="0" y="107"/>
                  </a:lnTo>
                  <a:lnTo>
                    <a:pt x="0" y="97"/>
                  </a:lnTo>
                  <a:lnTo>
                    <a:pt x="0" y="91"/>
                  </a:lnTo>
                  <a:lnTo>
                    <a:pt x="0" y="87"/>
                  </a:lnTo>
                  <a:lnTo>
                    <a:pt x="0" y="81"/>
                  </a:lnTo>
                  <a:lnTo>
                    <a:pt x="2" y="77"/>
                  </a:lnTo>
                  <a:lnTo>
                    <a:pt x="2" y="75"/>
                  </a:lnTo>
                  <a:lnTo>
                    <a:pt x="3" y="72"/>
                  </a:lnTo>
                  <a:lnTo>
                    <a:pt x="5" y="70"/>
                  </a:lnTo>
                  <a:lnTo>
                    <a:pt x="6" y="70"/>
                  </a:lnTo>
                  <a:lnTo>
                    <a:pt x="8" y="68"/>
                  </a:lnTo>
                  <a:lnTo>
                    <a:pt x="10" y="67"/>
                  </a:lnTo>
                  <a:lnTo>
                    <a:pt x="12" y="65"/>
                  </a:lnTo>
                  <a:lnTo>
                    <a:pt x="15" y="65"/>
                  </a:lnTo>
                  <a:lnTo>
                    <a:pt x="18" y="65"/>
                  </a:lnTo>
                  <a:lnTo>
                    <a:pt x="22" y="64"/>
                  </a:lnTo>
                  <a:lnTo>
                    <a:pt x="37" y="64"/>
                  </a:lnTo>
                  <a:lnTo>
                    <a:pt x="41" y="64"/>
                  </a:lnTo>
                  <a:lnTo>
                    <a:pt x="44" y="64"/>
                  </a:lnTo>
                  <a:lnTo>
                    <a:pt x="48" y="62"/>
                  </a:lnTo>
                  <a:lnTo>
                    <a:pt x="51" y="62"/>
                  </a:lnTo>
                  <a:lnTo>
                    <a:pt x="54" y="61"/>
                  </a:lnTo>
                  <a:lnTo>
                    <a:pt x="57" y="59"/>
                  </a:lnTo>
                  <a:lnTo>
                    <a:pt x="57" y="58"/>
                  </a:lnTo>
                  <a:lnTo>
                    <a:pt x="58" y="55"/>
                  </a:lnTo>
                  <a:lnTo>
                    <a:pt x="60" y="54"/>
                  </a:lnTo>
                  <a:lnTo>
                    <a:pt x="60" y="51"/>
                  </a:lnTo>
                  <a:lnTo>
                    <a:pt x="61" y="46"/>
                  </a:lnTo>
                  <a:lnTo>
                    <a:pt x="61" y="43"/>
                  </a:lnTo>
                  <a:lnTo>
                    <a:pt x="61" y="40"/>
                  </a:lnTo>
                  <a:lnTo>
                    <a:pt x="61" y="36"/>
                  </a:lnTo>
                  <a:lnTo>
                    <a:pt x="63" y="22"/>
                  </a:lnTo>
                  <a:lnTo>
                    <a:pt x="63" y="16"/>
                  </a:lnTo>
                  <a:lnTo>
                    <a:pt x="63" y="11"/>
                  </a:lnTo>
                  <a:lnTo>
                    <a:pt x="63" y="7"/>
                  </a:lnTo>
                  <a:lnTo>
                    <a:pt x="63" y="4"/>
                  </a:lnTo>
                  <a:lnTo>
                    <a:pt x="64" y="3"/>
                  </a:lnTo>
                  <a:lnTo>
                    <a:pt x="64" y="1"/>
                  </a:lnTo>
                  <a:lnTo>
                    <a:pt x="66" y="0"/>
                  </a:lnTo>
                  <a:lnTo>
                    <a:pt x="69" y="0"/>
                  </a:lnTo>
                  <a:lnTo>
                    <a:pt x="70" y="0"/>
                  </a:lnTo>
                  <a:lnTo>
                    <a:pt x="73" y="0"/>
                  </a:lnTo>
                  <a:lnTo>
                    <a:pt x="74" y="1"/>
                  </a:lnTo>
                  <a:lnTo>
                    <a:pt x="76" y="1"/>
                  </a:lnTo>
                  <a:lnTo>
                    <a:pt x="82" y="4"/>
                  </a:lnTo>
                  <a:lnTo>
                    <a:pt x="85" y="6"/>
                  </a:lnTo>
                  <a:lnTo>
                    <a:pt x="89" y="8"/>
                  </a:lnTo>
                  <a:lnTo>
                    <a:pt x="95" y="11"/>
                  </a:lnTo>
                  <a:lnTo>
                    <a:pt x="102" y="17"/>
                  </a:lnTo>
                  <a:lnTo>
                    <a:pt x="109" y="22"/>
                  </a:lnTo>
                  <a:lnTo>
                    <a:pt x="112" y="24"/>
                  </a:lnTo>
                  <a:lnTo>
                    <a:pt x="115" y="26"/>
                  </a:lnTo>
                  <a:lnTo>
                    <a:pt x="118" y="27"/>
                  </a:lnTo>
                  <a:lnTo>
                    <a:pt x="121" y="29"/>
                  </a:lnTo>
                  <a:lnTo>
                    <a:pt x="124" y="29"/>
                  </a:lnTo>
                  <a:lnTo>
                    <a:pt x="125" y="29"/>
                  </a:lnTo>
                  <a:lnTo>
                    <a:pt x="127" y="30"/>
                  </a:lnTo>
                  <a:lnTo>
                    <a:pt x="128" y="30"/>
                  </a:lnTo>
                  <a:lnTo>
                    <a:pt x="130" y="30"/>
                  </a:lnTo>
                  <a:lnTo>
                    <a:pt x="133" y="29"/>
                  </a:lnTo>
                  <a:lnTo>
                    <a:pt x="134" y="29"/>
                  </a:lnTo>
                  <a:lnTo>
                    <a:pt x="136" y="27"/>
                  </a:lnTo>
                  <a:lnTo>
                    <a:pt x="137" y="27"/>
                  </a:lnTo>
                  <a:lnTo>
                    <a:pt x="138" y="27"/>
                  </a:lnTo>
                  <a:lnTo>
                    <a:pt x="140" y="29"/>
                  </a:lnTo>
                  <a:lnTo>
                    <a:pt x="141" y="29"/>
                  </a:lnTo>
                  <a:lnTo>
                    <a:pt x="144" y="32"/>
                  </a:lnTo>
                  <a:lnTo>
                    <a:pt x="146" y="32"/>
                  </a:lnTo>
                  <a:lnTo>
                    <a:pt x="147" y="32"/>
                  </a:lnTo>
                  <a:lnTo>
                    <a:pt x="149" y="32"/>
                  </a:lnTo>
                  <a:lnTo>
                    <a:pt x="152" y="32"/>
                  </a:lnTo>
                  <a:lnTo>
                    <a:pt x="156" y="32"/>
                  </a:lnTo>
                  <a:lnTo>
                    <a:pt x="163" y="30"/>
                  </a:lnTo>
                  <a:lnTo>
                    <a:pt x="165" y="30"/>
                  </a:lnTo>
                  <a:lnTo>
                    <a:pt x="168" y="32"/>
                  </a:lnTo>
                  <a:lnTo>
                    <a:pt x="168" y="32"/>
                  </a:lnTo>
                  <a:lnTo>
                    <a:pt x="170" y="32"/>
                  </a:lnTo>
                  <a:lnTo>
                    <a:pt x="179" y="35"/>
                  </a:lnTo>
                  <a:lnTo>
                    <a:pt x="182" y="35"/>
                  </a:lnTo>
                  <a:lnTo>
                    <a:pt x="185" y="35"/>
                  </a:lnTo>
                  <a:lnTo>
                    <a:pt x="192" y="36"/>
                  </a:lnTo>
                  <a:lnTo>
                    <a:pt x="197" y="36"/>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 name="Freeform 78"/>
            <p:cNvSpPr>
              <a:spLocks/>
            </p:cNvSpPr>
            <p:nvPr/>
          </p:nvSpPr>
          <p:spPr bwMode="auto">
            <a:xfrm>
              <a:off x="3355976" y="4202112"/>
              <a:ext cx="542925" cy="541338"/>
            </a:xfrm>
            <a:custGeom>
              <a:avLst/>
              <a:gdLst>
                <a:gd name="T0" fmla="*/ 105 w 342"/>
                <a:gd name="T1" fmla="*/ 5 h 341"/>
                <a:gd name="T2" fmla="*/ 262 w 342"/>
                <a:gd name="T3" fmla="*/ 2 h 341"/>
                <a:gd name="T4" fmla="*/ 311 w 342"/>
                <a:gd name="T5" fmla="*/ 0 h 341"/>
                <a:gd name="T6" fmla="*/ 326 w 342"/>
                <a:gd name="T7" fmla="*/ 2 h 341"/>
                <a:gd name="T8" fmla="*/ 332 w 342"/>
                <a:gd name="T9" fmla="*/ 3 h 341"/>
                <a:gd name="T10" fmla="*/ 333 w 342"/>
                <a:gd name="T11" fmla="*/ 6 h 341"/>
                <a:gd name="T12" fmla="*/ 336 w 342"/>
                <a:gd name="T13" fmla="*/ 11 h 341"/>
                <a:gd name="T14" fmla="*/ 339 w 342"/>
                <a:gd name="T15" fmla="*/ 18 h 341"/>
                <a:gd name="T16" fmla="*/ 340 w 342"/>
                <a:gd name="T17" fmla="*/ 34 h 341"/>
                <a:gd name="T18" fmla="*/ 340 w 342"/>
                <a:gd name="T19" fmla="*/ 86 h 341"/>
                <a:gd name="T20" fmla="*/ 342 w 342"/>
                <a:gd name="T21" fmla="*/ 168 h 341"/>
                <a:gd name="T22" fmla="*/ 342 w 342"/>
                <a:gd name="T23" fmla="*/ 187 h 341"/>
                <a:gd name="T24" fmla="*/ 339 w 342"/>
                <a:gd name="T25" fmla="*/ 197 h 341"/>
                <a:gd name="T26" fmla="*/ 335 w 342"/>
                <a:gd name="T27" fmla="*/ 210 h 341"/>
                <a:gd name="T28" fmla="*/ 333 w 342"/>
                <a:gd name="T29" fmla="*/ 226 h 341"/>
                <a:gd name="T30" fmla="*/ 333 w 342"/>
                <a:gd name="T31" fmla="*/ 248 h 341"/>
                <a:gd name="T32" fmla="*/ 335 w 342"/>
                <a:gd name="T33" fmla="*/ 307 h 341"/>
                <a:gd name="T34" fmla="*/ 335 w 342"/>
                <a:gd name="T35" fmla="*/ 319 h 341"/>
                <a:gd name="T36" fmla="*/ 333 w 342"/>
                <a:gd name="T37" fmla="*/ 326 h 341"/>
                <a:gd name="T38" fmla="*/ 333 w 342"/>
                <a:gd name="T39" fmla="*/ 331 h 341"/>
                <a:gd name="T40" fmla="*/ 329 w 342"/>
                <a:gd name="T41" fmla="*/ 335 h 341"/>
                <a:gd name="T42" fmla="*/ 321 w 342"/>
                <a:gd name="T43" fmla="*/ 336 h 341"/>
                <a:gd name="T44" fmla="*/ 305 w 342"/>
                <a:gd name="T45" fmla="*/ 338 h 341"/>
                <a:gd name="T46" fmla="*/ 240 w 342"/>
                <a:gd name="T47" fmla="*/ 338 h 341"/>
                <a:gd name="T48" fmla="*/ 157 w 342"/>
                <a:gd name="T49" fmla="*/ 338 h 341"/>
                <a:gd name="T50" fmla="*/ 44 w 342"/>
                <a:gd name="T51" fmla="*/ 341 h 341"/>
                <a:gd name="T52" fmla="*/ 23 w 342"/>
                <a:gd name="T53" fmla="*/ 339 h 341"/>
                <a:gd name="T54" fmla="*/ 14 w 342"/>
                <a:gd name="T55" fmla="*/ 339 h 341"/>
                <a:gd name="T56" fmla="*/ 10 w 342"/>
                <a:gd name="T57" fmla="*/ 336 h 341"/>
                <a:gd name="T58" fmla="*/ 7 w 342"/>
                <a:gd name="T59" fmla="*/ 332 h 341"/>
                <a:gd name="T60" fmla="*/ 4 w 342"/>
                <a:gd name="T61" fmla="*/ 325 h 341"/>
                <a:gd name="T62" fmla="*/ 3 w 342"/>
                <a:gd name="T63" fmla="*/ 313 h 341"/>
                <a:gd name="T64" fmla="*/ 1 w 342"/>
                <a:gd name="T65" fmla="*/ 284 h 341"/>
                <a:gd name="T66" fmla="*/ 1 w 342"/>
                <a:gd name="T67" fmla="*/ 232 h 341"/>
                <a:gd name="T68" fmla="*/ 3 w 342"/>
                <a:gd name="T69" fmla="*/ 211 h 341"/>
                <a:gd name="T70" fmla="*/ 3 w 342"/>
                <a:gd name="T71" fmla="*/ 189 h 341"/>
                <a:gd name="T72" fmla="*/ 1 w 342"/>
                <a:gd name="T73" fmla="*/ 111 h 341"/>
                <a:gd name="T74" fmla="*/ 0 w 342"/>
                <a:gd name="T75" fmla="*/ 40 h 341"/>
                <a:gd name="T76" fmla="*/ 1 w 342"/>
                <a:gd name="T77" fmla="*/ 22 h 341"/>
                <a:gd name="T78" fmla="*/ 3 w 342"/>
                <a:gd name="T79" fmla="*/ 15 h 341"/>
                <a:gd name="T80" fmla="*/ 4 w 342"/>
                <a:gd name="T81" fmla="*/ 11 h 341"/>
                <a:gd name="T82" fmla="*/ 9 w 342"/>
                <a:gd name="T83" fmla="*/ 6 h 341"/>
                <a:gd name="T84" fmla="*/ 17 w 342"/>
                <a:gd name="T85" fmla="*/ 5 h 341"/>
                <a:gd name="T86" fmla="*/ 28 w 342"/>
                <a:gd name="T87" fmla="*/ 3 h 341"/>
                <a:gd name="T88" fmla="*/ 67 w 342"/>
                <a:gd name="T89" fmla="*/ 5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2" h="341">
                  <a:moveTo>
                    <a:pt x="68" y="5"/>
                  </a:moveTo>
                  <a:lnTo>
                    <a:pt x="84" y="5"/>
                  </a:lnTo>
                  <a:lnTo>
                    <a:pt x="105" y="5"/>
                  </a:lnTo>
                  <a:lnTo>
                    <a:pt x="166" y="3"/>
                  </a:lnTo>
                  <a:lnTo>
                    <a:pt x="191" y="3"/>
                  </a:lnTo>
                  <a:lnTo>
                    <a:pt x="262" y="2"/>
                  </a:lnTo>
                  <a:lnTo>
                    <a:pt x="276" y="2"/>
                  </a:lnTo>
                  <a:lnTo>
                    <a:pt x="303" y="0"/>
                  </a:lnTo>
                  <a:lnTo>
                    <a:pt x="311" y="0"/>
                  </a:lnTo>
                  <a:lnTo>
                    <a:pt x="317" y="2"/>
                  </a:lnTo>
                  <a:lnTo>
                    <a:pt x="321" y="2"/>
                  </a:lnTo>
                  <a:lnTo>
                    <a:pt x="326" y="2"/>
                  </a:lnTo>
                  <a:lnTo>
                    <a:pt x="327" y="2"/>
                  </a:lnTo>
                  <a:lnTo>
                    <a:pt x="329" y="3"/>
                  </a:lnTo>
                  <a:lnTo>
                    <a:pt x="332" y="3"/>
                  </a:lnTo>
                  <a:lnTo>
                    <a:pt x="333" y="5"/>
                  </a:lnTo>
                  <a:lnTo>
                    <a:pt x="333" y="5"/>
                  </a:lnTo>
                  <a:lnTo>
                    <a:pt x="333" y="6"/>
                  </a:lnTo>
                  <a:lnTo>
                    <a:pt x="335" y="8"/>
                  </a:lnTo>
                  <a:lnTo>
                    <a:pt x="336" y="9"/>
                  </a:lnTo>
                  <a:lnTo>
                    <a:pt x="336" y="11"/>
                  </a:lnTo>
                  <a:lnTo>
                    <a:pt x="337" y="13"/>
                  </a:lnTo>
                  <a:lnTo>
                    <a:pt x="337" y="15"/>
                  </a:lnTo>
                  <a:lnTo>
                    <a:pt x="339" y="18"/>
                  </a:lnTo>
                  <a:lnTo>
                    <a:pt x="339" y="24"/>
                  </a:lnTo>
                  <a:lnTo>
                    <a:pt x="340" y="29"/>
                  </a:lnTo>
                  <a:lnTo>
                    <a:pt x="340" y="34"/>
                  </a:lnTo>
                  <a:lnTo>
                    <a:pt x="340" y="43"/>
                  </a:lnTo>
                  <a:lnTo>
                    <a:pt x="340" y="50"/>
                  </a:lnTo>
                  <a:lnTo>
                    <a:pt x="340" y="86"/>
                  </a:lnTo>
                  <a:lnTo>
                    <a:pt x="342" y="136"/>
                  </a:lnTo>
                  <a:lnTo>
                    <a:pt x="342" y="155"/>
                  </a:lnTo>
                  <a:lnTo>
                    <a:pt x="342" y="168"/>
                  </a:lnTo>
                  <a:lnTo>
                    <a:pt x="342" y="176"/>
                  </a:lnTo>
                  <a:lnTo>
                    <a:pt x="342" y="181"/>
                  </a:lnTo>
                  <a:lnTo>
                    <a:pt x="342" y="187"/>
                  </a:lnTo>
                  <a:lnTo>
                    <a:pt x="340" y="189"/>
                  </a:lnTo>
                  <a:lnTo>
                    <a:pt x="340" y="194"/>
                  </a:lnTo>
                  <a:lnTo>
                    <a:pt x="339" y="197"/>
                  </a:lnTo>
                  <a:lnTo>
                    <a:pt x="336" y="205"/>
                  </a:lnTo>
                  <a:lnTo>
                    <a:pt x="336" y="207"/>
                  </a:lnTo>
                  <a:lnTo>
                    <a:pt x="335" y="210"/>
                  </a:lnTo>
                  <a:lnTo>
                    <a:pt x="335" y="216"/>
                  </a:lnTo>
                  <a:lnTo>
                    <a:pt x="333" y="221"/>
                  </a:lnTo>
                  <a:lnTo>
                    <a:pt x="333" y="226"/>
                  </a:lnTo>
                  <a:lnTo>
                    <a:pt x="333" y="233"/>
                  </a:lnTo>
                  <a:lnTo>
                    <a:pt x="333" y="242"/>
                  </a:lnTo>
                  <a:lnTo>
                    <a:pt x="333" y="248"/>
                  </a:lnTo>
                  <a:lnTo>
                    <a:pt x="333" y="268"/>
                  </a:lnTo>
                  <a:lnTo>
                    <a:pt x="335" y="299"/>
                  </a:lnTo>
                  <a:lnTo>
                    <a:pt x="335" y="307"/>
                  </a:lnTo>
                  <a:lnTo>
                    <a:pt x="335" y="312"/>
                  </a:lnTo>
                  <a:lnTo>
                    <a:pt x="335" y="316"/>
                  </a:lnTo>
                  <a:lnTo>
                    <a:pt x="335" y="319"/>
                  </a:lnTo>
                  <a:lnTo>
                    <a:pt x="335" y="322"/>
                  </a:lnTo>
                  <a:lnTo>
                    <a:pt x="335" y="325"/>
                  </a:lnTo>
                  <a:lnTo>
                    <a:pt x="333" y="326"/>
                  </a:lnTo>
                  <a:lnTo>
                    <a:pt x="333" y="329"/>
                  </a:lnTo>
                  <a:lnTo>
                    <a:pt x="333" y="329"/>
                  </a:lnTo>
                  <a:lnTo>
                    <a:pt x="333" y="331"/>
                  </a:lnTo>
                  <a:lnTo>
                    <a:pt x="332" y="332"/>
                  </a:lnTo>
                  <a:lnTo>
                    <a:pt x="330" y="333"/>
                  </a:lnTo>
                  <a:lnTo>
                    <a:pt x="329" y="335"/>
                  </a:lnTo>
                  <a:lnTo>
                    <a:pt x="327" y="335"/>
                  </a:lnTo>
                  <a:lnTo>
                    <a:pt x="324" y="336"/>
                  </a:lnTo>
                  <a:lnTo>
                    <a:pt x="321" y="336"/>
                  </a:lnTo>
                  <a:lnTo>
                    <a:pt x="317" y="338"/>
                  </a:lnTo>
                  <a:lnTo>
                    <a:pt x="313" y="338"/>
                  </a:lnTo>
                  <a:lnTo>
                    <a:pt x="305" y="338"/>
                  </a:lnTo>
                  <a:lnTo>
                    <a:pt x="288" y="338"/>
                  </a:lnTo>
                  <a:lnTo>
                    <a:pt x="259" y="338"/>
                  </a:lnTo>
                  <a:lnTo>
                    <a:pt x="240" y="338"/>
                  </a:lnTo>
                  <a:lnTo>
                    <a:pt x="224" y="338"/>
                  </a:lnTo>
                  <a:lnTo>
                    <a:pt x="183" y="338"/>
                  </a:lnTo>
                  <a:lnTo>
                    <a:pt x="157" y="338"/>
                  </a:lnTo>
                  <a:lnTo>
                    <a:pt x="89" y="339"/>
                  </a:lnTo>
                  <a:lnTo>
                    <a:pt x="70" y="339"/>
                  </a:lnTo>
                  <a:lnTo>
                    <a:pt x="44" y="341"/>
                  </a:lnTo>
                  <a:lnTo>
                    <a:pt x="36" y="341"/>
                  </a:lnTo>
                  <a:lnTo>
                    <a:pt x="28" y="341"/>
                  </a:lnTo>
                  <a:lnTo>
                    <a:pt x="23" y="339"/>
                  </a:lnTo>
                  <a:lnTo>
                    <a:pt x="19" y="339"/>
                  </a:lnTo>
                  <a:lnTo>
                    <a:pt x="17" y="339"/>
                  </a:lnTo>
                  <a:lnTo>
                    <a:pt x="14" y="339"/>
                  </a:lnTo>
                  <a:lnTo>
                    <a:pt x="13" y="338"/>
                  </a:lnTo>
                  <a:lnTo>
                    <a:pt x="12" y="338"/>
                  </a:lnTo>
                  <a:lnTo>
                    <a:pt x="10" y="336"/>
                  </a:lnTo>
                  <a:lnTo>
                    <a:pt x="9" y="335"/>
                  </a:lnTo>
                  <a:lnTo>
                    <a:pt x="7" y="333"/>
                  </a:lnTo>
                  <a:lnTo>
                    <a:pt x="7" y="332"/>
                  </a:lnTo>
                  <a:lnTo>
                    <a:pt x="6" y="329"/>
                  </a:lnTo>
                  <a:lnTo>
                    <a:pt x="4" y="328"/>
                  </a:lnTo>
                  <a:lnTo>
                    <a:pt x="4" y="325"/>
                  </a:lnTo>
                  <a:lnTo>
                    <a:pt x="3" y="323"/>
                  </a:lnTo>
                  <a:lnTo>
                    <a:pt x="3" y="319"/>
                  </a:lnTo>
                  <a:lnTo>
                    <a:pt x="3" y="313"/>
                  </a:lnTo>
                  <a:lnTo>
                    <a:pt x="3" y="306"/>
                  </a:lnTo>
                  <a:lnTo>
                    <a:pt x="3" y="297"/>
                  </a:lnTo>
                  <a:lnTo>
                    <a:pt x="1" y="284"/>
                  </a:lnTo>
                  <a:lnTo>
                    <a:pt x="1" y="253"/>
                  </a:lnTo>
                  <a:lnTo>
                    <a:pt x="1" y="243"/>
                  </a:lnTo>
                  <a:lnTo>
                    <a:pt x="1" y="232"/>
                  </a:lnTo>
                  <a:lnTo>
                    <a:pt x="1" y="224"/>
                  </a:lnTo>
                  <a:lnTo>
                    <a:pt x="3" y="217"/>
                  </a:lnTo>
                  <a:lnTo>
                    <a:pt x="3" y="211"/>
                  </a:lnTo>
                  <a:lnTo>
                    <a:pt x="3" y="203"/>
                  </a:lnTo>
                  <a:lnTo>
                    <a:pt x="3" y="197"/>
                  </a:lnTo>
                  <a:lnTo>
                    <a:pt x="3" y="189"/>
                  </a:lnTo>
                  <a:lnTo>
                    <a:pt x="3" y="181"/>
                  </a:lnTo>
                  <a:lnTo>
                    <a:pt x="3" y="163"/>
                  </a:lnTo>
                  <a:lnTo>
                    <a:pt x="1" y="111"/>
                  </a:lnTo>
                  <a:lnTo>
                    <a:pt x="0" y="56"/>
                  </a:lnTo>
                  <a:lnTo>
                    <a:pt x="0" y="48"/>
                  </a:lnTo>
                  <a:lnTo>
                    <a:pt x="0" y="40"/>
                  </a:lnTo>
                  <a:lnTo>
                    <a:pt x="0" y="32"/>
                  </a:lnTo>
                  <a:lnTo>
                    <a:pt x="0" y="25"/>
                  </a:lnTo>
                  <a:lnTo>
                    <a:pt x="1" y="22"/>
                  </a:lnTo>
                  <a:lnTo>
                    <a:pt x="1" y="19"/>
                  </a:lnTo>
                  <a:lnTo>
                    <a:pt x="1" y="16"/>
                  </a:lnTo>
                  <a:lnTo>
                    <a:pt x="3" y="15"/>
                  </a:lnTo>
                  <a:lnTo>
                    <a:pt x="3" y="13"/>
                  </a:lnTo>
                  <a:lnTo>
                    <a:pt x="4" y="12"/>
                  </a:lnTo>
                  <a:lnTo>
                    <a:pt x="4" y="11"/>
                  </a:lnTo>
                  <a:lnTo>
                    <a:pt x="7" y="8"/>
                  </a:lnTo>
                  <a:lnTo>
                    <a:pt x="9" y="8"/>
                  </a:lnTo>
                  <a:lnTo>
                    <a:pt x="9" y="6"/>
                  </a:lnTo>
                  <a:lnTo>
                    <a:pt x="12" y="6"/>
                  </a:lnTo>
                  <a:lnTo>
                    <a:pt x="14" y="5"/>
                  </a:lnTo>
                  <a:lnTo>
                    <a:pt x="17" y="5"/>
                  </a:lnTo>
                  <a:lnTo>
                    <a:pt x="19" y="5"/>
                  </a:lnTo>
                  <a:lnTo>
                    <a:pt x="23" y="3"/>
                  </a:lnTo>
                  <a:lnTo>
                    <a:pt x="28" y="3"/>
                  </a:lnTo>
                  <a:lnTo>
                    <a:pt x="41" y="3"/>
                  </a:lnTo>
                  <a:lnTo>
                    <a:pt x="64" y="5"/>
                  </a:lnTo>
                  <a:lnTo>
                    <a:pt x="67" y="5"/>
                  </a:lnTo>
                  <a:lnTo>
                    <a:pt x="68" y="5"/>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 name="Freeform 79"/>
            <p:cNvSpPr>
              <a:spLocks/>
            </p:cNvSpPr>
            <p:nvPr/>
          </p:nvSpPr>
          <p:spPr bwMode="auto">
            <a:xfrm>
              <a:off x="2436812" y="1863724"/>
              <a:ext cx="534988" cy="534988"/>
            </a:xfrm>
            <a:custGeom>
              <a:avLst/>
              <a:gdLst>
                <a:gd name="T0" fmla="*/ 336 w 337"/>
                <a:gd name="T1" fmla="*/ 142 h 337"/>
                <a:gd name="T2" fmla="*/ 337 w 337"/>
                <a:gd name="T3" fmla="*/ 253 h 337"/>
                <a:gd name="T4" fmla="*/ 337 w 337"/>
                <a:gd name="T5" fmla="*/ 302 h 337"/>
                <a:gd name="T6" fmla="*/ 337 w 337"/>
                <a:gd name="T7" fmla="*/ 313 h 337"/>
                <a:gd name="T8" fmla="*/ 336 w 337"/>
                <a:gd name="T9" fmla="*/ 318 h 337"/>
                <a:gd name="T10" fmla="*/ 336 w 337"/>
                <a:gd name="T11" fmla="*/ 324 h 337"/>
                <a:gd name="T12" fmla="*/ 334 w 337"/>
                <a:gd name="T13" fmla="*/ 329 h 337"/>
                <a:gd name="T14" fmla="*/ 333 w 337"/>
                <a:gd name="T15" fmla="*/ 332 h 337"/>
                <a:gd name="T16" fmla="*/ 329 w 337"/>
                <a:gd name="T17" fmla="*/ 334 h 337"/>
                <a:gd name="T18" fmla="*/ 326 w 337"/>
                <a:gd name="T19" fmla="*/ 336 h 337"/>
                <a:gd name="T20" fmla="*/ 320 w 337"/>
                <a:gd name="T21" fmla="*/ 337 h 337"/>
                <a:gd name="T22" fmla="*/ 316 w 337"/>
                <a:gd name="T23" fmla="*/ 337 h 337"/>
                <a:gd name="T24" fmla="*/ 302 w 337"/>
                <a:gd name="T25" fmla="*/ 337 h 337"/>
                <a:gd name="T26" fmla="*/ 262 w 337"/>
                <a:gd name="T27" fmla="*/ 337 h 337"/>
                <a:gd name="T28" fmla="*/ 167 w 337"/>
                <a:gd name="T29" fmla="*/ 337 h 337"/>
                <a:gd name="T30" fmla="*/ 64 w 337"/>
                <a:gd name="T31" fmla="*/ 337 h 337"/>
                <a:gd name="T32" fmla="*/ 26 w 337"/>
                <a:gd name="T33" fmla="*/ 337 h 337"/>
                <a:gd name="T34" fmla="*/ 16 w 337"/>
                <a:gd name="T35" fmla="*/ 337 h 337"/>
                <a:gd name="T36" fmla="*/ 10 w 337"/>
                <a:gd name="T37" fmla="*/ 336 h 337"/>
                <a:gd name="T38" fmla="*/ 6 w 337"/>
                <a:gd name="T39" fmla="*/ 333 h 337"/>
                <a:gd name="T40" fmla="*/ 3 w 337"/>
                <a:gd name="T41" fmla="*/ 332 h 337"/>
                <a:gd name="T42" fmla="*/ 3 w 337"/>
                <a:gd name="T43" fmla="*/ 329 h 337"/>
                <a:gd name="T44" fmla="*/ 1 w 337"/>
                <a:gd name="T45" fmla="*/ 323 h 337"/>
                <a:gd name="T46" fmla="*/ 0 w 337"/>
                <a:gd name="T47" fmla="*/ 314 h 337"/>
                <a:gd name="T48" fmla="*/ 0 w 337"/>
                <a:gd name="T49" fmla="*/ 304 h 337"/>
                <a:gd name="T50" fmla="*/ 0 w 337"/>
                <a:gd name="T51" fmla="*/ 288 h 337"/>
                <a:gd name="T52" fmla="*/ 0 w 337"/>
                <a:gd name="T53" fmla="*/ 218 h 337"/>
                <a:gd name="T54" fmla="*/ 0 w 337"/>
                <a:gd name="T55" fmla="*/ 188 h 337"/>
                <a:gd name="T56" fmla="*/ 0 w 337"/>
                <a:gd name="T57" fmla="*/ 169 h 337"/>
                <a:gd name="T58" fmla="*/ 1 w 337"/>
                <a:gd name="T59" fmla="*/ 141 h 337"/>
                <a:gd name="T60" fmla="*/ 1 w 337"/>
                <a:gd name="T61" fmla="*/ 124 h 337"/>
                <a:gd name="T62" fmla="*/ 1 w 337"/>
                <a:gd name="T63" fmla="*/ 81 h 337"/>
                <a:gd name="T64" fmla="*/ 1 w 337"/>
                <a:gd name="T65" fmla="*/ 39 h 337"/>
                <a:gd name="T66" fmla="*/ 1 w 337"/>
                <a:gd name="T67" fmla="*/ 28 h 337"/>
                <a:gd name="T68" fmla="*/ 1 w 337"/>
                <a:gd name="T69" fmla="*/ 19 h 337"/>
                <a:gd name="T70" fmla="*/ 3 w 337"/>
                <a:gd name="T71" fmla="*/ 13 h 337"/>
                <a:gd name="T72" fmla="*/ 3 w 337"/>
                <a:gd name="T73" fmla="*/ 10 h 337"/>
                <a:gd name="T74" fmla="*/ 4 w 337"/>
                <a:gd name="T75" fmla="*/ 7 h 337"/>
                <a:gd name="T76" fmla="*/ 7 w 337"/>
                <a:gd name="T77" fmla="*/ 4 h 337"/>
                <a:gd name="T78" fmla="*/ 11 w 337"/>
                <a:gd name="T79" fmla="*/ 3 h 337"/>
                <a:gd name="T80" fmla="*/ 17 w 337"/>
                <a:gd name="T81" fmla="*/ 1 h 337"/>
                <a:gd name="T82" fmla="*/ 23 w 337"/>
                <a:gd name="T83" fmla="*/ 1 h 337"/>
                <a:gd name="T84" fmla="*/ 36 w 337"/>
                <a:gd name="T85" fmla="*/ 1 h 337"/>
                <a:gd name="T86" fmla="*/ 94 w 337"/>
                <a:gd name="T87" fmla="*/ 1 h 337"/>
                <a:gd name="T88" fmla="*/ 177 w 337"/>
                <a:gd name="T89" fmla="*/ 1 h 337"/>
                <a:gd name="T90" fmla="*/ 278 w 337"/>
                <a:gd name="T91" fmla="*/ 0 h 337"/>
                <a:gd name="T92" fmla="*/ 305 w 337"/>
                <a:gd name="T93" fmla="*/ 0 h 337"/>
                <a:gd name="T94" fmla="*/ 317 w 337"/>
                <a:gd name="T95" fmla="*/ 0 h 337"/>
                <a:gd name="T96" fmla="*/ 323 w 337"/>
                <a:gd name="T97" fmla="*/ 1 h 337"/>
                <a:gd name="T98" fmla="*/ 327 w 337"/>
                <a:gd name="T99" fmla="*/ 4 h 337"/>
                <a:gd name="T100" fmla="*/ 332 w 337"/>
                <a:gd name="T101" fmla="*/ 9 h 337"/>
                <a:gd name="T102" fmla="*/ 333 w 337"/>
                <a:gd name="T103" fmla="*/ 13 h 337"/>
                <a:gd name="T104" fmla="*/ 333 w 337"/>
                <a:gd name="T105" fmla="*/ 17 h 337"/>
                <a:gd name="T106" fmla="*/ 334 w 337"/>
                <a:gd name="T107" fmla="*/ 23 h 337"/>
                <a:gd name="T108" fmla="*/ 336 w 337"/>
                <a:gd name="T109" fmla="*/ 36 h 337"/>
                <a:gd name="T110" fmla="*/ 336 w 337"/>
                <a:gd name="T111" fmla="*/ 51 h 337"/>
                <a:gd name="T112" fmla="*/ 336 w 337"/>
                <a:gd name="T113" fmla="*/ 6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37" h="337">
                  <a:moveTo>
                    <a:pt x="336" y="68"/>
                  </a:moveTo>
                  <a:lnTo>
                    <a:pt x="336" y="142"/>
                  </a:lnTo>
                  <a:lnTo>
                    <a:pt x="337" y="230"/>
                  </a:lnTo>
                  <a:lnTo>
                    <a:pt x="337" y="253"/>
                  </a:lnTo>
                  <a:lnTo>
                    <a:pt x="337" y="289"/>
                  </a:lnTo>
                  <a:lnTo>
                    <a:pt x="337" y="302"/>
                  </a:lnTo>
                  <a:lnTo>
                    <a:pt x="337" y="310"/>
                  </a:lnTo>
                  <a:lnTo>
                    <a:pt x="337" y="313"/>
                  </a:lnTo>
                  <a:lnTo>
                    <a:pt x="337" y="317"/>
                  </a:lnTo>
                  <a:lnTo>
                    <a:pt x="336" y="318"/>
                  </a:lnTo>
                  <a:lnTo>
                    <a:pt x="336" y="321"/>
                  </a:lnTo>
                  <a:lnTo>
                    <a:pt x="336" y="324"/>
                  </a:lnTo>
                  <a:lnTo>
                    <a:pt x="334" y="326"/>
                  </a:lnTo>
                  <a:lnTo>
                    <a:pt x="334" y="329"/>
                  </a:lnTo>
                  <a:lnTo>
                    <a:pt x="333" y="330"/>
                  </a:lnTo>
                  <a:lnTo>
                    <a:pt x="333" y="332"/>
                  </a:lnTo>
                  <a:lnTo>
                    <a:pt x="332" y="333"/>
                  </a:lnTo>
                  <a:lnTo>
                    <a:pt x="329" y="334"/>
                  </a:lnTo>
                  <a:lnTo>
                    <a:pt x="329" y="336"/>
                  </a:lnTo>
                  <a:lnTo>
                    <a:pt x="326" y="336"/>
                  </a:lnTo>
                  <a:lnTo>
                    <a:pt x="324" y="337"/>
                  </a:lnTo>
                  <a:lnTo>
                    <a:pt x="320" y="337"/>
                  </a:lnTo>
                  <a:lnTo>
                    <a:pt x="317" y="337"/>
                  </a:lnTo>
                  <a:lnTo>
                    <a:pt x="316" y="337"/>
                  </a:lnTo>
                  <a:lnTo>
                    <a:pt x="311" y="337"/>
                  </a:lnTo>
                  <a:lnTo>
                    <a:pt x="302" y="337"/>
                  </a:lnTo>
                  <a:lnTo>
                    <a:pt x="281" y="337"/>
                  </a:lnTo>
                  <a:lnTo>
                    <a:pt x="262" y="337"/>
                  </a:lnTo>
                  <a:lnTo>
                    <a:pt x="224" y="337"/>
                  </a:lnTo>
                  <a:lnTo>
                    <a:pt x="167" y="337"/>
                  </a:lnTo>
                  <a:lnTo>
                    <a:pt x="89" y="337"/>
                  </a:lnTo>
                  <a:lnTo>
                    <a:pt x="64" y="337"/>
                  </a:lnTo>
                  <a:lnTo>
                    <a:pt x="35" y="337"/>
                  </a:lnTo>
                  <a:lnTo>
                    <a:pt x="26" y="337"/>
                  </a:lnTo>
                  <a:lnTo>
                    <a:pt x="20" y="337"/>
                  </a:lnTo>
                  <a:lnTo>
                    <a:pt x="16" y="337"/>
                  </a:lnTo>
                  <a:lnTo>
                    <a:pt x="13" y="337"/>
                  </a:lnTo>
                  <a:lnTo>
                    <a:pt x="10" y="336"/>
                  </a:lnTo>
                  <a:lnTo>
                    <a:pt x="7" y="334"/>
                  </a:lnTo>
                  <a:lnTo>
                    <a:pt x="6" y="333"/>
                  </a:lnTo>
                  <a:lnTo>
                    <a:pt x="4" y="333"/>
                  </a:lnTo>
                  <a:lnTo>
                    <a:pt x="3" y="332"/>
                  </a:lnTo>
                  <a:lnTo>
                    <a:pt x="3" y="330"/>
                  </a:lnTo>
                  <a:lnTo>
                    <a:pt x="3" y="329"/>
                  </a:lnTo>
                  <a:lnTo>
                    <a:pt x="3" y="327"/>
                  </a:lnTo>
                  <a:lnTo>
                    <a:pt x="1" y="323"/>
                  </a:lnTo>
                  <a:lnTo>
                    <a:pt x="1" y="318"/>
                  </a:lnTo>
                  <a:lnTo>
                    <a:pt x="0" y="314"/>
                  </a:lnTo>
                  <a:lnTo>
                    <a:pt x="0" y="310"/>
                  </a:lnTo>
                  <a:lnTo>
                    <a:pt x="0" y="304"/>
                  </a:lnTo>
                  <a:lnTo>
                    <a:pt x="0" y="295"/>
                  </a:lnTo>
                  <a:lnTo>
                    <a:pt x="0" y="288"/>
                  </a:lnTo>
                  <a:lnTo>
                    <a:pt x="0" y="240"/>
                  </a:lnTo>
                  <a:lnTo>
                    <a:pt x="0" y="218"/>
                  </a:lnTo>
                  <a:lnTo>
                    <a:pt x="0" y="198"/>
                  </a:lnTo>
                  <a:lnTo>
                    <a:pt x="0" y="188"/>
                  </a:lnTo>
                  <a:lnTo>
                    <a:pt x="0" y="179"/>
                  </a:lnTo>
                  <a:lnTo>
                    <a:pt x="0" y="169"/>
                  </a:lnTo>
                  <a:lnTo>
                    <a:pt x="1" y="145"/>
                  </a:lnTo>
                  <a:lnTo>
                    <a:pt x="1" y="141"/>
                  </a:lnTo>
                  <a:lnTo>
                    <a:pt x="1" y="132"/>
                  </a:lnTo>
                  <a:lnTo>
                    <a:pt x="1" y="124"/>
                  </a:lnTo>
                  <a:lnTo>
                    <a:pt x="1" y="99"/>
                  </a:lnTo>
                  <a:lnTo>
                    <a:pt x="1" y="81"/>
                  </a:lnTo>
                  <a:lnTo>
                    <a:pt x="1" y="48"/>
                  </a:lnTo>
                  <a:lnTo>
                    <a:pt x="1" y="39"/>
                  </a:lnTo>
                  <a:lnTo>
                    <a:pt x="1" y="33"/>
                  </a:lnTo>
                  <a:lnTo>
                    <a:pt x="1" y="28"/>
                  </a:lnTo>
                  <a:lnTo>
                    <a:pt x="1" y="23"/>
                  </a:lnTo>
                  <a:lnTo>
                    <a:pt x="1" y="19"/>
                  </a:lnTo>
                  <a:lnTo>
                    <a:pt x="3" y="14"/>
                  </a:lnTo>
                  <a:lnTo>
                    <a:pt x="3" y="13"/>
                  </a:lnTo>
                  <a:lnTo>
                    <a:pt x="3" y="12"/>
                  </a:lnTo>
                  <a:lnTo>
                    <a:pt x="3" y="10"/>
                  </a:lnTo>
                  <a:lnTo>
                    <a:pt x="3" y="9"/>
                  </a:lnTo>
                  <a:lnTo>
                    <a:pt x="4" y="7"/>
                  </a:lnTo>
                  <a:lnTo>
                    <a:pt x="6" y="6"/>
                  </a:lnTo>
                  <a:lnTo>
                    <a:pt x="7" y="4"/>
                  </a:lnTo>
                  <a:lnTo>
                    <a:pt x="9" y="4"/>
                  </a:lnTo>
                  <a:lnTo>
                    <a:pt x="11" y="3"/>
                  </a:lnTo>
                  <a:lnTo>
                    <a:pt x="14" y="3"/>
                  </a:lnTo>
                  <a:lnTo>
                    <a:pt x="17" y="1"/>
                  </a:lnTo>
                  <a:lnTo>
                    <a:pt x="20" y="1"/>
                  </a:lnTo>
                  <a:lnTo>
                    <a:pt x="23" y="1"/>
                  </a:lnTo>
                  <a:lnTo>
                    <a:pt x="27" y="1"/>
                  </a:lnTo>
                  <a:lnTo>
                    <a:pt x="36" y="1"/>
                  </a:lnTo>
                  <a:lnTo>
                    <a:pt x="67" y="1"/>
                  </a:lnTo>
                  <a:lnTo>
                    <a:pt x="94" y="1"/>
                  </a:lnTo>
                  <a:lnTo>
                    <a:pt x="128" y="1"/>
                  </a:lnTo>
                  <a:lnTo>
                    <a:pt x="177" y="1"/>
                  </a:lnTo>
                  <a:lnTo>
                    <a:pt x="234" y="1"/>
                  </a:lnTo>
                  <a:lnTo>
                    <a:pt x="278" y="0"/>
                  </a:lnTo>
                  <a:lnTo>
                    <a:pt x="295" y="0"/>
                  </a:lnTo>
                  <a:lnTo>
                    <a:pt x="305" y="0"/>
                  </a:lnTo>
                  <a:lnTo>
                    <a:pt x="313" y="0"/>
                  </a:lnTo>
                  <a:lnTo>
                    <a:pt x="317" y="0"/>
                  </a:lnTo>
                  <a:lnTo>
                    <a:pt x="320" y="1"/>
                  </a:lnTo>
                  <a:lnTo>
                    <a:pt x="323" y="1"/>
                  </a:lnTo>
                  <a:lnTo>
                    <a:pt x="326" y="3"/>
                  </a:lnTo>
                  <a:lnTo>
                    <a:pt x="327" y="4"/>
                  </a:lnTo>
                  <a:lnTo>
                    <a:pt x="330" y="6"/>
                  </a:lnTo>
                  <a:lnTo>
                    <a:pt x="332" y="9"/>
                  </a:lnTo>
                  <a:lnTo>
                    <a:pt x="332" y="10"/>
                  </a:lnTo>
                  <a:lnTo>
                    <a:pt x="333" y="13"/>
                  </a:lnTo>
                  <a:lnTo>
                    <a:pt x="333" y="14"/>
                  </a:lnTo>
                  <a:lnTo>
                    <a:pt x="333" y="17"/>
                  </a:lnTo>
                  <a:lnTo>
                    <a:pt x="334" y="22"/>
                  </a:lnTo>
                  <a:lnTo>
                    <a:pt x="334" y="23"/>
                  </a:lnTo>
                  <a:lnTo>
                    <a:pt x="334" y="28"/>
                  </a:lnTo>
                  <a:lnTo>
                    <a:pt x="336" y="36"/>
                  </a:lnTo>
                  <a:lnTo>
                    <a:pt x="336" y="44"/>
                  </a:lnTo>
                  <a:lnTo>
                    <a:pt x="336" y="51"/>
                  </a:lnTo>
                  <a:lnTo>
                    <a:pt x="336" y="58"/>
                  </a:lnTo>
                  <a:lnTo>
                    <a:pt x="336" y="68"/>
                  </a:lnTo>
                  <a:lnTo>
                    <a:pt x="336" y="68"/>
                  </a:lnTo>
                  <a:close/>
                </a:path>
              </a:pathLst>
            </a:custGeom>
            <a:grpFill/>
            <a:ln w="4763" cap="rnd">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233053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57200" y="457200"/>
            <a:ext cx="8229600" cy="914400"/>
          </a:xfrm>
        </p:spPr>
        <p:txBody>
          <a:bodyPr anchor="ctr" anchorCtr="1"/>
          <a:lstStyle/>
          <a:p>
            <a:pPr algn="ctr" eaLnBrk="1" hangingPunct="1"/>
            <a:r>
              <a:rPr lang="en-US" sz="4000" b="1" dirty="0" smtClean="0">
                <a:solidFill>
                  <a:srgbClr val="003399"/>
                </a:solidFill>
                <a:latin typeface="Franklin Gothic Medium" pitchFamily="34" charset="0"/>
              </a:rPr>
              <a:t>Why are they important?</a:t>
            </a:r>
          </a:p>
        </p:txBody>
      </p:sp>
      <p:sp>
        <p:nvSpPr>
          <p:cNvPr id="21506" name="Rectangle 3"/>
          <p:cNvSpPr>
            <a:spLocks noGrp="1" noChangeArrowheads="1"/>
          </p:cNvSpPr>
          <p:nvPr>
            <p:ph type="body" idx="1"/>
          </p:nvPr>
        </p:nvSpPr>
        <p:spPr>
          <a:xfrm>
            <a:off x="914400" y="1828800"/>
            <a:ext cx="7315200" cy="2751522"/>
          </a:xfrm>
        </p:spPr>
        <p:txBody>
          <a:bodyPr>
            <a:spAutoFit/>
          </a:bodyPr>
          <a:lstStyle/>
          <a:p>
            <a:pPr eaLnBrk="1" hangingPunct="1">
              <a:lnSpc>
                <a:spcPct val="80000"/>
              </a:lnSpc>
            </a:pPr>
            <a:r>
              <a:rPr lang="en-US" sz="3600" dirty="0" smtClean="0">
                <a:solidFill>
                  <a:srgbClr val="674917"/>
                </a:solidFill>
                <a:latin typeface="Franklin Gothic Medium" pitchFamily="34" charset="0"/>
              </a:rPr>
              <a:t>Provide guidance and direction</a:t>
            </a:r>
          </a:p>
          <a:p>
            <a:pPr eaLnBrk="1" hangingPunct="1">
              <a:lnSpc>
                <a:spcPct val="200000"/>
              </a:lnSpc>
              <a:spcBef>
                <a:spcPct val="0"/>
              </a:spcBef>
            </a:pPr>
            <a:r>
              <a:rPr lang="en-US" sz="3600" dirty="0" smtClean="0">
                <a:solidFill>
                  <a:srgbClr val="674917"/>
                </a:solidFill>
                <a:latin typeface="Franklin Gothic Medium" pitchFamily="34" charset="0"/>
              </a:rPr>
              <a:t>Provide authority</a:t>
            </a:r>
          </a:p>
          <a:p>
            <a:pPr eaLnBrk="1" hangingPunct="1">
              <a:lnSpc>
                <a:spcPct val="200000"/>
              </a:lnSpc>
              <a:spcBef>
                <a:spcPct val="0"/>
              </a:spcBef>
            </a:pPr>
            <a:r>
              <a:rPr lang="en-US" sz="3600" dirty="0" smtClean="0">
                <a:solidFill>
                  <a:srgbClr val="674917"/>
                </a:solidFill>
                <a:latin typeface="Franklin Gothic Medium" pitchFamily="34" charset="0"/>
              </a:rPr>
              <a:t>Provide assurance</a:t>
            </a:r>
          </a:p>
        </p:txBody>
      </p:sp>
      <p:pic>
        <p:nvPicPr>
          <p:cNvPr id="5" name="irc_mi" descr="Image result for orientation"/>
          <p:cNvPicPr/>
          <p:nvPr/>
        </p:nvPicPr>
        <p:blipFill>
          <a:blip r:embed="rId3" cstate="print">
            <a:extLst>
              <a:ext uri="{BEBA8EAE-BF5A-486C-A8C5-ECC9F3942E4B}">
                <a14:imgProps xmlns:a14="http://schemas.microsoft.com/office/drawing/2010/main">
                  <a14:imgLayer r:embed="rId4">
                    <a14:imgEffect>
                      <a14:backgroundRemoval t="0" b="100000" l="0" r="100000">
                        <a14:foregroundMark x1="28320" y1="55664" x2="28320" y2="55664"/>
                        <a14:foregroundMark x1="56641" y1="70508" x2="56641" y2="70508"/>
                        <a14:foregroundMark x1="92969" y1="71094" x2="92969" y2="71094"/>
                        <a14:foregroundMark x1="80273" y1="87109" x2="80273" y2="87109"/>
                        <a14:foregroundMark x1="12305" y1="83984" x2="12305" y2="83984"/>
                      </a14:backgroundRemoval>
                    </a14:imgEffect>
                    <a14:imgEffect>
                      <a14:sharpenSoften amount="50000"/>
                    </a14:imgEffect>
                    <a14:imgEffect>
                      <a14:colorTemperature colorTemp="4700"/>
                    </a14:imgEffect>
                    <a14:imgEffect>
                      <a14:saturation sat="66000"/>
                    </a14:imgEffect>
                  </a14:imgLayer>
                </a14:imgProps>
              </a:ext>
              <a:ext uri="{28A0092B-C50C-407E-A947-70E740481C1C}">
                <a14:useLocalDpi xmlns:a14="http://schemas.microsoft.com/office/drawing/2010/main"/>
              </a:ext>
            </a:extLst>
          </a:blip>
          <a:srcRect/>
          <a:stretch>
            <a:fillRect/>
          </a:stretch>
        </p:blipFill>
        <p:spPr bwMode="auto">
          <a:xfrm>
            <a:off x="6172200" y="4572000"/>
            <a:ext cx="2065655" cy="1608455"/>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457200"/>
            <a:ext cx="8229600" cy="914400"/>
          </a:xfrm>
        </p:spPr>
        <p:txBody>
          <a:bodyPr anchor="ctr" anchorCtr="1"/>
          <a:lstStyle/>
          <a:p>
            <a:pPr algn="ctr" eaLnBrk="1" hangingPunct="1"/>
            <a:r>
              <a:rPr lang="en-US" sz="4000" b="1" dirty="0" smtClean="0">
                <a:solidFill>
                  <a:srgbClr val="003399"/>
                </a:solidFill>
                <a:latin typeface="Franklin Gothic Medium" pitchFamily="34" charset="0"/>
              </a:rPr>
              <a:t>Direction</a:t>
            </a:r>
          </a:p>
        </p:txBody>
      </p:sp>
      <p:sp>
        <p:nvSpPr>
          <p:cNvPr id="23554" name="Rectangle 3"/>
          <p:cNvSpPr>
            <a:spLocks noGrp="1" noChangeArrowheads="1"/>
          </p:cNvSpPr>
          <p:nvPr>
            <p:ph type="body" idx="1"/>
          </p:nvPr>
        </p:nvSpPr>
        <p:spPr>
          <a:xfrm>
            <a:off x="914400" y="1828800"/>
            <a:ext cx="7315200" cy="4093428"/>
          </a:xfrm>
        </p:spPr>
        <p:txBody>
          <a:bodyPr>
            <a:spAutoFit/>
          </a:bodyPr>
          <a:lstStyle/>
          <a:p>
            <a:pPr marL="533400" indent="-415925" eaLnBrk="1" hangingPunct="1">
              <a:spcBef>
                <a:spcPct val="0"/>
              </a:spcBef>
              <a:buFontTx/>
              <a:buNone/>
            </a:pPr>
            <a:r>
              <a:rPr lang="en-US" dirty="0" smtClean="0">
                <a:latin typeface="Franklin Gothic Medium" pitchFamily="34" charset="0"/>
              </a:rPr>
              <a:t> </a:t>
            </a:r>
            <a:r>
              <a:rPr lang="en-US" b="1" dirty="0" smtClean="0">
                <a:latin typeface="Franklin Gothic Medium" pitchFamily="34" charset="0"/>
              </a:rPr>
              <a:t>250.03 “Public Health System” </a:t>
            </a:r>
          </a:p>
          <a:p>
            <a:pPr marL="533400" indent="-415925" eaLnBrk="1" hangingPunct="1">
              <a:spcBef>
                <a:spcPct val="0"/>
              </a:spcBef>
              <a:buFontTx/>
              <a:buNone/>
            </a:pPr>
            <a:endParaRPr lang="en-US" sz="1200" dirty="0" smtClean="0">
              <a:latin typeface="Franklin Gothic Medium" pitchFamily="34" charset="0"/>
            </a:endParaRPr>
          </a:p>
          <a:p>
            <a:pPr marL="574675" indent="-400050" eaLnBrk="1" hangingPunct="1">
              <a:spcBef>
                <a:spcPct val="0"/>
              </a:spcBef>
              <a:buFontTx/>
              <a:buAutoNum type="arabicParenBoth"/>
            </a:pPr>
            <a:r>
              <a:rPr lang="en-US" dirty="0" smtClean="0">
                <a:latin typeface="Franklin Gothic Medium" pitchFamily="34" charset="0"/>
              </a:rPr>
              <a:t>The department </a:t>
            </a:r>
            <a:r>
              <a:rPr lang="en-US" b="1" dirty="0" smtClean="0">
                <a:latin typeface="Franklin Gothic Medium" pitchFamily="34" charset="0"/>
              </a:rPr>
              <a:t>SHALL:</a:t>
            </a:r>
          </a:p>
          <a:p>
            <a:pPr marL="117475" indent="0" eaLnBrk="1" hangingPunct="1">
              <a:spcBef>
                <a:spcPct val="0"/>
              </a:spcBef>
              <a:buNone/>
            </a:pPr>
            <a:endParaRPr lang="en-US" sz="2400" b="1" dirty="0" smtClean="0">
              <a:latin typeface="Franklin Gothic Medium" pitchFamily="34" charset="0"/>
            </a:endParaRPr>
          </a:p>
          <a:p>
            <a:pPr marL="749300" indent="-457200" eaLnBrk="1" hangingPunct="1">
              <a:spcBef>
                <a:spcPct val="0"/>
              </a:spcBef>
              <a:buFont typeface="+mj-lt"/>
              <a:buAutoNum type="alphaLcParenR"/>
            </a:pPr>
            <a:r>
              <a:rPr lang="en-US" sz="2400" dirty="0" smtClean="0">
                <a:latin typeface="Franklin Gothic Medium" pitchFamily="34" charset="0"/>
              </a:rPr>
              <a:t>Maintain a public health system in cooperation with…(many partners)</a:t>
            </a:r>
          </a:p>
          <a:p>
            <a:pPr marL="749300" indent="-457200" eaLnBrk="1" hangingPunct="1">
              <a:spcBef>
                <a:spcPct val="0"/>
              </a:spcBef>
              <a:buFont typeface="+mj-lt"/>
              <a:buAutoNum type="alphaLcParenR"/>
            </a:pPr>
            <a:r>
              <a:rPr lang="en-US" sz="2400" dirty="0" smtClean="0">
                <a:latin typeface="Franklin Gothic Medium" pitchFamily="34" charset="0"/>
              </a:rPr>
              <a:t>Serve as the state lead agency for public health.</a:t>
            </a:r>
            <a:endParaRPr lang="en-US" sz="2400" dirty="0">
              <a:latin typeface="Franklin Gothic Medium" pitchFamily="34" charset="0"/>
            </a:endParaRPr>
          </a:p>
          <a:p>
            <a:pPr marL="749300" indent="-457200" eaLnBrk="1" hangingPunct="1">
              <a:spcBef>
                <a:spcPct val="0"/>
              </a:spcBef>
              <a:buFont typeface="+mj-lt"/>
              <a:buAutoNum type="alphaLcParenR"/>
            </a:pPr>
            <a:r>
              <a:rPr lang="en-US" sz="2400" dirty="0" smtClean="0">
                <a:latin typeface="Franklin Gothic Medium" pitchFamily="34" charset="0"/>
              </a:rPr>
              <a:t>Assess the health needs in the state based on statewide data collection.</a:t>
            </a:r>
          </a:p>
          <a:p>
            <a:pPr marL="749300" indent="-457200" eaLnBrk="1" hangingPunct="1">
              <a:spcBef>
                <a:spcPct val="0"/>
              </a:spcBef>
              <a:buFont typeface="+mj-lt"/>
              <a:buAutoNum type="alphaLcParenR"/>
            </a:pPr>
            <a:r>
              <a:rPr lang="en-US" sz="2400" dirty="0" smtClean="0">
                <a:latin typeface="Franklin Gothic Medium" pitchFamily="34" charset="0"/>
              </a:rPr>
              <a:t>Advise the legislature … for health activities in the state.</a:t>
            </a:r>
            <a:endParaRPr lang="en-US" sz="2400" dirty="0">
              <a:latin typeface="Franklin Gothic Medium"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457200"/>
            <a:ext cx="8229600" cy="914400"/>
          </a:xfrm>
        </p:spPr>
        <p:txBody>
          <a:bodyPr anchor="ctr" anchorCtr="1"/>
          <a:lstStyle/>
          <a:p>
            <a:pPr algn="ctr" eaLnBrk="1" hangingPunct="1"/>
            <a:r>
              <a:rPr lang="en-US" sz="4000" b="1" dirty="0" smtClean="0">
                <a:solidFill>
                  <a:srgbClr val="003399"/>
                </a:solidFill>
                <a:latin typeface="Franklin Gothic Medium" pitchFamily="34" charset="0"/>
              </a:rPr>
              <a:t>Direction</a:t>
            </a:r>
          </a:p>
        </p:txBody>
      </p:sp>
      <p:sp>
        <p:nvSpPr>
          <p:cNvPr id="23554" name="Rectangle 3"/>
          <p:cNvSpPr>
            <a:spLocks noGrp="1" noChangeArrowheads="1"/>
          </p:cNvSpPr>
          <p:nvPr>
            <p:ph type="body" idx="1"/>
          </p:nvPr>
        </p:nvSpPr>
        <p:spPr>
          <a:xfrm>
            <a:off x="914400" y="1828800"/>
            <a:ext cx="7315200" cy="3416320"/>
          </a:xfrm>
        </p:spPr>
        <p:txBody>
          <a:bodyPr>
            <a:spAutoFit/>
          </a:bodyPr>
          <a:lstStyle/>
          <a:p>
            <a:pPr marL="631825" indent="-514350" eaLnBrk="1" hangingPunct="1">
              <a:spcBef>
                <a:spcPct val="0"/>
              </a:spcBef>
              <a:buFont typeface="+mj-lt"/>
              <a:buAutoNum type="alphaLcParenR" startAt="5"/>
            </a:pPr>
            <a:r>
              <a:rPr lang="en-US" sz="2400" dirty="0" smtClean="0">
                <a:latin typeface="Franklin Gothic Medium" pitchFamily="34" charset="0"/>
              </a:rPr>
              <a:t>Establish statewide health objectives and delegate power to local health departments...</a:t>
            </a:r>
          </a:p>
          <a:p>
            <a:pPr marL="631825" indent="-514350" eaLnBrk="1" hangingPunct="1">
              <a:spcBef>
                <a:spcPct val="0"/>
              </a:spcBef>
              <a:buFont typeface="+mj-lt"/>
              <a:buAutoNum type="alphaLcParenR" startAt="5"/>
            </a:pPr>
            <a:r>
              <a:rPr lang="en-US" sz="2400" dirty="0" smtClean="0">
                <a:latin typeface="Franklin Gothic Medium" pitchFamily="34" charset="0"/>
              </a:rPr>
              <a:t>Support local public health service capacity building through grants, consultation and technical assistance.</a:t>
            </a:r>
          </a:p>
          <a:p>
            <a:pPr marL="631825" indent="-514350" eaLnBrk="1" hangingPunct="1">
              <a:spcBef>
                <a:spcPct val="0"/>
              </a:spcBef>
              <a:buFont typeface="+mj-lt"/>
              <a:buAutoNum type="alphaLcParenR" startAt="5"/>
            </a:pPr>
            <a:r>
              <a:rPr lang="en-US" sz="2400" dirty="0" smtClean="0">
                <a:latin typeface="Franklin Gothic Medium" pitchFamily="34" charset="0"/>
              </a:rPr>
              <a:t>Develop policy and provide leadership that fosters local government involvement and commitment, that emphasizes public health needs …</a:t>
            </a:r>
          </a:p>
        </p:txBody>
      </p:sp>
    </p:spTree>
    <p:extLst>
      <p:ext uri="{BB962C8B-B14F-4D97-AF65-F5344CB8AC3E}">
        <p14:creationId xmlns:p14="http://schemas.microsoft.com/office/powerpoint/2010/main" val="1939674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457200"/>
            <a:ext cx="8229600" cy="914400"/>
          </a:xfrm>
        </p:spPr>
        <p:txBody>
          <a:bodyPr anchor="ctr" anchorCtr="1"/>
          <a:lstStyle/>
          <a:p>
            <a:pPr algn="ctr" eaLnBrk="1" hangingPunct="1"/>
            <a:r>
              <a:rPr lang="en-US" sz="4000" b="1" dirty="0" smtClean="0">
                <a:solidFill>
                  <a:srgbClr val="003399"/>
                </a:solidFill>
                <a:latin typeface="Franklin Gothic Medium" pitchFamily="34" charset="0"/>
              </a:rPr>
              <a:t>Direction</a:t>
            </a:r>
          </a:p>
        </p:txBody>
      </p:sp>
      <p:sp>
        <p:nvSpPr>
          <p:cNvPr id="23554" name="Rectangle 3"/>
          <p:cNvSpPr>
            <a:spLocks noGrp="1" noChangeArrowheads="1"/>
          </p:cNvSpPr>
          <p:nvPr>
            <p:ph type="body" idx="1"/>
          </p:nvPr>
        </p:nvSpPr>
        <p:spPr>
          <a:xfrm>
            <a:off x="914400" y="1828800"/>
            <a:ext cx="7315200" cy="3046988"/>
          </a:xfrm>
        </p:spPr>
        <p:txBody>
          <a:bodyPr>
            <a:spAutoFit/>
          </a:bodyPr>
          <a:lstStyle/>
          <a:p>
            <a:pPr marL="631825" indent="-514350" eaLnBrk="1" hangingPunct="1">
              <a:spcBef>
                <a:spcPct val="0"/>
              </a:spcBef>
              <a:buFont typeface="+mj-lt"/>
              <a:buAutoNum type="alphaLcParenR" startAt="8"/>
            </a:pPr>
            <a:r>
              <a:rPr lang="en-US" sz="2400" dirty="0" smtClean="0">
                <a:latin typeface="Franklin Gothic Medium" pitchFamily="34" charset="0"/>
              </a:rPr>
              <a:t>Distribute state and federal public health funds … for an integrated system of community health services.</a:t>
            </a:r>
          </a:p>
          <a:p>
            <a:pPr marL="631825" indent="-514350" eaLnBrk="1" hangingPunct="1">
              <a:spcBef>
                <a:spcPct val="0"/>
              </a:spcBef>
              <a:buFont typeface="+mj-lt"/>
              <a:buAutoNum type="alphaLcParenR" startAt="8"/>
            </a:pPr>
            <a:r>
              <a:rPr lang="en-US" sz="2400" dirty="0" smtClean="0">
                <a:latin typeface="Franklin Gothic Medium" pitchFamily="34" charset="0"/>
              </a:rPr>
              <a:t>Require (these funds) at the local level, that services be coordinated.</a:t>
            </a:r>
          </a:p>
          <a:p>
            <a:pPr marL="631825" indent="-514350" eaLnBrk="1" hangingPunct="1">
              <a:spcBef>
                <a:spcPct val="0"/>
              </a:spcBef>
              <a:buFont typeface="+mj-lt"/>
              <a:buAutoNum type="alphaLcParenR" startAt="8"/>
            </a:pPr>
            <a:r>
              <a:rPr lang="en-US" sz="2400" dirty="0" smtClean="0">
                <a:latin typeface="Franklin Gothic Medium" pitchFamily="34" charset="0"/>
              </a:rPr>
              <a:t>Advocate for … public health services.</a:t>
            </a:r>
          </a:p>
          <a:p>
            <a:pPr marL="631825" indent="-514350" eaLnBrk="1" hangingPunct="1">
              <a:spcBef>
                <a:spcPct val="0"/>
              </a:spcBef>
              <a:buFont typeface="+mj-lt"/>
              <a:buAutoNum type="alphaLcParenR" startAt="8"/>
            </a:pPr>
            <a:r>
              <a:rPr lang="en-US" sz="2400" dirty="0" smtClean="0">
                <a:latin typeface="Franklin Gothic Medium" pitchFamily="34" charset="0"/>
              </a:rPr>
              <a:t>Promote cooperation and collaborative agreements …</a:t>
            </a:r>
          </a:p>
        </p:txBody>
      </p:sp>
    </p:spTree>
    <p:extLst>
      <p:ext uri="{BB962C8B-B14F-4D97-AF65-F5344CB8AC3E}">
        <p14:creationId xmlns:p14="http://schemas.microsoft.com/office/powerpoint/2010/main" val="1159231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rinthian columns design template">
  <a:themeElements>
    <a:clrScheme name="Corinthian column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Corinthian columns design template">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5E4316"/>
            </a:solidFill>
            <a:effectLst/>
            <a:latin typeface="Franklin Gothic Medium"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5E4316"/>
            </a:solidFill>
            <a:effectLst/>
            <a:latin typeface="Franklin Gothic Medium" pitchFamily="34" charset="0"/>
          </a:defRPr>
        </a:defPPr>
      </a:lstStyle>
    </a:lnDef>
  </a:objectDefaults>
  <a:extraClrSchemeLst>
    <a:extraClrScheme>
      <a:clrScheme name="Corinthian column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rinthian column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rinthian column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rinthian column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rinthian column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rinthian column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rinthian column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rinthian column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rinthian column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rinthian column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rinthian column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rinthian column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4260</TotalTime>
  <Words>3021</Words>
  <Application>Microsoft Office PowerPoint</Application>
  <PresentationFormat>On-screen Show (4:3)</PresentationFormat>
  <Paragraphs>395</Paragraphs>
  <Slides>32</Slides>
  <Notes>32</Notes>
  <HiddenSlides>2</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Corinthian columns design template</vt:lpstr>
      <vt:lpstr>WISCONSIN’S</vt:lpstr>
      <vt:lpstr>Objectives</vt:lpstr>
      <vt:lpstr>Wisconsin Statutes</vt:lpstr>
      <vt:lpstr>Administrative Rules</vt:lpstr>
      <vt:lpstr>Local Ordinances</vt:lpstr>
      <vt:lpstr>Why are they important?</vt:lpstr>
      <vt:lpstr>Direction</vt:lpstr>
      <vt:lpstr>Direction</vt:lpstr>
      <vt:lpstr>Direction</vt:lpstr>
      <vt:lpstr>Authority and Assurance</vt:lpstr>
      <vt:lpstr>Chapter 250 – Health: Administration and Supervision</vt:lpstr>
      <vt:lpstr>Chapter 250 – Health: Administration and Supervision</vt:lpstr>
      <vt:lpstr>Chapter 251 – Local Health Officials</vt:lpstr>
      <vt:lpstr>PowerPoint Presentation</vt:lpstr>
      <vt:lpstr>PowerPoint Presentation</vt:lpstr>
      <vt:lpstr>PowerPoint Presentation</vt:lpstr>
      <vt:lpstr>PowerPoint Presentation</vt:lpstr>
      <vt:lpstr>Chapter 252 – Communicable Diseases</vt:lpstr>
      <vt:lpstr>PowerPoint Presentation</vt:lpstr>
      <vt:lpstr>PowerPoint Presentation</vt:lpstr>
      <vt:lpstr>PowerPoint Presentation</vt:lpstr>
      <vt:lpstr>PowerPoint Presentation</vt:lpstr>
      <vt:lpstr>Chapter 254 – Environmental Health</vt:lpstr>
      <vt:lpstr>PowerPoint Presentation</vt:lpstr>
      <vt:lpstr>PowerPoint Presentation</vt:lpstr>
      <vt:lpstr>PowerPoint Presentation</vt:lpstr>
      <vt:lpstr>PowerPoint Presentation</vt:lpstr>
      <vt:lpstr>Additional Statutes Important to Public Health</vt:lpstr>
      <vt:lpstr> Resources</vt:lpstr>
      <vt:lpstr> Resources</vt:lpstr>
      <vt:lpstr> Resources</vt:lpstr>
      <vt:lpstr>Activity</vt:lpstr>
    </vt:vector>
  </TitlesOfParts>
  <Company>DHFS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DHFS</dc:creator>
  <cp:lastModifiedBy>Lawrence, James P</cp:lastModifiedBy>
  <cp:revision>149</cp:revision>
  <cp:lastPrinted>2017-09-25T12:55:29Z</cp:lastPrinted>
  <dcterms:created xsi:type="dcterms:W3CDTF">2007-06-08T17:27:15Z</dcterms:created>
  <dcterms:modified xsi:type="dcterms:W3CDTF">2018-10-10T20:48:57Z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TC011594391033</vt:lpwstr>
  </property>
</Properties>
</file>