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0"/>
  </p:notesMasterIdLst>
  <p:handoutMasterIdLst>
    <p:handoutMasterId r:id="rId11"/>
  </p:handoutMasterIdLst>
  <p:sldIdLst>
    <p:sldId id="256" r:id="rId2"/>
    <p:sldId id="258" r:id="rId3"/>
    <p:sldId id="259" r:id="rId4"/>
    <p:sldId id="261" r:id="rId5"/>
    <p:sldId id="262" r:id="rId6"/>
    <p:sldId id="263" r:id="rId7"/>
    <p:sldId id="264" r:id="rId8"/>
    <p:sldId id="266" r:id="rId9"/>
  </p:sldIdLst>
  <p:sldSz cx="9144000" cy="6858000" type="screen4x3"/>
  <p:notesSz cx="6858000" cy="9144000"/>
  <p:custDataLst>
    <p:tags r:id="rId12"/>
  </p:custDataLst>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85858"/>
    <a:srgbClr val="003D78"/>
    <a:srgbClr val="79767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horzBarState="maximized">
    <p:restoredLeft sz="15033" autoAdjust="0"/>
    <p:restoredTop sz="94660"/>
  </p:normalViewPr>
  <p:slideViewPr>
    <p:cSldViewPr>
      <p:cViewPr varScale="1">
        <p:scale>
          <a:sx n="111" d="100"/>
          <a:sy n="111" d="100"/>
        </p:scale>
        <p:origin x="1650" y="108"/>
      </p:cViewPr>
      <p:guideLst>
        <p:guide orient="horz" pos="2160"/>
        <p:guide pos="2880"/>
      </p:guideLst>
    </p:cSldViewPr>
  </p:slideViewPr>
  <p:notesTextViewPr>
    <p:cViewPr>
      <p:scale>
        <a:sx n="3" d="2"/>
        <a:sy n="3" d="2"/>
      </p:scale>
      <p:origin x="0" y="0"/>
    </p:cViewPr>
  </p:notesTextViewPr>
  <p:notesViewPr>
    <p:cSldViewPr>
      <p:cViewPr varScale="1">
        <p:scale>
          <a:sx n="84" d="100"/>
          <a:sy n="84" d="100"/>
        </p:scale>
        <p:origin x="3912"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33F4830-5CD4-4C71-985C-0708E9B0BE14}" type="doc">
      <dgm:prSet loTypeId="urn:microsoft.com/office/officeart/2005/8/layout/StepDownProcess" loCatId="process" qsTypeId="urn:microsoft.com/office/officeart/2005/8/quickstyle/simple4" qsCatId="simple" csTypeId="urn:microsoft.com/office/officeart/2005/8/colors/accent0_1" csCatId="mainScheme" phldr="1"/>
      <dgm:spPr/>
      <dgm:t>
        <a:bodyPr/>
        <a:lstStyle/>
        <a:p>
          <a:endParaRPr lang="en-US"/>
        </a:p>
      </dgm:t>
    </dgm:pt>
    <dgm:pt modelId="{98450B70-D18C-4E1D-97E9-FA8BA06091D9}">
      <dgm:prSet phldrT="[Text]" custT="1"/>
      <dgm:spPr/>
      <dgm:t>
        <a:bodyPr/>
        <a:lstStyle/>
        <a:p>
          <a:r>
            <a:rPr lang="en-US" sz="1800" dirty="0"/>
            <a:t>Planning the Journey</a:t>
          </a:r>
        </a:p>
      </dgm:t>
      <dgm:extLst>
        <a:ext uri="{E40237B7-FDA0-4F09-8148-C483321AD2D9}">
          <dgm14:cNvPr xmlns:dgm14="http://schemas.microsoft.com/office/drawing/2010/diagram" id="0" name="" title="Group A title"/>
        </a:ext>
      </dgm:extLst>
    </dgm:pt>
    <dgm:pt modelId="{D3A29EAE-789C-47E5-9852-BCEC72920C67}" type="parTrans" cxnId="{E5063A27-7015-42DC-B1DA-489D94936D4B}">
      <dgm:prSet/>
      <dgm:spPr/>
      <dgm:t>
        <a:bodyPr/>
        <a:lstStyle/>
        <a:p>
          <a:endParaRPr lang="en-US"/>
        </a:p>
      </dgm:t>
    </dgm:pt>
    <dgm:pt modelId="{5476BBDE-A636-40EE-8272-09D0B7700854}" type="sibTrans" cxnId="{E5063A27-7015-42DC-B1DA-489D94936D4B}">
      <dgm:prSet/>
      <dgm:spPr/>
      <dgm:t>
        <a:bodyPr/>
        <a:lstStyle/>
        <a:p>
          <a:endParaRPr lang="en-US"/>
        </a:p>
      </dgm:t>
    </dgm:pt>
    <dgm:pt modelId="{C1B61D4D-7B51-471F-A0A6-E55A5EC41A8E}">
      <dgm:prSet phldrT="[Text]" custT="1"/>
      <dgm:spPr/>
      <dgm:t>
        <a:bodyPr/>
        <a:lstStyle/>
        <a:p>
          <a:r>
            <a:rPr lang="en-US" sz="1800" dirty="0"/>
            <a:t>Aim</a:t>
          </a:r>
        </a:p>
      </dgm:t>
      <dgm:extLst>
        <a:ext uri="{E40237B7-FDA0-4F09-8148-C483321AD2D9}">
          <dgm14:cNvPr xmlns:dgm14="http://schemas.microsoft.com/office/drawing/2010/diagram" id="0" name="" title="Group A tasks"/>
        </a:ext>
      </dgm:extLst>
    </dgm:pt>
    <dgm:pt modelId="{5710F621-701D-41BB-85BB-C0B920115602}" type="parTrans" cxnId="{EE0A8727-A6A5-4A4A-8E84-2B46A6195433}">
      <dgm:prSet/>
      <dgm:spPr/>
      <dgm:t>
        <a:bodyPr/>
        <a:lstStyle/>
        <a:p>
          <a:endParaRPr lang="en-US"/>
        </a:p>
      </dgm:t>
    </dgm:pt>
    <dgm:pt modelId="{3F762C5C-6E64-4A25-ACCC-7257C2D7624F}" type="sibTrans" cxnId="{EE0A8727-A6A5-4A4A-8E84-2B46A6195433}">
      <dgm:prSet/>
      <dgm:spPr/>
      <dgm:t>
        <a:bodyPr/>
        <a:lstStyle/>
        <a:p>
          <a:endParaRPr lang="en-US"/>
        </a:p>
      </dgm:t>
    </dgm:pt>
    <dgm:pt modelId="{F20117B0-FCD8-4927-B2D0-4FE779DC2A9B}">
      <dgm:prSet phldrT="[Text]" custT="1"/>
      <dgm:spPr/>
      <dgm:t>
        <a:bodyPr/>
        <a:lstStyle/>
        <a:p>
          <a:r>
            <a:rPr lang="en-US" sz="1800" dirty="0"/>
            <a:t>En Route</a:t>
          </a:r>
        </a:p>
      </dgm:t>
      <dgm:extLst>
        <a:ext uri="{E40237B7-FDA0-4F09-8148-C483321AD2D9}">
          <dgm14:cNvPr xmlns:dgm14="http://schemas.microsoft.com/office/drawing/2010/diagram" id="0" name="" title="Group B title"/>
        </a:ext>
      </dgm:extLst>
    </dgm:pt>
    <dgm:pt modelId="{B7B5CF59-8994-46C1-B996-2D89DD31FA35}" type="parTrans" cxnId="{616F7DC2-8C47-419A-9301-3002DA2ECB22}">
      <dgm:prSet/>
      <dgm:spPr/>
      <dgm:t>
        <a:bodyPr/>
        <a:lstStyle/>
        <a:p>
          <a:endParaRPr lang="en-US"/>
        </a:p>
      </dgm:t>
    </dgm:pt>
    <dgm:pt modelId="{73C4C127-0365-4ABF-A0E4-A1536DE07080}" type="sibTrans" cxnId="{616F7DC2-8C47-419A-9301-3002DA2ECB22}">
      <dgm:prSet/>
      <dgm:spPr/>
      <dgm:t>
        <a:bodyPr/>
        <a:lstStyle/>
        <a:p>
          <a:endParaRPr lang="en-US"/>
        </a:p>
      </dgm:t>
    </dgm:pt>
    <dgm:pt modelId="{255827E2-CE07-427C-839C-BE2E51FCDBB8}">
      <dgm:prSet phldrT="[Text]" custT="1"/>
      <dgm:spPr/>
      <dgm:t>
        <a:bodyPr/>
        <a:lstStyle/>
        <a:p>
          <a:r>
            <a:rPr lang="en-US" sz="1800" dirty="0"/>
            <a:t>Action</a:t>
          </a:r>
        </a:p>
      </dgm:t>
      <dgm:extLst>
        <a:ext uri="{E40237B7-FDA0-4F09-8148-C483321AD2D9}">
          <dgm14:cNvPr xmlns:dgm14="http://schemas.microsoft.com/office/drawing/2010/diagram" id="0" name="" title="Group B tasks"/>
        </a:ext>
      </dgm:extLst>
    </dgm:pt>
    <dgm:pt modelId="{CC67C3C2-15A4-4506-BA33-B1FE8A669FD6}" type="parTrans" cxnId="{57307241-4596-4C81-AEDD-3103B1A40EE5}">
      <dgm:prSet/>
      <dgm:spPr/>
      <dgm:t>
        <a:bodyPr/>
        <a:lstStyle/>
        <a:p>
          <a:endParaRPr lang="en-US"/>
        </a:p>
      </dgm:t>
    </dgm:pt>
    <dgm:pt modelId="{22B85B52-EEDB-48AC-9998-BE0D123F7FE8}" type="sibTrans" cxnId="{57307241-4596-4C81-AEDD-3103B1A40EE5}">
      <dgm:prSet/>
      <dgm:spPr/>
      <dgm:t>
        <a:bodyPr/>
        <a:lstStyle/>
        <a:p>
          <a:endParaRPr lang="en-US"/>
        </a:p>
      </dgm:t>
    </dgm:pt>
    <dgm:pt modelId="{0D636056-30D8-4434-99F7-E38A6E2B8161}">
      <dgm:prSet phldrT="[Text]" custT="1"/>
      <dgm:spPr/>
      <dgm:t>
        <a:bodyPr/>
        <a:lstStyle/>
        <a:p>
          <a:r>
            <a:rPr lang="en-US" sz="1800" dirty="0"/>
            <a:t>The Slide-Show</a:t>
          </a:r>
        </a:p>
      </dgm:t>
      <dgm:extLst>
        <a:ext uri="{E40237B7-FDA0-4F09-8148-C483321AD2D9}">
          <dgm14:cNvPr xmlns:dgm14="http://schemas.microsoft.com/office/drawing/2010/diagram" id="0" name="" title="Group C title"/>
        </a:ext>
      </dgm:extLst>
    </dgm:pt>
    <dgm:pt modelId="{BB5BFE0E-B039-45BE-BD5F-A1F8AB17574F}" type="parTrans" cxnId="{509F2F7C-8BDB-46E3-A012-91E3DFD74DCA}">
      <dgm:prSet/>
      <dgm:spPr/>
      <dgm:t>
        <a:bodyPr/>
        <a:lstStyle/>
        <a:p>
          <a:endParaRPr lang="en-US"/>
        </a:p>
      </dgm:t>
    </dgm:pt>
    <dgm:pt modelId="{29834D85-C3E6-4A35-9EB5-194ABE6020BC}" type="sibTrans" cxnId="{509F2F7C-8BDB-46E3-A012-91E3DFD74DCA}">
      <dgm:prSet/>
      <dgm:spPr/>
      <dgm:t>
        <a:bodyPr/>
        <a:lstStyle/>
        <a:p>
          <a:endParaRPr lang="en-US"/>
        </a:p>
      </dgm:t>
    </dgm:pt>
    <dgm:pt modelId="{3791C0EA-2A16-4B79-AE66-267F4C96876D}">
      <dgm:prSet phldrT="[Text]" custT="1"/>
      <dgm:spPr/>
      <dgm:t>
        <a:bodyPr/>
        <a:lstStyle/>
        <a:p>
          <a:r>
            <a:rPr lang="en-US" sz="1800" dirty="0"/>
            <a:t>Check</a:t>
          </a:r>
        </a:p>
      </dgm:t>
    </dgm:pt>
    <dgm:pt modelId="{51AE5850-1421-4D2B-9EDB-A11AC19873DC}" type="parTrans" cxnId="{6CCAD765-FAAF-43CB-B066-63D48E3ACEB0}">
      <dgm:prSet/>
      <dgm:spPr/>
      <dgm:t>
        <a:bodyPr/>
        <a:lstStyle/>
        <a:p>
          <a:endParaRPr lang="en-US"/>
        </a:p>
      </dgm:t>
    </dgm:pt>
    <dgm:pt modelId="{E6EC0DB1-165D-4E4E-A44A-0C2D946F2E51}" type="sibTrans" cxnId="{6CCAD765-FAAF-43CB-B066-63D48E3ACEB0}">
      <dgm:prSet/>
      <dgm:spPr/>
      <dgm:t>
        <a:bodyPr/>
        <a:lstStyle/>
        <a:p>
          <a:endParaRPr lang="en-US"/>
        </a:p>
      </dgm:t>
    </dgm:pt>
    <dgm:pt modelId="{BD8A950D-CB93-46AC-82D2-FFFA2C0B3683}">
      <dgm:prSet phldrT="[Text]" custT="1"/>
      <dgm:spPr/>
      <dgm:t>
        <a:bodyPr/>
        <a:lstStyle/>
        <a:p>
          <a:r>
            <a:rPr lang="en-US" sz="1800" dirty="0"/>
            <a:t>Quality </a:t>
          </a:r>
        </a:p>
      </dgm:t>
      <dgm:extLst>
        <a:ext uri="{E40237B7-FDA0-4F09-8148-C483321AD2D9}">
          <dgm14:cNvPr xmlns:dgm14="http://schemas.microsoft.com/office/drawing/2010/diagram" id="0" name="" title="Group C tasks"/>
        </a:ext>
      </dgm:extLst>
    </dgm:pt>
    <dgm:pt modelId="{FF739A41-6DE5-4A72-94BC-95D515C9C9B1}" type="parTrans" cxnId="{234D1E25-BC21-44AA-9FEE-465D76EA2B5A}">
      <dgm:prSet/>
      <dgm:spPr/>
      <dgm:t>
        <a:bodyPr/>
        <a:lstStyle/>
        <a:p>
          <a:endParaRPr lang="en-US"/>
        </a:p>
      </dgm:t>
    </dgm:pt>
    <dgm:pt modelId="{A1449449-8943-4FAE-BD79-065C2CB3A200}" type="sibTrans" cxnId="{234D1E25-BC21-44AA-9FEE-465D76EA2B5A}">
      <dgm:prSet/>
      <dgm:spPr/>
      <dgm:t>
        <a:bodyPr/>
        <a:lstStyle/>
        <a:p>
          <a:endParaRPr lang="en-US"/>
        </a:p>
      </dgm:t>
    </dgm:pt>
    <dgm:pt modelId="{2C3B9708-46C6-4CCC-86F7-E36EE58C4168}">
      <dgm:prSet phldrT="[Text]" custT="1"/>
      <dgm:spPr/>
      <dgm:t>
        <a:bodyPr/>
        <a:lstStyle/>
        <a:p>
          <a:r>
            <a:rPr lang="en-US" sz="1800" dirty="0"/>
            <a:t>Onward</a:t>
          </a:r>
        </a:p>
      </dgm:t>
    </dgm:pt>
    <dgm:pt modelId="{DE492F9D-A193-492E-9254-80CD8A77E526}" type="parTrans" cxnId="{8C457B2F-DB5F-4EEC-B21C-822437760BBA}">
      <dgm:prSet/>
      <dgm:spPr/>
      <dgm:t>
        <a:bodyPr/>
        <a:lstStyle/>
        <a:p>
          <a:endParaRPr lang="en-US"/>
        </a:p>
      </dgm:t>
    </dgm:pt>
    <dgm:pt modelId="{D9444911-0E6B-4113-8FC1-5B15A09EC2B9}" type="sibTrans" cxnId="{8C457B2F-DB5F-4EEC-B21C-822437760BBA}">
      <dgm:prSet/>
      <dgm:spPr/>
      <dgm:t>
        <a:bodyPr/>
        <a:lstStyle/>
        <a:p>
          <a:endParaRPr lang="en-US"/>
        </a:p>
      </dgm:t>
    </dgm:pt>
    <dgm:pt modelId="{77829E87-B1F9-4F50-8A78-23536F4D5A80}">
      <dgm:prSet phldrT="[Text]" custT="1"/>
      <dgm:spPr/>
      <dgm:t>
        <a:bodyPr/>
        <a:lstStyle/>
        <a:p>
          <a:r>
            <a:rPr lang="en-US" sz="1800" dirty="0"/>
            <a:t>Plan</a:t>
          </a:r>
        </a:p>
      </dgm:t>
    </dgm:pt>
    <dgm:pt modelId="{1C458986-4859-41C0-AACB-B468C1BADBDF}" type="parTrans" cxnId="{0E82C3FC-3B50-481A-A948-B6A4D1504119}">
      <dgm:prSet/>
      <dgm:spPr/>
      <dgm:t>
        <a:bodyPr/>
        <a:lstStyle/>
        <a:p>
          <a:endParaRPr lang="en-US"/>
        </a:p>
      </dgm:t>
    </dgm:pt>
    <dgm:pt modelId="{6D976BAF-076C-47C8-A52A-10FB1D41E4DB}" type="sibTrans" cxnId="{0E82C3FC-3B50-481A-A948-B6A4D1504119}">
      <dgm:prSet/>
      <dgm:spPr/>
      <dgm:t>
        <a:bodyPr/>
        <a:lstStyle/>
        <a:p>
          <a:endParaRPr lang="en-US"/>
        </a:p>
      </dgm:t>
    </dgm:pt>
    <dgm:pt modelId="{08ECF78B-FAD5-4D9C-8E49-B3383B679E74}" type="pres">
      <dgm:prSet presAssocID="{A33F4830-5CD4-4C71-985C-0708E9B0BE14}" presName="rootnode" presStyleCnt="0">
        <dgm:presLayoutVars>
          <dgm:chMax/>
          <dgm:chPref/>
          <dgm:dir/>
          <dgm:animLvl val="lvl"/>
        </dgm:presLayoutVars>
      </dgm:prSet>
      <dgm:spPr/>
    </dgm:pt>
    <dgm:pt modelId="{CA25F1EE-EBF1-4624-880B-D3BCF13A2F47}" type="pres">
      <dgm:prSet presAssocID="{98450B70-D18C-4E1D-97E9-FA8BA06091D9}" presName="composite" presStyleCnt="0"/>
      <dgm:spPr/>
    </dgm:pt>
    <dgm:pt modelId="{1DBDDA96-9BFE-4E8D-B03A-B2FB6EE49E38}" type="pres">
      <dgm:prSet presAssocID="{98450B70-D18C-4E1D-97E9-FA8BA06091D9}" presName="bentUpArrow1" presStyleLbl="alignImgPlace1" presStyleIdx="0" presStyleCnt="2"/>
      <dgm:spPr/>
      <dgm:extLst>
        <a:ext uri="{E40237B7-FDA0-4F09-8148-C483321AD2D9}">
          <dgm14:cNvPr xmlns:dgm14="http://schemas.microsoft.com/office/drawing/2010/diagram" id="0" name="" title="Group A to Group B"/>
        </a:ext>
      </dgm:extLst>
    </dgm:pt>
    <dgm:pt modelId="{E2700167-FF4B-4025-A48B-3CB1A8B5F4C4}" type="pres">
      <dgm:prSet presAssocID="{98450B70-D18C-4E1D-97E9-FA8BA06091D9}" presName="ParentText" presStyleLbl="node1" presStyleIdx="0" presStyleCnt="3">
        <dgm:presLayoutVars>
          <dgm:chMax val="1"/>
          <dgm:chPref val="1"/>
          <dgm:bulletEnabled val="1"/>
        </dgm:presLayoutVars>
      </dgm:prSet>
      <dgm:spPr/>
    </dgm:pt>
    <dgm:pt modelId="{B00BB2B3-43BF-4BBF-B8B9-75901CCFACA5}" type="pres">
      <dgm:prSet presAssocID="{98450B70-D18C-4E1D-97E9-FA8BA06091D9}" presName="ChildText" presStyleLbl="revTx" presStyleIdx="0" presStyleCnt="3" custScaleX="149211" custLinFactNeighborX="19929" custLinFactNeighborY="10816">
        <dgm:presLayoutVars>
          <dgm:chMax val="0"/>
          <dgm:chPref val="0"/>
          <dgm:bulletEnabled val="1"/>
        </dgm:presLayoutVars>
      </dgm:prSet>
      <dgm:spPr/>
    </dgm:pt>
    <dgm:pt modelId="{939CB33E-F6DE-4B22-86E1-389888939D48}" type="pres">
      <dgm:prSet presAssocID="{5476BBDE-A636-40EE-8272-09D0B7700854}" presName="sibTrans" presStyleCnt="0"/>
      <dgm:spPr/>
    </dgm:pt>
    <dgm:pt modelId="{0B9F427B-E521-4A0D-A610-47D9D62FF434}" type="pres">
      <dgm:prSet presAssocID="{F20117B0-FCD8-4927-B2D0-4FE779DC2A9B}" presName="composite" presStyleCnt="0"/>
      <dgm:spPr/>
    </dgm:pt>
    <dgm:pt modelId="{CB65E7BF-26FC-4997-A604-64C56983E379}" type="pres">
      <dgm:prSet presAssocID="{F20117B0-FCD8-4927-B2D0-4FE779DC2A9B}" presName="bentUpArrow1" presStyleLbl="alignImgPlace1" presStyleIdx="1" presStyleCnt="2"/>
      <dgm:spPr/>
      <dgm:extLst>
        <a:ext uri="{E40237B7-FDA0-4F09-8148-C483321AD2D9}">
          <dgm14:cNvPr xmlns:dgm14="http://schemas.microsoft.com/office/drawing/2010/diagram" id="0" name="" title="Group B to Group C"/>
        </a:ext>
      </dgm:extLst>
    </dgm:pt>
    <dgm:pt modelId="{1D736981-5D82-4672-9205-279958AACFE2}" type="pres">
      <dgm:prSet presAssocID="{F20117B0-FCD8-4927-B2D0-4FE779DC2A9B}" presName="ParentText" presStyleLbl="node1" presStyleIdx="1" presStyleCnt="3" custLinFactNeighborX="-13806" custLinFactNeighborY="13568">
        <dgm:presLayoutVars>
          <dgm:chMax val="1"/>
          <dgm:chPref val="1"/>
          <dgm:bulletEnabled val="1"/>
        </dgm:presLayoutVars>
      </dgm:prSet>
      <dgm:spPr/>
    </dgm:pt>
    <dgm:pt modelId="{5812CCDB-7FE7-42D3-9D84-BC2F375234DF}" type="pres">
      <dgm:prSet presAssocID="{F20117B0-FCD8-4927-B2D0-4FE779DC2A9B}" presName="ChildText" presStyleLbl="revTx" presStyleIdx="1" presStyleCnt="3" custScaleX="202619" custLinFactNeighborX="35086" custLinFactNeighborY="29573">
        <dgm:presLayoutVars>
          <dgm:chMax val="0"/>
          <dgm:chPref val="0"/>
          <dgm:bulletEnabled val="1"/>
        </dgm:presLayoutVars>
      </dgm:prSet>
      <dgm:spPr/>
    </dgm:pt>
    <dgm:pt modelId="{11E7C21B-758A-4A9D-8566-914D35C1B9FC}" type="pres">
      <dgm:prSet presAssocID="{73C4C127-0365-4ABF-A0E4-A1536DE07080}" presName="sibTrans" presStyleCnt="0"/>
      <dgm:spPr/>
    </dgm:pt>
    <dgm:pt modelId="{27AC4152-3790-436F-BE68-EF7D8416D588}" type="pres">
      <dgm:prSet presAssocID="{0D636056-30D8-4434-99F7-E38A6E2B8161}" presName="composite" presStyleCnt="0"/>
      <dgm:spPr/>
    </dgm:pt>
    <dgm:pt modelId="{AE7ECB50-F4B1-47FD-BE6E-79C06FC25BB6}" type="pres">
      <dgm:prSet presAssocID="{0D636056-30D8-4434-99F7-E38A6E2B8161}" presName="ParentText" presStyleLbl="node1" presStyleIdx="2" presStyleCnt="3" custLinFactNeighborX="-12573" custLinFactNeighborY="596">
        <dgm:presLayoutVars>
          <dgm:chMax val="1"/>
          <dgm:chPref val="1"/>
          <dgm:bulletEnabled val="1"/>
        </dgm:presLayoutVars>
      </dgm:prSet>
      <dgm:spPr/>
    </dgm:pt>
    <dgm:pt modelId="{4B5DC6C6-463E-44E5-A737-2C9DAC15B3C1}" type="pres">
      <dgm:prSet presAssocID="{0D636056-30D8-4434-99F7-E38A6E2B8161}" presName="FinalChildText" presStyleLbl="revTx" presStyleIdx="2" presStyleCnt="3" custScaleX="129058">
        <dgm:presLayoutVars>
          <dgm:chMax val="0"/>
          <dgm:chPref val="0"/>
          <dgm:bulletEnabled val="1"/>
        </dgm:presLayoutVars>
      </dgm:prSet>
      <dgm:spPr/>
    </dgm:pt>
  </dgm:ptLst>
  <dgm:cxnLst>
    <dgm:cxn modelId="{234D1E25-BC21-44AA-9FEE-465D76EA2B5A}" srcId="{0D636056-30D8-4434-99F7-E38A6E2B8161}" destId="{BD8A950D-CB93-46AC-82D2-FFFA2C0B3683}" srcOrd="0" destOrd="0" parTransId="{FF739A41-6DE5-4A72-94BC-95D515C9C9B1}" sibTransId="{A1449449-8943-4FAE-BD79-065C2CB3A200}"/>
    <dgm:cxn modelId="{E5063A27-7015-42DC-B1DA-489D94936D4B}" srcId="{A33F4830-5CD4-4C71-985C-0708E9B0BE14}" destId="{98450B70-D18C-4E1D-97E9-FA8BA06091D9}" srcOrd="0" destOrd="0" parTransId="{D3A29EAE-789C-47E5-9852-BCEC72920C67}" sibTransId="{5476BBDE-A636-40EE-8272-09D0B7700854}"/>
    <dgm:cxn modelId="{EE0A8727-A6A5-4A4A-8E84-2B46A6195433}" srcId="{98450B70-D18C-4E1D-97E9-FA8BA06091D9}" destId="{C1B61D4D-7B51-471F-A0A6-E55A5EC41A8E}" srcOrd="0" destOrd="0" parTransId="{5710F621-701D-41BB-85BB-C0B920115602}" sibTransId="{3F762C5C-6E64-4A25-ACCC-7257C2D7624F}"/>
    <dgm:cxn modelId="{11E89A27-31F7-41AE-8C82-3D03C749A027}" type="presOf" srcId="{0D636056-30D8-4434-99F7-E38A6E2B8161}" destId="{AE7ECB50-F4B1-47FD-BE6E-79C06FC25BB6}" srcOrd="0" destOrd="0" presId="urn:microsoft.com/office/officeart/2005/8/layout/StepDownProcess"/>
    <dgm:cxn modelId="{9491C62E-4606-4303-B12E-A5EE1664A30F}" type="presOf" srcId="{2C3B9708-46C6-4CCC-86F7-E36EE58C4168}" destId="{4B5DC6C6-463E-44E5-A737-2C9DAC15B3C1}" srcOrd="0" destOrd="1" presId="urn:microsoft.com/office/officeart/2005/8/layout/StepDownProcess"/>
    <dgm:cxn modelId="{8C457B2F-DB5F-4EEC-B21C-822437760BBA}" srcId="{0D636056-30D8-4434-99F7-E38A6E2B8161}" destId="{2C3B9708-46C6-4CCC-86F7-E36EE58C4168}" srcOrd="1" destOrd="0" parTransId="{DE492F9D-A193-492E-9254-80CD8A77E526}" sibTransId="{D9444911-0E6B-4113-8FC1-5B15A09EC2B9}"/>
    <dgm:cxn modelId="{57307241-4596-4C81-AEDD-3103B1A40EE5}" srcId="{F20117B0-FCD8-4927-B2D0-4FE779DC2A9B}" destId="{255827E2-CE07-427C-839C-BE2E51FCDBB8}" srcOrd="0" destOrd="0" parTransId="{CC67C3C2-15A4-4506-BA33-B1FE8A669FD6}" sibTransId="{22B85B52-EEDB-48AC-9998-BE0D123F7FE8}"/>
    <dgm:cxn modelId="{6CCAD765-FAAF-43CB-B066-63D48E3ACEB0}" srcId="{F20117B0-FCD8-4927-B2D0-4FE779DC2A9B}" destId="{3791C0EA-2A16-4B79-AE66-267F4C96876D}" srcOrd="1" destOrd="0" parTransId="{51AE5850-1421-4D2B-9EDB-A11AC19873DC}" sibTransId="{E6EC0DB1-165D-4E4E-A44A-0C2D946F2E51}"/>
    <dgm:cxn modelId="{4D38EF46-D193-4AC4-9023-6A1389FDA7A2}" type="presOf" srcId="{77829E87-B1F9-4F50-8A78-23536F4D5A80}" destId="{B00BB2B3-43BF-4BBF-B8B9-75901CCFACA5}" srcOrd="0" destOrd="1" presId="urn:microsoft.com/office/officeart/2005/8/layout/StepDownProcess"/>
    <dgm:cxn modelId="{460D234D-E1AC-4E31-B776-E7D0E8CB85AA}" type="presOf" srcId="{255827E2-CE07-427C-839C-BE2E51FCDBB8}" destId="{5812CCDB-7FE7-42D3-9D84-BC2F375234DF}" srcOrd="0" destOrd="0" presId="urn:microsoft.com/office/officeart/2005/8/layout/StepDownProcess"/>
    <dgm:cxn modelId="{52CCB673-385F-470F-A54C-0A6A09B2E6DD}" type="presOf" srcId="{A33F4830-5CD4-4C71-985C-0708E9B0BE14}" destId="{08ECF78B-FAD5-4D9C-8E49-B3383B679E74}" srcOrd="0" destOrd="0" presId="urn:microsoft.com/office/officeart/2005/8/layout/StepDownProcess"/>
    <dgm:cxn modelId="{509F2F7C-8BDB-46E3-A012-91E3DFD74DCA}" srcId="{A33F4830-5CD4-4C71-985C-0708E9B0BE14}" destId="{0D636056-30D8-4434-99F7-E38A6E2B8161}" srcOrd="2" destOrd="0" parTransId="{BB5BFE0E-B039-45BE-BD5F-A1F8AB17574F}" sibTransId="{29834D85-C3E6-4A35-9EB5-194ABE6020BC}"/>
    <dgm:cxn modelId="{2C3E549D-843A-4232-AA64-BB617830FE79}" type="presOf" srcId="{BD8A950D-CB93-46AC-82D2-FFFA2C0B3683}" destId="{4B5DC6C6-463E-44E5-A737-2C9DAC15B3C1}" srcOrd="0" destOrd="0" presId="urn:microsoft.com/office/officeart/2005/8/layout/StepDownProcess"/>
    <dgm:cxn modelId="{E572B2A3-8A34-4E8A-B164-DBC92294F263}" type="presOf" srcId="{C1B61D4D-7B51-471F-A0A6-E55A5EC41A8E}" destId="{B00BB2B3-43BF-4BBF-B8B9-75901CCFACA5}" srcOrd="0" destOrd="0" presId="urn:microsoft.com/office/officeart/2005/8/layout/StepDownProcess"/>
    <dgm:cxn modelId="{F0B3DAC1-9EC4-46B2-B000-78412E8527A2}" type="presOf" srcId="{3791C0EA-2A16-4B79-AE66-267F4C96876D}" destId="{5812CCDB-7FE7-42D3-9D84-BC2F375234DF}" srcOrd="0" destOrd="1" presId="urn:microsoft.com/office/officeart/2005/8/layout/StepDownProcess"/>
    <dgm:cxn modelId="{616F7DC2-8C47-419A-9301-3002DA2ECB22}" srcId="{A33F4830-5CD4-4C71-985C-0708E9B0BE14}" destId="{F20117B0-FCD8-4927-B2D0-4FE779DC2A9B}" srcOrd="1" destOrd="0" parTransId="{B7B5CF59-8994-46C1-B996-2D89DD31FA35}" sibTransId="{73C4C127-0365-4ABF-A0E4-A1536DE07080}"/>
    <dgm:cxn modelId="{470D00CC-0F7E-4A13-8CE0-F14F2C49E263}" type="presOf" srcId="{98450B70-D18C-4E1D-97E9-FA8BA06091D9}" destId="{E2700167-FF4B-4025-A48B-3CB1A8B5F4C4}" srcOrd="0" destOrd="0" presId="urn:microsoft.com/office/officeart/2005/8/layout/StepDownProcess"/>
    <dgm:cxn modelId="{1935F2F0-4117-4564-A6FC-72EB954F2050}" type="presOf" srcId="{F20117B0-FCD8-4927-B2D0-4FE779DC2A9B}" destId="{1D736981-5D82-4672-9205-279958AACFE2}" srcOrd="0" destOrd="0" presId="urn:microsoft.com/office/officeart/2005/8/layout/StepDownProcess"/>
    <dgm:cxn modelId="{0E82C3FC-3B50-481A-A948-B6A4D1504119}" srcId="{98450B70-D18C-4E1D-97E9-FA8BA06091D9}" destId="{77829E87-B1F9-4F50-8A78-23536F4D5A80}" srcOrd="1" destOrd="0" parTransId="{1C458986-4859-41C0-AACB-B468C1BADBDF}" sibTransId="{6D976BAF-076C-47C8-A52A-10FB1D41E4DB}"/>
    <dgm:cxn modelId="{4161FDDC-ADD8-4D98-A699-0A2C25D5FD32}" type="presParOf" srcId="{08ECF78B-FAD5-4D9C-8E49-B3383B679E74}" destId="{CA25F1EE-EBF1-4624-880B-D3BCF13A2F47}" srcOrd="0" destOrd="0" presId="urn:microsoft.com/office/officeart/2005/8/layout/StepDownProcess"/>
    <dgm:cxn modelId="{AE2B249F-3ACA-4049-8404-6571E5B60ED2}" type="presParOf" srcId="{CA25F1EE-EBF1-4624-880B-D3BCF13A2F47}" destId="{1DBDDA96-9BFE-4E8D-B03A-B2FB6EE49E38}" srcOrd="0" destOrd="0" presId="urn:microsoft.com/office/officeart/2005/8/layout/StepDownProcess"/>
    <dgm:cxn modelId="{ED00EEA0-D5AC-44EB-9945-910B8D155F3C}" type="presParOf" srcId="{CA25F1EE-EBF1-4624-880B-D3BCF13A2F47}" destId="{E2700167-FF4B-4025-A48B-3CB1A8B5F4C4}" srcOrd="1" destOrd="0" presId="urn:microsoft.com/office/officeart/2005/8/layout/StepDownProcess"/>
    <dgm:cxn modelId="{CB95705E-7526-439F-AE91-2D62502F85E5}" type="presParOf" srcId="{CA25F1EE-EBF1-4624-880B-D3BCF13A2F47}" destId="{B00BB2B3-43BF-4BBF-B8B9-75901CCFACA5}" srcOrd="2" destOrd="0" presId="urn:microsoft.com/office/officeart/2005/8/layout/StepDownProcess"/>
    <dgm:cxn modelId="{87C436B9-3662-4F59-A1E4-931B0388531E}" type="presParOf" srcId="{08ECF78B-FAD5-4D9C-8E49-B3383B679E74}" destId="{939CB33E-F6DE-4B22-86E1-389888939D48}" srcOrd="1" destOrd="0" presId="urn:microsoft.com/office/officeart/2005/8/layout/StepDownProcess"/>
    <dgm:cxn modelId="{40B42195-D4A3-4DB3-9111-6033F45AE72D}" type="presParOf" srcId="{08ECF78B-FAD5-4D9C-8E49-B3383B679E74}" destId="{0B9F427B-E521-4A0D-A610-47D9D62FF434}" srcOrd="2" destOrd="0" presId="urn:microsoft.com/office/officeart/2005/8/layout/StepDownProcess"/>
    <dgm:cxn modelId="{FA855177-2360-42C2-9472-E5A819CAD31C}" type="presParOf" srcId="{0B9F427B-E521-4A0D-A610-47D9D62FF434}" destId="{CB65E7BF-26FC-4997-A604-64C56983E379}" srcOrd="0" destOrd="0" presId="urn:microsoft.com/office/officeart/2005/8/layout/StepDownProcess"/>
    <dgm:cxn modelId="{B6A6FCBB-CC80-456D-A533-043BA5806CEB}" type="presParOf" srcId="{0B9F427B-E521-4A0D-A610-47D9D62FF434}" destId="{1D736981-5D82-4672-9205-279958AACFE2}" srcOrd="1" destOrd="0" presId="urn:microsoft.com/office/officeart/2005/8/layout/StepDownProcess"/>
    <dgm:cxn modelId="{863599A3-E258-4E08-9D66-4B0ABF4525A1}" type="presParOf" srcId="{0B9F427B-E521-4A0D-A610-47D9D62FF434}" destId="{5812CCDB-7FE7-42D3-9D84-BC2F375234DF}" srcOrd="2" destOrd="0" presId="urn:microsoft.com/office/officeart/2005/8/layout/StepDownProcess"/>
    <dgm:cxn modelId="{01D25D17-C6D3-4038-975B-0E127F27C05D}" type="presParOf" srcId="{08ECF78B-FAD5-4D9C-8E49-B3383B679E74}" destId="{11E7C21B-758A-4A9D-8566-914D35C1B9FC}" srcOrd="3" destOrd="0" presId="urn:microsoft.com/office/officeart/2005/8/layout/StepDownProcess"/>
    <dgm:cxn modelId="{FE7E8931-4E57-4CBA-9E92-801159BA957A}" type="presParOf" srcId="{08ECF78B-FAD5-4D9C-8E49-B3383B679E74}" destId="{27AC4152-3790-436F-BE68-EF7D8416D588}" srcOrd="4" destOrd="0" presId="urn:microsoft.com/office/officeart/2005/8/layout/StepDownProcess"/>
    <dgm:cxn modelId="{D004FD4F-8D70-45E5-B100-EC6573AE203D}" type="presParOf" srcId="{27AC4152-3790-436F-BE68-EF7D8416D588}" destId="{AE7ECB50-F4B1-47FD-BE6E-79C06FC25BB6}" srcOrd="0" destOrd="0" presId="urn:microsoft.com/office/officeart/2005/8/layout/StepDownProcess"/>
    <dgm:cxn modelId="{16D5C8DF-78F1-462C-A678-4C80FE3CECD9}" type="presParOf" srcId="{27AC4152-3790-436F-BE68-EF7D8416D588}" destId="{4B5DC6C6-463E-44E5-A737-2C9DAC15B3C1}" srcOrd="1" destOrd="0" presId="urn:microsoft.com/office/officeart/2005/8/layout/StepDownProces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BDDA96-9BFE-4E8D-B03A-B2FB6EE49E38}">
      <dsp:nvSpPr>
        <dsp:cNvPr id="0" name=""/>
        <dsp:cNvSpPr/>
      </dsp:nvSpPr>
      <dsp:spPr>
        <a:xfrm rot="5400000">
          <a:off x="191888" y="1087397"/>
          <a:ext cx="720665" cy="820452"/>
        </a:xfrm>
        <a:prstGeom prst="bentUpArrow">
          <a:avLst>
            <a:gd name="adj1" fmla="val 32840"/>
            <a:gd name="adj2" fmla="val 25000"/>
            <a:gd name="adj3" fmla="val 35780"/>
          </a:avLst>
        </a:prstGeom>
        <a:solidFill>
          <a:schemeClr val="dk1">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E2700167-FF4B-4025-A48B-3CB1A8B5F4C4}">
      <dsp:nvSpPr>
        <dsp:cNvPr id="0" name=""/>
        <dsp:cNvSpPr/>
      </dsp:nvSpPr>
      <dsp:spPr>
        <a:xfrm>
          <a:off x="955" y="288525"/>
          <a:ext cx="1213176" cy="849184"/>
        </a:xfrm>
        <a:prstGeom prst="roundRect">
          <a:avLst>
            <a:gd name="adj" fmla="val 1667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Planning the Journey</a:t>
          </a:r>
        </a:p>
      </dsp:txBody>
      <dsp:txXfrm>
        <a:off x="42416" y="329986"/>
        <a:ext cx="1130254" cy="766262"/>
      </dsp:txXfrm>
    </dsp:sp>
    <dsp:sp modelId="{B00BB2B3-43BF-4BBF-B8B9-75901CCFACA5}">
      <dsp:nvSpPr>
        <dsp:cNvPr id="0" name=""/>
        <dsp:cNvSpPr/>
      </dsp:nvSpPr>
      <dsp:spPr>
        <a:xfrm>
          <a:off x="1172869" y="443749"/>
          <a:ext cx="1316561" cy="6863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Aim</a:t>
          </a:r>
        </a:p>
        <a:p>
          <a:pPr marL="171450" lvl="1" indent="-171450" algn="l" defTabSz="800100">
            <a:lnSpc>
              <a:spcPct val="90000"/>
            </a:lnSpc>
            <a:spcBef>
              <a:spcPct val="0"/>
            </a:spcBef>
            <a:spcAft>
              <a:spcPct val="15000"/>
            </a:spcAft>
            <a:buChar char="•"/>
          </a:pPr>
          <a:r>
            <a:rPr lang="en-US" sz="1800" kern="1200" dirty="0"/>
            <a:t>Plan</a:t>
          </a:r>
        </a:p>
      </dsp:txBody>
      <dsp:txXfrm>
        <a:off x="1172869" y="443749"/>
        <a:ext cx="1316561" cy="686348"/>
      </dsp:txXfrm>
    </dsp:sp>
    <dsp:sp modelId="{CB65E7BF-26FC-4997-A604-64C56983E379}">
      <dsp:nvSpPr>
        <dsp:cNvPr id="0" name=""/>
        <dsp:cNvSpPr/>
      </dsp:nvSpPr>
      <dsp:spPr>
        <a:xfrm rot="5400000">
          <a:off x="1301951" y="2041311"/>
          <a:ext cx="720665" cy="820452"/>
        </a:xfrm>
        <a:prstGeom prst="bentUpArrow">
          <a:avLst>
            <a:gd name="adj1" fmla="val 32840"/>
            <a:gd name="adj2" fmla="val 25000"/>
            <a:gd name="adj3" fmla="val 35780"/>
          </a:avLst>
        </a:prstGeom>
        <a:solidFill>
          <a:schemeClr val="dk1">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1D736981-5D82-4672-9205-279958AACFE2}">
      <dsp:nvSpPr>
        <dsp:cNvPr id="0" name=""/>
        <dsp:cNvSpPr/>
      </dsp:nvSpPr>
      <dsp:spPr>
        <a:xfrm>
          <a:off x="943527" y="1357656"/>
          <a:ext cx="1213176" cy="849184"/>
        </a:xfrm>
        <a:prstGeom prst="roundRect">
          <a:avLst>
            <a:gd name="adj" fmla="val 1667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En Route</a:t>
          </a:r>
        </a:p>
      </dsp:txBody>
      <dsp:txXfrm>
        <a:off x="984988" y="1399117"/>
        <a:ext cx="1130254" cy="766262"/>
      </dsp:txXfrm>
    </dsp:sp>
    <dsp:sp modelId="{5812CCDB-7FE7-42D3-9D84-BC2F375234DF}">
      <dsp:nvSpPr>
        <dsp:cNvPr id="0" name=""/>
        <dsp:cNvSpPr/>
      </dsp:nvSpPr>
      <dsp:spPr>
        <a:xfrm>
          <a:off x="2181047" y="1526402"/>
          <a:ext cx="1787806" cy="6863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Action</a:t>
          </a:r>
        </a:p>
        <a:p>
          <a:pPr marL="171450" lvl="1" indent="-171450" algn="l" defTabSz="800100">
            <a:lnSpc>
              <a:spcPct val="90000"/>
            </a:lnSpc>
            <a:spcBef>
              <a:spcPct val="0"/>
            </a:spcBef>
            <a:spcAft>
              <a:spcPct val="15000"/>
            </a:spcAft>
            <a:buChar char="•"/>
          </a:pPr>
          <a:r>
            <a:rPr lang="en-US" sz="1800" kern="1200" dirty="0"/>
            <a:t>Check</a:t>
          </a:r>
        </a:p>
      </dsp:txBody>
      <dsp:txXfrm>
        <a:off x="2181047" y="1526402"/>
        <a:ext cx="1787806" cy="686348"/>
      </dsp:txXfrm>
    </dsp:sp>
    <dsp:sp modelId="{AE7ECB50-F4B1-47FD-BE6E-79C06FC25BB6}">
      <dsp:nvSpPr>
        <dsp:cNvPr id="0" name=""/>
        <dsp:cNvSpPr/>
      </dsp:nvSpPr>
      <dsp:spPr>
        <a:xfrm>
          <a:off x="2068549" y="2201414"/>
          <a:ext cx="1213176" cy="849184"/>
        </a:xfrm>
        <a:prstGeom prst="roundRect">
          <a:avLst>
            <a:gd name="adj" fmla="val 1667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The Slide-Show</a:t>
          </a:r>
        </a:p>
      </dsp:txBody>
      <dsp:txXfrm>
        <a:off x="2110010" y="2242875"/>
        <a:ext cx="1130254" cy="766262"/>
      </dsp:txXfrm>
    </dsp:sp>
    <dsp:sp modelId="{4B5DC6C6-463E-44E5-A737-2C9DAC15B3C1}">
      <dsp:nvSpPr>
        <dsp:cNvPr id="0" name=""/>
        <dsp:cNvSpPr/>
      </dsp:nvSpPr>
      <dsp:spPr>
        <a:xfrm>
          <a:off x="3306062" y="2277342"/>
          <a:ext cx="1138741" cy="6863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Quality </a:t>
          </a:r>
        </a:p>
        <a:p>
          <a:pPr marL="171450" lvl="1" indent="-171450" algn="l" defTabSz="800100">
            <a:lnSpc>
              <a:spcPct val="90000"/>
            </a:lnSpc>
            <a:spcBef>
              <a:spcPct val="0"/>
            </a:spcBef>
            <a:spcAft>
              <a:spcPct val="15000"/>
            </a:spcAft>
            <a:buChar char="•"/>
          </a:pPr>
          <a:r>
            <a:rPr lang="en-US" sz="1800" kern="1200" dirty="0"/>
            <a:t>Onward</a:t>
          </a:r>
        </a:p>
      </dsp:txBody>
      <dsp:txXfrm>
        <a:off x="3306062" y="2277342"/>
        <a:ext cx="1138741" cy="686348"/>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9CFEC72-AE09-4BA1-BA84-257DE712CC5A}" type="datetimeFigureOut">
              <a:rPr lang="en-US" smtClean="0"/>
              <a:t>3/3/2022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E0BE21A-A0A0-48C9-96FA-F104BF0B2E9F}" type="slidenum">
              <a:rPr lang="en-US" smtClean="0"/>
              <a:t>‹#›</a:t>
            </a:fld>
            <a:endParaRPr lang="en-US"/>
          </a:p>
        </p:txBody>
      </p:sp>
    </p:spTree>
    <p:extLst>
      <p:ext uri="{BB962C8B-B14F-4D97-AF65-F5344CB8AC3E}">
        <p14:creationId xmlns:p14="http://schemas.microsoft.com/office/powerpoint/2010/main" val="1646701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D3F9E40-16DB-4AD9-A86A-B41992762713}" type="datetimeFigureOut">
              <a:rPr lang="en-US" smtClean="0"/>
              <a:t>3/3/2022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E2FDF0-BE34-40E6-A70E-CBBA5B697AE7}" type="slidenum">
              <a:rPr lang="en-US" smtClean="0"/>
              <a:t>‹#›</a:t>
            </a:fld>
            <a:endParaRPr lang="en-US"/>
          </a:p>
        </p:txBody>
      </p:sp>
    </p:spTree>
    <p:extLst>
      <p:ext uri="{BB962C8B-B14F-4D97-AF65-F5344CB8AC3E}">
        <p14:creationId xmlns:p14="http://schemas.microsoft.com/office/powerpoint/2010/main" val="2735281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55E2FDF0-BE34-40E6-A70E-CBBA5B697AE7}" type="slidenum">
              <a:rPr lang="en-US" smtClean="0"/>
              <a:t>1</a:t>
            </a:fld>
            <a:endParaRPr lang="en-US"/>
          </a:p>
        </p:txBody>
      </p:sp>
    </p:spTree>
    <p:extLst>
      <p:ext uri="{BB962C8B-B14F-4D97-AF65-F5344CB8AC3E}">
        <p14:creationId xmlns:p14="http://schemas.microsoft.com/office/powerpoint/2010/main" val="546166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2</a:t>
            </a:fld>
            <a:endParaRPr lang="en-US"/>
          </a:p>
        </p:txBody>
      </p:sp>
      <p:sp>
        <p:nvSpPr>
          <p:cNvPr id="5" name="Rectangle 4"/>
          <p:cNvSpPr/>
          <p:nvPr/>
        </p:nvSpPr>
        <p:spPr>
          <a:xfrm>
            <a:off x="1143000" y="4343399"/>
            <a:ext cx="5029200" cy="276999"/>
          </a:xfrm>
          <a:prstGeom prst="rect">
            <a:avLst/>
          </a:prstGeom>
        </p:spPr>
        <p:txBody>
          <a:bodyPr wrap="square">
            <a:spAutoFit/>
          </a:bodyPr>
          <a:lstStyle/>
          <a:p>
            <a:endParaRPr lang="en-US" sz="1200" dirty="0"/>
          </a:p>
        </p:txBody>
      </p:sp>
    </p:spTree>
    <p:extLst>
      <p:ext uri="{BB962C8B-B14F-4D97-AF65-F5344CB8AC3E}">
        <p14:creationId xmlns:p14="http://schemas.microsoft.com/office/powerpoint/2010/main" val="18831401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b="1" dirty="0"/>
              <a:t>5-7 min 10:25-27</a:t>
            </a:r>
          </a:p>
          <a:p>
            <a:r>
              <a:rPr lang="en-US" dirty="0"/>
              <a:t>A performance management system can be divided into three parts: </a:t>
            </a:r>
          </a:p>
          <a:p>
            <a:r>
              <a:rPr lang="en-US" dirty="0"/>
              <a:t>The planning – leadership in organizations and within projects</a:t>
            </a:r>
          </a:p>
          <a:p>
            <a:r>
              <a:rPr lang="en-US" dirty="0"/>
              <a:t>The trip itself – try it out and adjust as needed</a:t>
            </a:r>
          </a:p>
          <a:p>
            <a:r>
              <a:rPr lang="en-US" dirty="0"/>
              <a:t>Sharing the experience with others and planning for other trips (or projects) based on that experience</a:t>
            </a:r>
          </a:p>
          <a:p>
            <a:endParaRPr lang="en-US" dirty="0"/>
          </a:p>
          <a:p>
            <a:r>
              <a:rPr lang="en-US" dirty="0"/>
              <a:t>This a circular process and necessarily loops back and forth among the parts to account for quality improvement along the way. Successful performance management does not have an end point. </a:t>
            </a:r>
            <a:r>
              <a:rPr lang="en-US" b="1" dirty="0"/>
              <a:t>While performance management (and accreditation) should not be the primary result, both are important ways to determine progress and QI that needs to be done to reach the end point or goal.</a:t>
            </a:r>
          </a:p>
          <a:p>
            <a:endParaRPr lang="en-US" dirty="0"/>
          </a:p>
          <a:p>
            <a:r>
              <a:rPr lang="en-US" dirty="0"/>
              <a:t>Continuous quality improvement (PDSA) is baked into performance management</a:t>
            </a:r>
          </a:p>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3</a:t>
            </a:fld>
            <a:endParaRPr lang="en-US"/>
          </a:p>
        </p:txBody>
      </p:sp>
    </p:spTree>
    <p:extLst>
      <p:ext uri="{BB962C8B-B14F-4D97-AF65-F5344CB8AC3E}">
        <p14:creationId xmlns:p14="http://schemas.microsoft.com/office/powerpoint/2010/main" val="21021580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4</a:t>
            </a:fld>
            <a:endParaRPr lang="en-US"/>
          </a:p>
        </p:txBody>
      </p:sp>
      <p:sp>
        <p:nvSpPr>
          <p:cNvPr id="5" name="Rectangle 4"/>
          <p:cNvSpPr/>
          <p:nvPr/>
        </p:nvSpPr>
        <p:spPr>
          <a:xfrm>
            <a:off x="762000" y="4419600"/>
            <a:ext cx="5486400" cy="369332"/>
          </a:xfrm>
          <a:prstGeom prst="rect">
            <a:avLst/>
          </a:prstGeom>
        </p:spPr>
        <p:txBody>
          <a:bodyPr wrap="square">
            <a:spAutoFit/>
          </a:bodyPr>
          <a:lstStyle/>
          <a:p>
            <a:endParaRPr lang="en-US" dirty="0"/>
          </a:p>
        </p:txBody>
      </p:sp>
    </p:spTree>
    <p:extLst>
      <p:ext uri="{BB962C8B-B14F-4D97-AF65-F5344CB8AC3E}">
        <p14:creationId xmlns:p14="http://schemas.microsoft.com/office/powerpoint/2010/main" val="18217698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Finish by 10:40</a:t>
            </a:r>
          </a:p>
          <a:p>
            <a:r>
              <a:rPr lang="en-US" dirty="0"/>
              <a:t>Take a project on which you’re currently working and answer these questions.</a:t>
            </a:r>
          </a:p>
          <a:p>
            <a:endParaRPr lang="en-US" b="1" dirty="0"/>
          </a:p>
          <a:p>
            <a:r>
              <a:rPr lang="en-US" dirty="0"/>
              <a:t>Have them share a </a:t>
            </a:r>
            <a:r>
              <a:rPr lang="en-US"/>
              <a:t>few projects.</a:t>
            </a:r>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5</a:t>
            </a:fld>
            <a:endParaRPr lang="en-US"/>
          </a:p>
        </p:txBody>
      </p:sp>
    </p:spTree>
    <p:extLst>
      <p:ext uri="{BB962C8B-B14F-4D97-AF65-F5344CB8AC3E}">
        <p14:creationId xmlns:p14="http://schemas.microsoft.com/office/powerpoint/2010/main" val="36436424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6</a:t>
            </a:fld>
            <a:endParaRPr lang="en-US"/>
          </a:p>
        </p:txBody>
      </p:sp>
    </p:spTree>
    <p:extLst>
      <p:ext uri="{BB962C8B-B14F-4D97-AF65-F5344CB8AC3E}">
        <p14:creationId xmlns:p14="http://schemas.microsoft.com/office/powerpoint/2010/main" val="40157038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7</a:t>
            </a:fld>
            <a:endParaRPr lang="en-US"/>
          </a:p>
        </p:txBody>
      </p:sp>
    </p:spTree>
    <p:extLst>
      <p:ext uri="{BB962C8B-B14F-4D97-AF65-F5344CB8AC3E}">
        <p14:creationId xmlns:p14="http://schemas.microsoft.com/office/powerpoint/2010/main" val="415192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69C5C72-4F44-40D9-A94F-9F82617F928A}" type="slidenum">
              <a:rPr lang="en-US" smtClean="0"/>
              <a:t>8</a:t>
            </a:fld>
            <a:endParaRPr lang="en-US" dirty="0"/>
          </a:p>
        </p:txBody>
      </p:sp>
    </p:spTree>
    <p:extLst>
      <p:ext uri="{BB962C8B-B14F-4D97-AF65-F5344CB8AC3E}">
        <p14:creationId xmlns:p14="http://schemas.microsoft.com/office/powerpoint/2010/main" val="366685281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3" name="Title 12"/>
          <p:cNvSpPr>
            <a:spLocks noGrp="1"/>
          </p:cNvSpPr>
          <p:nvPr>
            <p:ph type="title" hasCustomPrompt="1"/>
          </p:nvPr>
        </p:nvSpPr>
        <p:spPr>
          <a:xfrm>
            <a:off x="381000" y="990600"/>
            <a:ext cx="8412480" cy="2971801"/>
          </a:xfrm>
        </p:spPr>
        <p:txBody>
          <a:bodyPr/>
          <a:lstStyle>
            <a:lvl1pPr>
              <a:defRPr b="0">
                <a:latin typeface="+mj-lt"/>
              </a:defRPr>
            </a:lvl1pPr>
          </a:lstStyle>
          <a:p>
            <a:r>
              <a:rPr lang="en-US" dirty="0"/>
              <a:t>Presentation Title</a:t>
            </a:r>
          </a:p>
        </p:txBody>
      </p:sp>
      <p:sp>
        <p:nvSpPr>
          <p:cNvPr id="4" name="Text Placeholder 3"/>
          <p:cNvSpPr>
            <a:spLocks noGrp="1"/>
          </p:cNvSpPr>
          <p:nvPr>
            <p:ph type="body" sz="quarter" idx="10" hasCustomPrompt="1"/>
          </p:nvPr>
        </p:nvSpPr>
        <p:spPr>
          <a:xfrm>
            <a:off x="381000" y="3987800"/>
            <a:ext cx="8412480" cy="2072640"/>
          </a:xfrm>
        </p:spPr>
        <p:txBody>
          <a:bodyPr anchor="ctr"/>
          <a:lstStyle>
            <a:lvl1pPr marL="0" indent="0" algn="ctr">
              <a:buNone/>
              <a:defRPr sz="2000">
                <a:solidFill>
                  <a:srgbClr val="585858"/>
                </a:solidFill>
                <a:latin typeface="+mn-lt"/>
              </a:defRPr>
            </a:lvl1pPr>
          </a:lstStyle>
          <a:p>
            <a:pPr lvl="0"/>
            <a:r>
              <a:rPr lang="en-US" dirty="0"/>
              <a:t>Presenter Name</a:t>
            </a:r>
            <a:br>
              <a:rPr lang="en-US" dirty="0"/>
            </a:br>
            <a:r>
              <a:rPr lang="en-US" dirty="0"/>
              <a:t>Job Title</a:t>
            </a:r>
            <a:br>
              <a:rPr lang="en-US" dirty="0"/>
            </a:br>
            <a:r>
              <a:rPr lang="en-US" dirty="0"/>
              <a:t>Date of Presentation</a:t>
            </a:r>
          </a:p>
        </p:txBody>
      </p:sp>
      <p:sp>
        <p:nvSpPr>
          <p:cNvPr id="20" name="Rectangle 19"/>
          <p:cNvSpPr/>
          <p:nvPr userDrawn="1"/>
        </p:nvSpPr>
        <p:spPr>
          <a:xfrm>
            <a:off x="-304800" y="6473952"/>
            <a:ext cx="7916091" cy="300265"/>
          </a:xfrm>
          <a:prstGeom prst="rect">
            <a:avLst/>
          </a:prstGeom>
          <a:solidFill>
            <a:srgbClr val="003D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1002" y="182880"/>
            <a:ext cx="3759396" cy="731520"/>
          </a:xfrm>
          <a:prstGeom prst="rect">
            <a:avLst/>
          </a:prstGeom>
        </p:spPr>
      </p:pic>
      <p:grpSp>
        <p:nvGrpSpPr>
          <p:cNvPr id="10" name="Group 9"/>
          <p:cNvGrpSpPr/>
          <p:nvPr userDrawn="1"/>
        </p:nvGrpSpPr>
        <p:grpSpPr>
          <a:xfrm>
            <a:off x="-304800" y="6472995"/>
            <a:ext cx="9235440" cy="304800"/>
            <a:chOff x="0" y="1866156"/>
            <a:chExt cx="5334000" cy="1410444"/>
          </a:xfrm>
          <a:solidFill>
            <a:srgbClr val="003D78"/>
          </a:solidFill>
          <a:effectLst>
            <a:outerShdw blurRad="50800" dist="38100" dir="2700000" algn="tl" rotWithShape="0">
              <a:prstClr val="black">
                <a:alpha val="40000"/>
              </a:prstClr>
            </a:outerShdw>
          </a:effectLst>
        </p:grpSpPr>
        <p:sp>
          <p:nvSpPr>
            <p:cNvPr id="11" name="Chevron 10"/>
            <p:cNvSpPr/>
            <p:nvPr/>
          </p:nvSpPr>
          <p:spPr>
            <a:xfrm rot="10800000">
              <a:off x="3810000" y="1866156"/>
              <a:ext cx="1524000" cy="1410443"/>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Rectangle 11"/>
            <p:cNvSpPr/>
            <p:nvPr/>
          </p:nvSpPr>
          <p:spPr>
            <a:xfrm>
              <a:off x="0" y="1866156"/>
              <a:ext cx="4572000" cy="141044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Rectangle 20"/>
          <p:cNvSpPr/>
          <p:nvPr userDrawn="1"/>
        </p:nvSpPr>
        <p:spPr>
          <a:xfrm>
            <a:off x="76200" y="6471507"/>
            <a:ext cx="8930640" cy="307777"/>
          </a:xfrm>
          <a:prstGeom prst="rect">
            <a:avLst/>
          </a:prstGeom>
        </p:spPr>
        <p:txBody>
          <a:bodyPr wrap="square" anchor="ctr">
            <a:spAutoFit/>
          </a:bodyPr>
          <a:lstStyle/>
          <a:p>
            <a:pPr algn="ctr"/>
            <a:r>
              <a:rPr lang="en-US" sz="1400" dirty="0">
                <a:solidFill>
                  <a:schemeClr val="bg1"/>
                </a:solidFill>
                <a:latin typeface="+mn-lt"/>
              </a:rPr>
              <a:t>To protect and promote the health and safety of the people of Wisconsin.</a:t>
            </a:r>
          </a:p>
        </p:txBody>
      </p:sp>
    </p:spTree>
    <p:extLst>
      <p:ext uri="{BB962C8B-B14F-4D97-AF65-F5344CB8AC3E}">
        <p14:creationId xmlns:p14="http://schemas.microsoft.com/office/powerpoint/2010/main" val="12643723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Media with Caption">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457200" y="4752975"/>
            <a:ext cx="8229600" cy="566739"/>
          </a:xfrm>
        </p:spPr>
        <p:txBody>
          <a:bodyPr anchor="b">
            <a:noAutofit/>
          </a:bodyPr>
          <a:lstStyle>
            <a:lvl1pPr algn="l">
              <a:defRPr sz="2400" b="1"/>
            </a:lvl1pPr>
          </a:lstStyle>
          <a:p>
            <a:r>
              <a:rPr lang="en-US" dirty="0"/>
              <a:t>Click to Add Caption</a:t>
            </a:r>
          </a:p>
        </p:txBody>
      </p:sp>
      <p:sp>
        <p:nvSpPr>
          <p:cNvPr id="7" name="Text Placeholder 3"/>
          <p:cNvSpPr>
            <a:spLocks noGrp="1"/>
          </p:cNvSpPr>
          <p:nvPr>
            <p:ph type="body" sz="half" idx="2" hasCustomPrompt="1"/>
          </p:nvPr>
        </p:nvSpPr>
        <p:spPr>
          <a:xfrm>
            <a:off x="457200" y="5321302"/>
            <a:ext cx="8229600" cy="804863"/>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add description</a:t>
            </a:r>
          </a:p>
        </p:txBody>
      </p:sp>
      <p:sp>
        <p:nvSpPr>
          <p:cNvPr id="8" name="Content Placeholder 6"/>
          <p:cNvSpPr>
            <a:spLocks noGrp="1"/>
          </p:cNvSpPr>
          <p:nvPr>
            <p:ph sz="quarter" idx="11" hasCustomPrompt="1"/>
          </p:nvPr>
        </p:nvSpPr>
        <p:spPr>
          <a:xfrm>
            <a:off x="457200" y="533400"/>
            <a:ext cx="8229600" cy="4114800"/>
          </a:xfrm>
        </p:spPr>
        <p:txBody>
          <a:bodyPr/>
          <a:lstStyle>
            <a:lvl1pPr marL="0" indent="0">
              <a:buNone/>
              <a:defRPr/>
            </a:lvl1pPr>
          </a:lstStyle>
          <a:p>
            <a:pPr lvl="0"/>
            <a:r>
              <a:rPr lang="en-US" dirty="0"/>
              <a:t>Click an icon to insert table, chart, SmartArt graphic, picture, or media clip</a:t>
            </a:r>
          </a:p>
        </p:txBody>
      </p:sp>
    </p:spTree>
    <p:extLst>
      <p:ext uri="{BB962C8B-B14F-4D97-AF65-F5344CB8AC3E}">
        <p14:creationId xmlns:p14="http://schemas.microsoft.com/office/powerpoint/2010/main" val="770340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Media No Title">
    <p:spTree>
      <p:nvGrpSpPr>
        <p:cNvPr id="1" name=""/>
        <p:cNvGrpSpPr/>
        <p:nvPr/>
      </p:nvGrpSpPr>
      <p:grpSpPr>
        <a:xfrm>
          <a:off x="0" y="0"/>
          <a:ext cx="0" cy="0"/>
          <a:chOff x="0" y="0"/>
          <a:chExt cx="0" cy="0"/>
        </a:xfrm>
      </p:grpSpPr>
      <p:sp>
        <p:nvSpPr>
          <p:cNvPr id="3" name="Content Placeholder 4"/>
          <p:cNvSpPr>
            <a:spLocks noGrp="1"/>
          </p:cNvSpPr>
          <p:nvPr>
            <p:ph sz="quarter" idx="11" hasCustomPrompt="1"/>
          </p:nvPr>
        </p:nvSpPr>
        <p:spPr>
          <a:xfrm>
            <a:off x="457200" y="274319"/>
            <a:ext cx="8229600" cy="5943600"/>
          </a:xfrm>
        </p:spPr>
        <p:txBody>
          <a:bodyPr/>
          <a:lstStyle>
            <a:lvl1pPr marL="0" indent="0">
              <a:buNone/>
              <a:defRPr/>
            </a:lvl1pPr>
          </a:lstStyle>
          <a:p>
            <a:pPr lvl="0"/>
            <a:r>
              <a:rPr lang="en-US" dirty="0"/>
              <a:t>Click to insert media</a:t>
            </a:r>
          </a:p>
        </p:txBody>
      </p:sp>
    </p:spTree>
    <p:extLst>
      <p:ext uri="{BB962C8B-B14F-4D97-AF65-F5344CB8AC3E}">
        <p14:creationId xmlns:p14="http://schemas.microsoft.com/office/powerpoint/2010/main" val="16402561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7" name="Title Placeholder 11"/>
          <p:cNvSpPr>
            <a:spLocks noGrp="1"/>
          </p:cNvSpPr>
          <p:nvPr>
            <p:ph type="title" hasCustomPrompt="1"/>
          </p:nvPr>
        </p:nvSpPr>
        <p:spPr>
          <a:xfrm>
            <a:off x="457200" y="182880"/>
            <a:ext cx="8229600" cy="1524000"/>
          </a:xfrm>
          <a:prstGeom prst="rect">
            <a:avLst/>
          </a:prstGeom>
        </p:spPr>
        <p:txBody>
          <a:bodyPr vert="horz" lIns="91440" tIns="45720" rIns="91440" bIns="45720" rtlCol="0" anchor="ctr">
            <a:normAutofit/>
          </a:bodyPr>
          <a:lstStyle>
            <a:lvl1pPr>
              <a:defRPr/>
            </a:lvl1pPr>
          </a:lstStyle>
          <a:p>
            <a:r>
              <a:rPr lang="en-US" dirty="0"/>
              <a:t>Click to Add Slide Title</a:t>
            </a:r>
          </a:p>
        </p:txBody>
      </p:sp>
      <p:sp>
        <p:nvSpPr>
          <p:cNvPr id="9" name="Content Placeholder 8"/>
          <p:cNvSpPr>
            <a:spLocks noGrp="1"/>
          </p:cNvSpPr>
          <p:nvPr>
            <p:ph sz="quarter" idx="13" hasCustomPrompt="1"/>
          </p:nvPr>
        </p:nvSpPr>
        <p:spPr>
          <a:xfrm>
            <a:off x="457200" y="1719072"/>
            <a:ext cx="8229600" cy="4572000"/>
          </a:xfrm>
        </p:spPr>
        <p:txBody>
          <a:bodyPr/>
          <a:lstStyle>
            <a:lvl1pPr>
              <a:buClr>
                <a:srgbClr val="003D78"/>
              </a:buClr>
              <a:defRPr>
                <a:solidFill>
                  <a:schemeClr val="tx1"/>
                </a:solidFill>
              </a:defRPr>
            </a:lvl1pPr>
            <a:lvl2pPr>
              <a:buClr>
                <a:srgbClr val="003D78"/>
              </a:buClr>
              <a:defRPr>
                <a:solidFill>
                  <a:schemeClr val="tx1"/>
                </a:solidFill>
              </a:defRPr>
            </a:lvl2pPr>
            <a:lvl3pPr>
              <a:buClr>
                <a:srgbClr val="003D78"/>
              </a:buClr>
              <a:defRPr>
                <a:solidFill>
                  <a:schemeClr val="tx1"/>
                </a:solidFill>
              </a:defRPr>
            </a:lvl3pPr>
            <a:lvl4pPr>
              <a:buClr>
                <a:srgbClr val="003D78"/>
              </a:buClr>
              <a:defRPr>
                <a:solidFill>
                  <a:schemeClr val="tx1"/>
                </a:solidFill>
              </a:defRPr>
            </a:lvl4pPr>
            <a:lvl5pPr>
              <a:buClr>
                <a:srgbClr val="003D78"/>
              </a:buClr>
              <a:defRPr>
                <a:solidFill>
                  <a:schemeClr val="tx1"/>
                </a:solidFill>
              </a:defRPr>
            </a:lvl5pPr>
          </a:lstStyle>
          <a:p>
            <a:pPr lvl="0"/>
            <a:r>
              <a:rPr lang="en-US" dirty="0"/>
              <a:t>Options: Type without bullets (turn off bullets in Paragraph section of Home tab), type with bullets, or click an icon to insert table, chart, SmartArt graphic, picture, or media clip</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68583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itle Placeholder 1"/>
          <p:cNvSpPr>
            <a:spLocks noGrp="1"/>
          </p:cNvSpPr>
          <p:nvPr>
            <p:ph type="title" hasCustomPrompt="1"/>
          </p:nvPr>
        </p:nvSpPr>
        <p:spPr bwMode="auto">
          <a:xfrm>
            <a:off x="457200" y="177800"/>
            <a:ext cx="82296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b="0"/>
            </a:lvl1pPr>
          </a:lstStyle>
          <a:p>
            <a:pPr lvl="0"/>
            <a:r>
              <a:rPr lang="en-US" dirty="0"/>
              <a:t>Click to Add Slide Title</a:t>
            </a:r>
          </a:p>
        </p:txBody>
      </p:sp>
      <p:sp>
        <p:nvSpPr>
          <p:cNvPr id="7" name="Content Placeholder 6"/>
          <p:cNvSpPr>
            <a:spLocks noGrp="1"/>
          </p:cNvSpPr>
          <p:nvPr>
            <p:ph sz="quarter" idx="10" hasCustomPrompt="1"/>
          </p:nvPr>
        </p:nvSpPr>
        <p:spPr>
          <a:xfrm>
            <a:off x="457200" y="1709928"/>
            <a:ext cx="8229600" cy="4572000"/>
          </a:xfrm>
        </p:spPr>
        <p:txBody>
          <a:bodyPr/>
          <a:lstStyle/>
          <a:p>
            <a:pPr lvl="0"/>
            <a:r>
              <a:rPr lang="en-US" dirty="0"/>
              <a:t>Options: Type without bullets (turn off bullets in Paragraph section of Home tab), type with bullets, or click an icon to insert table, chart, SmartArt graphic, picture, or media clip</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860809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1092200"/>
            <a:ext cx="7772400" cy="3556000"/>
          </a:xfrm>
        </p:spPr>
        <p:txBody>
          <a:bodyPr anchor="b"/>
          <a:lstStyle>
            <a:lvl1pPr algn="l">
              <a:defRPr sz="4000" b="1" cap="none"/>
            </a:lvl1pPr>
          </a:lstStyle>
          <a:p>
            <a:r>
              <a:rPr lang="en-US" dirty="0"/>
              <a:t>Click to Add Section Title</a:t>
            </a:r>
          </a:p>
        </p:txBody>
      </p:sp>
      <p:sp>
        <p:nvSpPr>
          <p:cNvPr id="3" name="Text Placeholder 2"/>
          <p:cNvSpPr>
            <a:spLocks noGrp="1"/>
          </p:cNvSpPr>
          <p:nvPr>
            <p:ph type="body" idx="1" hasCustomPrompt="1"/>
          </p:nvPr>
        </p:nvSpPr>
        <p:spPr>
          <a:xfrm>
            <a:off x="762000" y="4648200"/>
            <a:ext cx="7772400" cy="1093787"/>
          </a:xfrm>
        </p:spPr>
        <p:txBody>
          <a:bodyPr anchor="t"/>
          <a:lstStyle>
            <a:lvl1pPr marL="0" indent="0">
              <a:buNone/>
              <a:defRPr sz="2000">
                <a:solidFill>
                  <a:srgbClr val="585858"/>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Add Subtitle</a:t>
            </a:r>
          </a:p>
        </p:txBody>
      </p:sp>
    </p:spTree>
    <p:extLst>
      <p:ext uri="{BB962C8B-B14F-4D97-AF65-F5344CB8AC3E}">
        <p14:creationId xmlns:p14="http://schemas.microsoft.com/office/powerpoint/2010/main" val="1219559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457200" y="1709928"/>
            <a:ext cx="402336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Options: Type without bullets (turn off bullets in Paragraph section of Home tab), type with bullets, or click an icon to insert table, chart, SmartArt graphic, picture, or media clip</a:t>
            </a:r>
          </a:p>
          <a:p>
            <a:pPr lvl="1"/>
            <a:r>
              <a:rPr lang="en-US" dirty="0"/>
              <a:t>Second level</a:t>
            </a:r>
          </a:p>
        </p:txBody>
      </p:sp>
      <p:sp>
        <p:nvSpPr>
          <p:cNvPr id="4" name="Content Placeholder 3"/>
          <p:cNvSpPr>
            <a:spLocks noGrp="1"/>
          </p:cNvSpPr>
          <p:nvPr>
            <p:ph sz="half" idx="2" hasCustomPrompt="1"/>
          </p:nvPr>
        </p:nvSpPr>
        <p:spPr>
          <a:xfrm>
            <a:off x="4663440" y="1709928"/>
            <a:ext cx="402336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Options: Type without bullets (turn off bullets in Paragraph section of Home tab), type with bullets, or click an icon to insert table, chart, SmartArt graphic, picture, or media clip</a:t>
            </a:r>
          </a:p>
          <a:p>
            <a:pPr lvl="1"/>
            <a:r>
              <a:rPr lang="en-US" dirty="0"/>
              <a:t>Second level</a:t>
            </a:r>
          </a:p>
        </p:txBody>
      </p:sp>
      <p:sp>
        <p:nvSpPr>
          <p:cNvPr id="5" name="Title Placeholder 1"/>
          <p:cNvSpPr>
            <a:spLocks noGrp="1"/>
          </p:cNvSpPr>
          <p:nvPr>
            <p:ph type="title" hasCustomPrompt="1"/>
          </p:nvPr>
        </p:nvSpPr>
        <p:spPr bwMode="auto">
          <a:xfrm>
            <a:off x="457200" y="177800"/>
            <a:ext cx="82296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a:lvl1pPr>
          </a:lstStyle>
          <a:p>
            <a:pPr lvl="0"/>
            <a:r>
              <a:rPr lang="en-US" dirty="0"/>
              <a:t>Click to Add Slide Title</a:t>
            </a:r>
          </a:p>
        </p:txBody>
      </p:sp>
    </p:spTree>
    <p:extLst>
      <p:ext uri="{BB962C8B-B14F-4D97-AF65-F5344CB8AC3E}">
        <p14:creationId xmlns:p14="http://schemas.microsoft.com/office/powerpoint/2010/main" val="346118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2">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457200" y="1709928"/>
            <a:ext cx="27432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Options: Type without bullets (turn off bullets in Paragraph section of Home tab) or type with bullets</a:t>
            </a:r>
          </a:p>
          <a:p>
            <a:pPr lvl="1"/>
            <a:r>
              <a:rPr lang="en-US" dirty="0"/>
              <a:t>Second level</a:t>
            </a:r>
          </a:p>
        </p:txBody>
      </p:sp>
      <p:sp>
        <p:nvSpPr>
          <p:cNvPr id="4" name="Content Placeholder 3"/>
          <p:cNvSpPr>
            <a:spLocks noGrp="1"/>
          </p:cNvSpPr>
          <p:nvPr>
            <p:ph sz="half" idx="2" hasCustomPrompt="1"/>
          </p:nvPr>
        </p:nvSpPr>
        <p:spPr>
          <a:xfrm>
            <a:off x="3200400" y="1709928"/>
            <a:ext cx="5486400" cy="4572000"/>
          </a:xfrm>
        </p:spPr>
        <p:txBody>
          <a:bodyPr/>
          <a:lstStyle>
            <a:lvl1pPr marL="0" indent="0">
              <a:buNone/>
              <a:defRPr sz="2800"/>
            </a:lvl1pPr>
            <a:lvl2pPr marL="233362" indent="0">
              <a:buNone/>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an icon to insert table, chart, SmartArt graphic, picture, or media clip</a:t>
            </a:r>
          </a:p>
        </p:txBody>
      </p:sp>
      <p:sp>
        <p:nvSpPr>
          <p:cNvPr id="5" name="Title Placeholder 1"/>
          <p:cNvSpPr>
            <a:spLocks noGrp="1"/>
          </p:cNvSpPr>
          <p:nvPr>
            <p:ph type="title" hasCustomPrompt="1"/>
          </p:nvPr>
        </p:nvSpPr>
        <p:spPr bwMode="auto">
          <a:xfrm>
            <a:off x="457200" y="177800"/>
            <a:ext cx="82296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a:lvl1pPr>
          </a:lstStyle>
          <a:p>
            <a:pPr lvl="0"/>
            <a:r>
              <a:rPr lang="en-US" dirty="0"/>
              <a:t>Click to Add Slide Title</a:t>
            </a:r>
          </a:p>
        </p:txBody>
      </p:sp>
    </p:spTree>
    <p:extLst>
      <p:ext uri="{BB962C8B-B14F-4D97-AF65-F5344CB8AC3E}">
        <p14:creationId xmlns:p14="http://schemas.microsoft.com/office/powerpoint/2010/main" val="17657096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3">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457200" y="1709928"/>
            <a:ext cx="5486400" cy="4572000"/>
          </a:xfrm>
        </p:spPr>
        <p:txBody>
          <a:bodyPr/>
          <a:lstStyle>
            <a:lvl1pPr marL="0" indent="0">
              <a:buNone/>
              <a:defRPr sz="2800"/>
            </a:lvl1pPr>
            <a:lvl2pPr marL="233362" indent="0">
              <a:buNone/>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an icon to insert table, chart, SmartArt graphic, picture, or media clip</a:t>
            </a:r>
          </a:p>
        </p:txBody>
      </p:sp>
      <p:sp>
        <p:nvSpPr>
          <p:cNvPr id="5" name="Title Placeholder 1"/>
          <p:cNvSpPr>
            <a:spLocks noGrp="1"/>
          </p:cNvSpPr>
          <p:nvPr>
            <p:ph type="title" hasCustomPrompt="1"/>
          </p:nvPr>
        </p:nvSpPr>
        <p:spPr bwMode="auto">
          <a:xfrm>
            <a:off x="457200" y="177800"/>
            <a:ext cx="82296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a:lvl1pPr>
          </a:lstStyle>
          <a:p>
            <a:pPr lvl="0"/>
            <a:r>
              <a:rPr lang="en-US" dirty="0"/>
              <a:t>Click to Add Slide Title</a:t>
            </a:r>
          </a:p>
        </p:txBody>
      </p:sp>
      <p:sp>
        <p:nvSpPr>
          <p:cNvPr id="6" name="Content Placeholder 2"/>
          <p:cNvSpPr>
            <a:spLocks noGrp="1"/>
          </p:cNvSpPr>
          <p:nvPr>
            <p:ph sz="half" idx="10" hasCustomPrompt="1"/>
          </p:nvPr>
        </p:nvSpPr>
        <p:spPr>
          <a:xfrm>
            <a:off x="5943600" y="1709928"/>
            <a:ext cx="27432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Options: Type without bullets (turn off bullets in Paragraph section of Home tab) or type with bullets</a:t>
            </a:r>
          </a:p>
          <a:p>
            <a:pPr lvl="1"/>
            <a:r>
              <a:rPr lang="en-US" dirty="0"/>
              <a:t>Second level</a:t>
            </a:r>
          </a:p>
        </p:txBody>
      </p:sp>
    </p:spTree>
    <p:extLst>
      <p:ext uri="{BB962C8B-B14F-4D97-AF65-F5344CB8AC3E}">
        <p14:creationId xmlns:p14="http://schemas.microsoft.com/office/powerpoint/2010/main" val="233745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457200" y="1701800"/>
            <a:ext cx="4023360" cy="914400"/>
          </a:xfrm>
        </p:spPr>
        <p:txBody>
          <a:bodyPr anchor="ctr"/>
          <a:lstStyle>
            <a:lvl1pPr marL="0" indent="0" algn="l">
              <a:buNone/>
              <a:defRPr sz="2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add text</a:t>
            </a:r>
          </a:p>
        </p:txBody>
      </p:sp>
      <p:sp>
        <p:nvSpPr>
          <p:cNvPr id="4" name="Content Placeholder 3"/>
          <p:cNvSpPr>
            <a:spLocks noGrp="1"/>
          </p:cNvSpPr>
          <p:nvPr>
            <p:ph sz="half" idx="2" hasCustomPrompt="1"/>
          </p:nvPr>
        </p:nvSpPr>
        <p:spPr>
          <a:xfrm>
            <a:off x="457200" y="2633472"/>
            <a:ext cx="4023360" cy="3657600"/>
          </a:xfrm>
        </p:spPr>
        <p:txBody>
          <a:bodyPr/>
          <a:lstStyle>
            <a:lvl1pPr>
              <a:defRPr sz="26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dirty="0"/>
              <a:t>Options: Type without bullets (turn off bullets in Paragraph section of Home tab), type with bullets, or click an icon to insert table, chart, SmartArt graphic, picture, or media clip</a:t>
            </a:r>
          </a:p>
          <a:p>
            <a:pPr lvl="1"/>
            <a:r>
              <a:rPr lang="en-US" dirty="0"/>
              <a:t>Second level</a:t>
            </a:r>
          </a:p>
        </p:txBody>
      </p:sp>
      <p:sp>
        <p:nvSpPr>
          <p:cNvPr id="5" name="Text Placeholder 4"/>
          <p:cNvSpPr>
            <a:spLocks noGrp="1"/>
          </p:cNvSpPr>
          <p:nvPr>
            <p:ph type="body" sz="quarter" idx="3" hasCustomPrompt="1"/>
          </p:nvPr>
        </p:nvSpPr>
        <p:spPr>
          <a:xfrm>
            <a:off x="4663440" y="1701800"/>
            <a:ext cx="4023360" cy="914400"/>
          </a:xfrm>
        </p:spPr>
        <p:txBody>
          <a:bodyPr anchor="ctr"/>
          <a:lstStyle>
            <a:lvl1pPr marL="0" indent="0" algn="l">
              <a:buNone/>
              <a:defRPr sz="2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add text</a:t>
            </a:r>
          </a:p>
        </p:txBody>
      </p:sp>
      <p:sp>
        <p:nvSpPr>
          <p:cNvPr id="6" name="Content Placeholder 5"/>
          <p:cNvSpPr>
            <a:spLocks noGrp="1"/>
          </p:cNvSpPr>
          <p:nvPr>
            <p:ph sz="quarter" idx="4" hasCustomPrompt="1"/>
          </p:nvPr>
        </p:nvSpPr>
        <p:spPr>
          <a:xfrm>
            <a:off x="4663440" y="2633472"/>
            <a:ext cx="4023360" cy="3657600"/>
          </a:xfrm>
        </p:spPr>
        <p:txBody>
          <a:bodyPr/>
          <a:lstStyle>
            <a:lvl1pPr>
              <a:defRPr sz="26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dirty="0"/>
              <a:t>Options: Type without bullets (turn off bullets in Paragraph section of Home tab), type with bullets, or click an icon to insert table, chart, SmartArt graphic, picture, or media clip</a:t>
            </a:r>
          </a:p>
          <a:p>
            <a:pPr lvl="1"/>
            <a:r>
              <a:rPr lang="en-US" dirty="0"/>
              <a:t>Second level</a:t>
            </a:r>
          </a:p>
        </p:txBody>
      </p:sp>
      <p:sp>
        <p:nvSpPr>
          <p:cNvPr id="7" name="Title Placeholder 1"/>
          <p:cNvSpPr>
            <a:spLocks noGrp="1"/>
          </p:cNvSpPr>
          <p:nvPr>
            <p:ph type="title" hasCustomPrompt="1"/>
          </p:nvPr>
        </p:nvSpPr>
        <p:spPr bwMode="auto">
          <a:xfrm>
            <a:off x="457200" y="177800"/>
            <a:ext cx="82296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baseline="0"/>
            </a:lvl1pPr>
          </a:lstStyle>
          <a:p>
            <a:pPr lvl="0"/>
            <a:r>
              <a:rPr lang="en-US" dirty="0"/>
              <a:t>Click to Add Slide Title</a:t>
            </a:r>
          </a:p>
        </p:txBody>
      </p:sp>
    </p:spTree>
    <p:extLst>
      <p:ext uri="{BB962C8B-B14F-4D97-AF65-F5344CB8AC3E}">
        <p14:creationId xmlns:p14="http://schemas.microsoft.com/office/powerpoint/2010/main" val="84209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2">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457200" y="1701800"/>
            <a:ext cx="8229600" cy="914400"/>
          </a:xfrm>
        </p:spPr>
        <p:txBody>
          <a:bodyPr anchor="ctr"/>
          <a:lstStyle>
            <a:lvl1pPr marL="0" indent="0" algn="l">
              <a:buNone/>
              <a:defRPr sz="2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add text</a:t>
            </a:r>
          </a:p>
        </p:txBody>
      </p:sp>
      <p:sp>
        <p:nvSpPr>
          <p:cNvPr id="4" name="Content Placeholder 3"/>
          <p:cNvSpPr>
            <a:spLocks noGrp="1"/>
          </p:cNvSpPr>
          <p:nvPr>
            <p:ph sz="half" idx="2" hasCustomPrompt="1"/>
          </p:nvPr>
        </p:nvSpPr>
        <p:spPr>
          <a:xfrm>
            <a:off x="457200" y="2633472"/>
            <a:ext cx="4023360" cy="3657600"/>
          </a:xfrm>
        </p:spPr>
        <p:txBody>
          <a:bodyPr/>
          <a:lstStyle>
            <a:lvl1pPr>
              <a:defRPr sz="26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dirty="0"/>
              <a:t>Options: Type without bullets (turn off bullets in Paragraph section of Home tab), type with bullets, or click an icon to insert table, chart, SmartArt graphic, picture, or media clip</a:t>
            </a:r>
          </a:p>
          <a:p>
            <a:pPr lvl="1"/>
            <a:r>
              <a:rPr lang="en-US" dirty="0"/>
              <a:t>Second level</a:t>
            </a:r>
          </a:p>
        </p:txBody>
      </p:sp>
      <p:sp>
        <p:nvSpPr>
          <p:cNvPr id="6" name="Content Placeholder 5"/>
          <p:cNvSpPr>
            <a:spLocks noGrp="1"/>
          </p:cNvSpPr>
          <p:nvPr>
            <p:ph sz="quarter" idx="4" hasCustomPrompt="1"/>
          </p:nvPr>
        </p:nvSpPr>
        <p:spPr>
          <a:xfrm>
            <a:off x="4663440" y="2633472"/>
            <a:ext cx="4023360" cy="3657600"/>
          </a:xfrm>
        </p:spPr>
        <p:txBody>
          <a:bodyPr/>
          <a:lstStyle>
            <a:lvl1pPr>
              <a:defRPr sz="26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dirty="0"/>
              <a:t>Options: Type without bullets (turn off bullets in Paragraph section of Home tab), type with bullets, or click an icon to insert table, chart, SmartArt graphic, picture, or media clip</a:t>
            </a:r>
          </a:p>
          <a:p>
            <a:pPr lvl="1"/>
            <a:r>
              <a:rPr lang="en-US" dirty="0"/>
              <a:t>Second level</a:t>
            </a:r>
          </a:p>
        </p:txBody>
      </p:sp>
      <p:sp>
        <p:nvSpPr>
          <p:cNvPr id="7" name="Title Placeholder 1"/>
          <p:cNvSpPr>
            <a:spLocks noGrp="1"/>
          </p:cNvSpPr>
          <p:nvPr>
            <p:ph type="title" hasCustomPrompt="1"/>
          </p:nvPr>
        </p:nvSpPr>
        <p:spPr bwMode="auto">
          <a:xfrm>
            <a:off x="457200" y="177800"/>
            <a:ext cx="82296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baseline="0"/>
            </a:lvl1pPr>
          </a:lstStyle>
          <a:p>
            <a:pPr lvl="0"/>
            <a:r>
              <a:rPr lang="en-US" dirty="0"/>
              <a:t>Click to Add Slide Title</a:t>
            </a:r>
          </a:p>
        </p:txBody>
      </p:sp>
    </p:spTree>
    <p:extLst>
      <p:ext uri="{BB962C8B-B14F-4D97-AF65-F5344CB8AC3E}">
        <p14:creationId xmlns:p14="http://schemas.microsoft.com/office/powerpoint/2010/main" val="21230379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457202" y="182880"/>
            <a:ext cx="3008313" cy="1162051"/>
          </a:xfrm>
        </p:spPr>
        <p:txBody>
          <a:bodyPr anchor="b">
            <a:normAutofit/>
          </a:bodyPr>
          <a:lstStyle>
            <a:lvl1pPr algn="l">
              <a:defRPr sz="2400" b="1" baseline="0"/>
            </a:lvl1pPr>
          </a:lstStyle>
          <a:p>
            <a:r>
              <a:rPr lang="en-US" dirty="0"/>
              <a:t>Click to Add Slide Title</a:t>
            </a:r>
          </a:p>
        </p:txBody>
      </p:sp>
      <p:sp>
        <p:nvSpPr>
          <p:cNvPr id="7" name="Content Placeholder 2"/>
          <p:cNvSpPr>
            <a:spLocks noGrp="1"/>
          </p:cNvSpPr>
          <p:nvPr>
            <p:ph idx="1" hasCustomPrompt="1"/>
          </p:nvPr>
        </p:nvSpPr>
        <p:spPr>
          <a:xfrm>
            <a:off x="3474720" y="182880"/>
            <a:ext cx="5212080" cy="6094095"/>
          </a:xfrm>
        </p:spPr>
        <p:txBody>
          <a:bodyPr/>
          <a:lstStyle>
            <a:lvl1pPr marL="0" indent="0">
              <a:buNone/>
              <a:defRPr sz="2800"/>
            </a:lvl1pPr>
            <a:lvl2pPr marL="230187" indent="0">
              <a:buNone/>
              <a:defRPr sz="2400"/>
            </a:lvl2pPr>
            <a:lvl3pPr marL="457200" indent="0">
              <a:buNone/>
              <a:defRPr sz="2000"/>
            </a:lvl3pPr>
            <a:lvl4pPr marL="690563" indent="0">
              <a:buNone/>
              <a:defRPr sz="1800"/>
            </a:lvl4pPr>
            <a:lvl5pPr marL="914400" indent="0">
              <a:buNone/>
              <a:defRPr sz="1800"/>
            </a:lvl5pPr>
            <a:lvl6pPr>
              <a:defRPr sz="2000"/>
            </a:lvl6pPr>
            <a:lvl7pPr>
              <a:defRPr sz="2000"/>
            </a:lvl7pPr>
            <a:lvl8pPr>
              <a:defRPr sz="2000"/>
            </a:lvl8pPr>
            <a:lvl9pPr>
              <a:defRPr sz="2000"/>
            </a:lvl9pPr>
          </a:lstStyle>
          <a:p>
            <a:pPr lvl="0"/>
            <a:r>
              <a:rPr lang="en-US" dirty="0"/>
              <a:t>Click an icon to insert table, chart, SmartArt graphic, picture, or media clip</a:t>
            </a:r>
          </a:p>
        </p:txBody>
      </p:sp>
      <p:sp>
        <p:nvSpPr>
          <p:cNvPr id="8" name="Text Placeholder 3"/>
          <p:cNvSpPr>
            <a:spLocks noGrp="1"/>
          </p:cNvSpPr>
          <p:nvPr>
            <p:ph type="body" sz="half" idx="2" hasCustomPrompt="1"/>
          </p:nvPr>
        </p:nvSpPr>
        <p:spPr>
          <a:xfrm>
            <a:off x="457202" y="1356359"/>
            <a:ext cx="3008313" cy="4920615"/>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add text</a:t>
            </a:r>
          </a:p>
        </p:txBody>
      </p:sp>
    </p:spTree>
    <p:extLst>
      <p:ext uri="{BB962C8B-B14F-4D97-AF65-F5344CB8AC3E}">
        <p14:creationId xmlns:p14="http://schemas.microsoft.com/office/powerpoint/2010/main" val="2844403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77800"/>
            <a:ext cx="82296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a:t>Click to Add Slide Title</a:t>
            </a:r>
          </a:p>
        </p:txBody>
      </p:sp>
      <p:sp>
        <p:nvSpPr>
          <p:cNvPr id="1027" name="Text Placeholder 2"/>
          <p:cNvSpPr>
            <a:spLocks noGrp="1"/>
          </p:cNvSpPr>
          <p:nvPr>
            <p:ph type="body" idx="1"/>
          </p:nvPr>
        </p:nvSpPr>
        <p:spPr bwMode="auto">
          <a:xfrm>
            <a:off x="457200" y="1709928"/>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7" name="Group 16"/>
          <p:cNvGrpSpPr/>
          <p:nvPr userDrawn="1"/>
        </p:nvGrpSpPr>
        <p:grpSpPr>
          <a:xfrm>
            <a:off x="-304800" y="6469062"/>
            <a:ext cx="9235440" cy="304800"/>
            <a:chOff x="0" y="1866156"/>
            <a:chExt cx="5334000" cy="1410444"/>
          </a:xfrm>
          <a:solidFill>
            <a:srgbClr val="003D78"/>
          </a:solidFill>
          <a:effectLst>
            <a:outerShdw blurRad="50800" dist="38100" dir="2700000" algn="tl" rotWithShape="0">
              <a:prstClr val="black">
                <a:alpha val="40000"/>
              </a:prstClr>
            </a:outerShdw>
          </a:effectLst>
        </p:grpSpPr>
        <p:sp>
          <p:nvSpPr>
            <p:cNvPr id="18" name="Chevron 17"/>
            <p:cNvSpPr/>
            <p:nvPr/>
          </p:nvSpPr>
          <p:spPr>
            <a:xfrm rot="10800000">
              <a:off x="3810000" y="1866156"/>
              <a:ext cx="1524000" cy="1410443"/>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Rectangle 18"/>
            <p:cNvSpPr/>
            <p:nvPr/>
          </p:nvSpPr>
          <p:spPr>
            <a:xfrm>
              <a:off x="0" y="1866156"/>
              <a:ext cx="4572000" cy="141044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Rectangle 19"/>
          <p:cNvSpPr/>
          <p:nvPr userDrawn="1"/>
        </p:nvSpPr>
        <p:spPr>
          <a:xfrm>
            <a:off x="0" y="6467574"/>
            <a:ext cx="8930640" cy="307777"/>
          </a:xfrm>
          <a:prstGeom prst="rect">
            <a:avLst/>
          </a:prstGeom>
        </p:spPr>
        <p:txBody>
          <a:bodyPr wrap="square">
            <a:spAutoFit/>
          </a:bodyPr>
          <a:lstStyle/>
          <a:p>
            <a:pPr algn="ctr"/>
            <a:r>
              <a:rPr lang="en-US" sz="1400" dirty="0">
                <a:solidFill>
                  <a:schemeClr val="bg1"/>
                </a:solidFill>
                <a:latin typeface="Century" panose="02040604050505020304" pitchFamily="18" charset="0"/>
              </a:rPr>
              <a:t>Wisconsin Department of Health Services</a:t>
            </a:r>
          </a:p>
        </p:txBody>
      </p:sp>
      <p:sp>
        <p:nvSpPr>
          <p:cNvPr id="21" name="Slide Number Placeholder 5"/>
          <p:cNvSpPr txBox="1">
            <a:spLocks/>
          </p:cNvSpPr>
          <p:nvPr userDrawn="1"/>
        </p:nvSpPr>
        <p:spPr>
          <a:xfrm>
            <a:off x="6477000" y="6438900"/>
            <a:ext cx="21336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b="1" kern="1200">
                <a:solidFill>
                  <a:schemeClr val="bg1"/>
                </a:solidFill>
                <a:latin typeface="Century" panose="02040604050505020304" pitchFamily="18"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fld id="{04857C57-6D7C-4D28-99BB-4F87CEC48CD0}"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9" r:id="rId5"/>
    <p:sldLayoutId id="2147483670" r:id="rId6"/>
    <p:sldLayoutId id="2147483665" r:id="rId7"/>
    <p:sldLayoutId id="2147483671" r:id="rId8"/>
    <p:sldLayoutId id="2147483666" r:id="rId9"/>
    <p:sldLayoutId id="2147483667" r:id="rId10"/>
    <p:sldLayoutId id="2147483668" r:id="rId11"/>
    <p:sldLayoutId id="2147483674" r:id="rId12"/>
  </p:sldLayoutIdLst>
  <p:hf hdr="0" ftr="0" dt="0"/>
  <p:txStyles>
    <p:titleStyle>
      <a:lvl1pPr algn="ctr" rtl="0" eaLnBrk="1" fontAlgn="base" hangingPunct="1">
        <a:spcBef>
          <a:spcPct val="0"/>
        </a:spcBef>
        <a:spcAft>
          <a:spcPct val="0"/>
        </a:spcAft>
        <a:defRPr sz="4000" b="0" i="0" u="none" kern="1200">
          <a:solidFill>
            <a:srgbClr val="003D78"/>
          </a:solidFill>
          <a:latin typeface="+mj-lt"/>
          <a:ea typeface="+mj-ea"/>
          <a:cs typeface="Arial" panose="020B0604020202020204" pitchFamily="34" charset="0"/>
        </a:defRPr>
      </a:lvl1pPr>
      <a:lvl2pPr algn="ctr" rtl="0" eaLnBrk="1" fontAlgn="base" hangingPunct="1">
        <a:spcBef>
          <a:spcPct val="0"/>
        </a:spcBef>
        <a:spcAft>
          <a:spcPct val="0"/>
        </a:spcAft>
        <a:defRPr sz="4400" b="1">
          <a:solidFill>
            <a:schemeClr val="tx1"/>
          </a:solidFill>
          <a:latin typeface="Tunga" pitchFamily="34" charset="0"/>
          <a:cs typeface="Tunga" pitchFamily="34" charset="0"/>
        </a:defRPr>
      </a:lvl2pPr>
      <a:lvl3pPr algn="ctr" rtl="0" eaLnBrk="1" fontAlgn="base" hangingPunct="1">
        <a:spcBef>
          <a:spcPct val="0"/>
        </a:spcBef>
        <a:spcAft>
          <a:spcPct val="0"/>
        </a:spcAft>
        <a:defRPr sz="4400" b="1">
          <a:solidFill>
            <a:schemeClr val="tx1"/>
          </a:solidFill>
          <a:latin typeface="Tunga" pitchFamily="34" charset="0"/>
          <a:cs typeface="Tunga" pitchFamily="34" charset="0"/>
        </a:defRPr>
      </a:lvl3pPr>
      <a:lvl4pPr algn="ctr" rtl="0" eaLnBrk="1" fontAlgn="base" hangingPunct="1">
        <a:spcBef>
          <a:spcPct val="0"/>
        </a:spcBef>
        <a:spcAft>
          <a:spcPct val="0"/>
        </a:spcAft>
        <a:defRPr sz="4400" b="1">
          <a:solidFill>
            <a:schemeClr val="tx1"/>
          </a:solidFill>
          <a:latin typeface="Tunga" pitchFamily="34" charset="0"/>
          <a:cs typeface="Tunga" pitchFamily="34" charset="0"/>
        </a:defRPr>
      </a:lvl4pPr>
      <a:lvl5pPr algn="ctr" rtl="0" eaLnBrk="1" fontAlgn="base" hangingPunct="1">
        <a:spcBef>
          <a:spcPct val="0"/>
        </a:spcBef>
        <a:spcAft>
          <a:spcPct val="0"/>
        </a:spcAft>
        <a:defRPr sz="4400" b="1">
          <a:solidFill>
            <a:schemeClr val="tx1"/>
          </a:solidFill>
          <a:latin typeface="Tunga" pitchFamily="34" charset="0"/>
          <a:cs typeface="Tunga" pitchFamily="34" charset="0"/>
        </a:defRPr>
      </a:lvl5pPr>
      <a:lvl6pPr marL="457200" algn="ctr" rtl="0" eaLnBrk="1" fontAlgn="base" hangingPunct="1">
        <a:spcBef>
          <a:spcPct val="0"/>
        </a:spcBef>
        <a:spcAft>
          <a:spcPct val="0"/>
        </a:spcAft>
        <a:defRPr sz="4400" b="1">
          <a:solidFill>
            <a:schemeClr val="tx1"/>
          </a:solidFill>
          <a:latin typeface="Tunga" pitchFamily="34" charset="0"/>
          <a:cs typeface="Tunga" pitchFamily="34" charset="0"/>
        </a:defRPr>
      </a:lvl6pPr>
      <a:lvl7pPr marL="914400" algn="ctr" rtl="0" eaLnBrk="1" fontAlgn="base" hangingPunct="1">
        <a:spcBef>
          <a:spcPct val="0"/>
        </a:spcBef>
        <a:spcAft>
          <a:spcPct val="0"/>
        </a:spcAft>
        <a:defRPr sz="4400" b="1">
          <a:solidFill>
            <a:schemeClr val="tx1"/>
          </a:solidFill>
          <a:latin typeface="Tunga" pitchFamily="34" charset="0"/>
          <a:cs typeface="Tunga" pitchFamily="34" charset="0"/>
        </a:defRPr>
      </a:lvl7pPr>
      <a:lvl8pPr marL="1371600" algn="ctr" rtl="0" eaLnBrk="1" fontAlgn="base" hangingPunct="1">
        <a:spcBef>
          <a:spcPct val="0"/>
        </a:spcBef>
        <a:spcAft>
          <a:spcPct val="0"/>
        </a:spcAft>
        <a:defRPr sz="4400" b="1">
          <a:solidFill>
            <a:schemeClr val="tx1"/>
          </a:solidFill>
          <a:latin typeface="Tunga" pitchFamily="34" charset="0"/>
          <a:cs typeface="Tunga" pitchFamily="34" charset="0"/>
        </a:defRPr>
      </a:lvl8pPr>
      <a:lvl9pPr marL="1828800" algn="ctr" rtl="0" eaLnBrk="1" fontAlgn="base" hangingPunct="1">
        <a:spcBef>
          <a:spcPct val="0"/>
        </a:spcBef>
        <a:spcAft>
          <a:spcPct val="0"/>
        </a:spcAft>
        <a:defRPr sz="4400" b="1">
          <a:solidFill>
            <a:schemeClr val="tx1"/>
          </a:solidFill>
          <a:latin typeface="Tunga" pitchFamily="34" charset="0"/>
          <a:cs typeface="Tunga" pitchFamily="34" charset="0"/>
        </a:defRPr>
      </a:lvl9pPr>
    </p:titleStyle>
    <p:bodyStyle>
      <a:lvl1pPr marL="231775" indent="-231775" algn="l" rtl="0" eaLnBrk="1" fontAlgn="base" hangingPunct="1">
        <a:spcBef>
          <a:spcPts val="0"/>
        </a:spcBef>
        <a:spcAft>
          <a:spcPct val="0"/>
        </a:spcAft>
        <a:buClr>
          <a:srgbClr val="003D78"/>
        </a:buClr>
        <a:buFont typeface="Arial" charset="0"/>
        <a:buChar char="•"/>
        <a:defRPr sz="3000" kern="1200">
          <a:solidFill>
            <a:schemeClr val="tx1"/>
          </a:solidFill>
          <a:latin typeface="+mn-lt"/>
          <a:ea typeface="Verdana" pitchFamily="34" charset="0"/>
          <a:cs typeface="Verdana" pitchFamily="34" charset="0"/>
        </a:defRPr>
      </a:lvl1pPr>
      <a:lvl2pPr marL="457200" indent="-223838" algn="l" rtl="0" eaLnBrk="1" fontAlgn="base" hangingPunct="1">
        <a:spcBef>
          <a:spcPts val="300"/>
        </a:spcBef>
        <a:spcAft>
          <a:spcPct val="0"/>
        </a:spcAft>
        <a:buClr>
          <a:srgbClr val="003D78"/>
        </a:buClr>
        <a:buSzPct val="85000"/>
        <a:buFont typeface="Courier New" pitchFamily="49" charset="0"/>
        <a:buChar char="o"/>
        <a:defRPr sz="2800" b="0" i="0" u="none" kern="1200">
          <a:solidFill>
            <a:schemeClr val="tx1"/>
          </a:solidFill>
          <a:latin typeface="+mn-lt"/>
          <a:ea typeface="Verdana" pitchFamily="34" charset="0"/>
          <a:cs typeface="Verdana" pitchFamily="34" charset="0"/>
        </a:defRPr>
      </a:lvl2pPr>
      <a:lvl3pPr marL="688975" indent="-231775" algn="l" rtl="0" eaLnBrk="1" fontAlgn="base" hangingPunct="1">
        <a:spcBef>
          <a:spcPts val="300"/>
        </a:spcBef>
        <a:spcAft>
          <a:spcPct val="0"/>
        </a:spcAft>
        <a:buClr>
          <a:srgbClr val="003D78"/>
        </a:buClr>
        <a:buFont typeface="Wingdings" pitchFamily="2" charset="2"/>
        <a:buChar char="§"/>
        <a:defRPr sz="2400" kern="1200">
          <a:solidFill>
            <a:schemeClr val="tx1"/>
          </a:solidFill>
          <a:latin typeface="+mn-lt"/>
          <a:ea typeface="Verdana" pitchFamily="34" charset="0"/>
          <a:cs typeface="Verdana" pitchFamily="34" charset="0"/>
        </a:defRPr>
      </a:lvl3pPr>
      <a:lvl4pPr marL="914400" indent="-225425" algn="l" rtl="0" eaLnBrk="1" fontAlgn="base" hangingPunct="1">
        <a:spcBef>
          <a:spcPts val="300"/>
        </a:spcBef>
        <a:spcAft>
          <a:spcPct val="0"/>
        </a:spcAft>
        <a:buClr>
          <a:srgbClr val="003D78"/>
        </a:buClr>
        <a:buFont typeface="Arial" charset="0"/>
        <a:buChar char="•"/>
        <a:defRPr sz="2200" kern="1200">
          <a:solidFill>
            <a:schemeClr val="tx1"/>
          </a:solidFill>
          <a:latin typeface="+mn-lt"/>
          <a:ea typeface="Verdana" pitchFamily="34" charset="0"/>
          <a:cs typeface="Verdana" pitchFamily="34" charset="0"/>
        </a:defRPr>
      </a:lvl4pPr>
      <a:lvl5pPr marL="1146175" indent="-231775" algn="l" rtl="0" eaLnBrk="1" fontAlgn="base" hangingPunct="1">
        <a:spcBef>
          <a:spcPts val="300"/>
        </a:spcBef>
        <a:spcAft>
          <a:spcPct val="0"/>
        </a:spcAft>
        <a:buClr>
          <a:srgbClr val="003D78"/>
        </a:buClr>
        <a:buFont typeface="Arial" charset="0"/>
        <a:buChar char="»"/>
        <a:defRPr sz="1800" kern="1200">
          <a:solidFill>
            <a:schemeClr val="tx1"/>
          </a:solidFill>
          <a:latin typeface="+mn-lt"/>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jpeg"/><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381000" y="1433579"/>
            <a:ext cx="8412480" cy="2503421"/>
          </a:xfrm>
        </p:spPr>
        <p:txBody>
          <a:bodyPr/>
          <a:lstStyle/>
          <a:p>
            <a:r>
              <a:rPr lang="en-US" dirty="0"/>
              <a:t>Performance Management</a:t>
            </a:r>
          </a:p>
        </p:txBody>
      </p:sp>
      <p:sp>
        <p:nvSpPr>
          <p:cNvPr id="11" name="Text Placeholder 10"/>
          <p:cNvSpPr>
            <a:spLocks noGrp="1"/>
          </p:cNvSpPr>
          <p:nvPr>
            <p:ph type="body" sz="quarter" idx="10"/>
          </p:nvPr>
        </p:nvSpPr>
        <p:spPr>
          <a:xfrm>
            <a:off x="381000" y="3987800"/>
            <a:ext cx="8412480" cy="2072640"/>
          </a:xfrm>
        </p:spPr>
        <p:txBody>
          <a:bodyPr/>
          <a:lstStyle/>
          <a:p>
            <a:r>
              <a:rPr lang="en-US" dirty="0"/>
              <a:t>Christie Reese</a:t>
            </a:r>
          </a:p>
          <a:p>
            <a:r>
              <a:rPr lang="en-US" dirty="0"/>
              <a:t>Staff Development Specialist</a:t>
            </a:r>
          </a:p>
          <a:p>
            <a:r>
              <a:rPr lang="en-US" dirty="0"/>
              <a:t>Division of Public Health</a:t>
            </a:r>
          </a:p>
          <a:p>
            <a:r>
              <a:rPr lang="en-US" dirty="0"/>
              <a:t>Office of Policy and Practice Alignment</a:t>
            </a:r>
          </a:p>
          <a:p>
            <a:endParaRPr lang="en-US" dirty="0"/>
          </a:p>
          <a:p>
            <a:r>
              <a:rPr lang="en-US" dirty="0"/>
              <a:t>January 5 and 11, 2022</a:t>
            </a:r>
          </a:p>
        </p:txBody>
      </p:sp>
    </p:spTree>
    <p:extLst>
      <p:ext uri="{BB962C8B-B14F-4D97-AF65-F5344CB8AC3E}">
        <p14:creationId xmlns:p14="http://schemas.microsoft.com/office/powerpoint/2010/main" val="2036909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Performance Management</a:t>
            </a:r>
          </a:p>
        </p:txBody>
      </p:sp>
      <p:sp>
        <p:nvSpPr>
          <p:cNvPr id="3" name="Content Placeholder 2"/>
          <p:cNvSpPr>
            <a:spLocks noGrp="1"/>
          </p:cNvSpPr>
          <p:nvPr>
            <p:ph sz="half" idx="1"/>
          </p:nvPr>
        </p:nvSpPr>
        <p:spPr/>
        <p:txBody>
          <a:bodyPr>
            <a:normAutofit/>
          </a:bodyPr>
          <a:lstStyle/>
          <a:p>
            <a:pPr marL="34299" indent="0" algn="ctr">
              <a:buNone/>
            </a:pPr>
            <a:r>
              <a:rPr lang="en-US" sz="3200" dirty="0"/>
              <a:t>Process to achieve mission and strategic goals</a:t>
            </a:r>
          </a:p>
          <a:p>
            <a:pPr marL="34299" indent="0" algn="ctr">
              <a:buNone/>
            </a:pPr>
            <a:r>
              <a:rPr lang="en-US" sz="3200" dirty="0"/>
              <a:t>BY</a:t>
            </a:r>
          </a:p>
          <a:p>
            <a:pPr marL="34299" indent="0" algn="ctr">
              <a:buNone/>
            </a:pPr>
            <a:r>
              <a:rPr lang="en-US" sz="3200" dirty="0"/>
              <a:t>Actively using data to improve performance</a:t>
            </a:r>
          </a:p>
        </p:txBody>
      </p:sp>
      <p:pic>
        <p:nvPicPr>
          <p:cNvPr id="5" name="Content Placeholder 4"/>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4698240" y="2338813"/>
            <a:ext cx="3532314" cy="3037847"/>
          </a:xfrm>
        </p:spPr>
      </p:pic>
    </p:spTree>
    <p:extLst>
      <p:ext uri="{BB962C8B-B14F-4D97-AF65-F5344CB8AC3E}">
        <p14:creationId xmlns:p14="http://schemas.microsoft.com/office/powerpoint/2010/main" val="2676137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Performance Management </a:t>
            </a:r>
            <a:br>
              <a:rPr lang="en-US" dirty="0"/>
            </a:br>
            <a:r>
              <a:rPr lang="en-US" dirty="0"/>
              <a:t>Systems</a:t>
            </a:r>
          </a:p>
        </p:txBody>
      </p:sp>
      <p:pic>
        <p:nvPicPr>
          <p:cNvPr id="6" name="Content Placeholder 5"/>
          <p:cNvPicPr>
            <a:picLocks noGrp="1" noChangeAspect="1"/>
          </p:cNvPicPr>
          <p:nvPr>
            <p:ph sz="half" idx="1"/>
          </p:nvPr>
        </p:nvPicPr>
        <p:blipFill>
          <a:blip r:embed="rId3" cstate="print">
            <a:extLst>
              <a:ext uri="{28A0092B-C50C-407E-A947-70E740481C1C}">
                <a14:useLocalDpi xmlns:a14="http://schemas.microsoft.com/office/drawing/2010/main" val="0"/>
              </a:ext>
            </a:extLst>
          </a:blip>
          <a:stretch>
            <a:fillRect/>
          </a:stretch>
        </p:blipFill>
        <p:spPr>
          <a:xfrm>
            <a:off x="925358" y="2678733"/>
            <a:ext cx="3532314" cy="2358007"/>
          </a:xfrm>
        </p:spPr>
      </p:pic>
      <p:graphicFrame>
        <p:nvGraphicFramePr>
          <p:cNvPr id="5" name="Content Placeholder 4" descr="Step down process diagram showing sequence of 3 steps in descending order with tasks"/>
          <p:cNvGraphicFramePr>
            <a:graphicFrameLocks noGrp="1"/>
          </p:cNvGraphicFramePr>
          <p:nvPr>
            <p:ph sz="half" idx="2"/>
            <p:extLst>
              <p:ext uri="{D42A27DB-BD31-4B8C-83A1-F6EECF244321}">
                <p14:modId xmlns:p14="http://schemas.microsoft.com/office/powerpoint/2010/main" val="2072220471"/>
              </p:ext>
            </p:extLst>
          </p:nvPr>
        </p:nvGraphicFramePr>
        <p:xfrm>
          <a:off x="4698240" y="2228537"/>
          <a:ext cx="4445760" cy="333406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1" name="Curved Up Arrow 20"/>
          <p:cNvSpPr/>
          <p:nvPr/>
        </p:nvSpPr>
        <p:spPr>
          <a:xfrm rot="14573117">
            <a:off x="7503725" y="2838786"/>
            <a:ext cx="1652275" cy="628813"/>
          </a:xfrm>
          <a:prstGeom prst="curvedUpArrow">
            <a:avLst>
              <a:gd name="adj1" fmla="val 25000"/>
              <a:gd name="adj2" fmla="val 54073"/>
              <a:gd name="adj3" fmla="val 25000"/>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9574433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Prioritize equity</a:t>
            </a:r>
            <a:br>
              <a:rPr lang="en-US" dirty="0"/>
            </a:br>
            <a:endParaRPr lang="en-US" dirty="0"/>
          </a:p>
        </p:txBody>
      </p:sp>
      <p:pic>
        <p:nvPicPr>
          <p:cNvPr id="4" name="Content Placeholder 3"/>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2133600" y="1447800"/>
            <a:ext cx="4724400" cy="3427730"/>
          </a:xfrm>
        </p:spPr>
      </p:pic>
    </p:spTree>
    <p:extLst>
      <p:ext uri="{BB962C8B-B14F-4D97-AF65-F5344CB8AC3E}">
        <p14:creationId xmlns:p14="http://schemas.microsoft.com/office/powerpoint/2010/main" val="19890559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
            <a:ext cx="8077200" cy="1066800"/>
          </a:xfrm>
        </p:spPr>
        <p:txBody>
          <a:bodyPr>
            <a:normAutofit/>
          </a:bodyPr>
          <a:lstStyle/>
          <a:p>
            <a:pPr algn="ctr"/>
            <a:r>
              <a:rPr lang="en-US" sz="4400" b="0" dirty="0"/>
              <a:t>Planning</a:t>
            </a:r>
            <a:r>
              <a:rPr lang="en-US" sz="3001" dirty="0"/>
              <a:t> </a:t>
            </a:r>
          </a:p>
        </p:txBody>
      </p:sp>
      <p:sp>
        <p:nvSpPr>
          <p:cNvPr id="4" name="Text Placeholder 3"/>
          <p:cNvSpPr>
            <a:spLocks noGrp="1"/>
          </p:cNvSpPr>
          <p:nvPr>
            <p:ph type="body" idx="1"/>
          </p:nvPr>
        </p:nvSpPr>
        <p:spPr>
          <a:xfrm>
            <a:off x="762000" y="1981200"/>
            <a:ext cx="7772400" cy="1093787"/>
          </a:xfrm>
        </p:spPr>
        <p:txBody>
          <a:bodyPr>
            <a:noAutofit/>
          </a:bodyPr>
          <a:lstStyle/>
          <a:p>
            <a:pPr marL="428739" indent="-428739">
              <a:buFont typeface="Arial" panose="020B0604020202020204" pitchFamily="34" charset="0"/>
              <a:buChar char="•"/>
            </a:pPr>
            <a:r>
              <a:rPr lang="en-US" sz="3200" dirty="0"/>
              <a:t>Aim</a:t>
            </a:r>
          </a:p>
          <a:p>
            <a:pPr lvl="1"/>
            <a:r>
              <a:rPr lang="en-US" sz="3000" dirty="0">
                <a:solidFill>
                  <a:schemeClr val="tx1"/>
                </a:solidFill>
              </a:rPr>
              <a:t>What are we trying to accomplish?</a:t>
            </a:r>
          </a:p>
          <a:p>
            <a:pPr lvl="1"/>
            <a:endParaRPr lang="en-US" sz="3000" dirty="0">
              <a:solidFill>
                <a:schemeClr val="tx1"/>
              </a:solidFill>
            </a:endParaRPr>
          </a:p>
          <a:p>
            <a:pPr marL="428739" indent="-428739">
              <a:buFont typeface="Arial" panose="020B0604020202020204" pitchFamily="34" charset="0"/>
              <a:buChar char="•"/>
            </a:pPr>
            <a:r>
              <a:rPr lang="en-US" sz="3200" dirty="0">
                <a:solidFill>
                  <a:schemeClr val="tx1"/>
                </a:solidFill>
              </a:rPr>
              <a:t>Plan</a:t>
            </a:r>
          </a:p>
          <a:p>
            <a:pPr lvl="1"/>
            <a:r>
              <a:rPr lang="en-US" sz="3000" dirty="0">
                <a:solidFill>
                  <a:schemeClr val="tx1"/>
                </a:solidFill>
              </a:rPr>
              <a:t>How will we know we’ve accomplished the aim?</a:t>
            </a:r>
          </a:p>
          <a:p>
            <a:pPr lvl="1"/>
            <a:endParaRPr lang="en-US" sz="3000" dirty="0">
              <a:solidFill>
                <a:schemeClr val="tx1"/>
              </a:solidFill>
            </a:endParaRPr>
          </a:p>
          <a:p>
            <a:pPr lvl="1"/>
            <a:r>
              <a:rPr lang="en-US" sz="3000" dirty="0">
                <a:solidFill>
                  <a:schemeClr val="tx1"/>
                </a:solidFill>
              </a:rPr>
              <a:t>What could we do to reach the aim?</a:t>
            </a:r>
          </a:p>
        </p:txBody>
      </p:sp>
    </p:spTree>
    <p:extLst>
      <p:ext uri="{BB962C8B-B14F-4D97-AF65-F5344CB8AC3E}">
        <p14:creationId xmlns:p14="http://schemas.microsoft.com/office/powerpoint/2010/main" val="29465771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914400"/>
            <a:ext cx="7696200" cy="914400"/>
          </a:xfrm>
        </p:spPr>
        <p:txBody>
          <a:bodyPr>
            <a:normAutofit/>
          </a:bodyPr>
          <a:lstStyle/>
          <a:p>
            <a:pPr algn="ctr"/>
            <a:r>
              <a:rPr lang="en-US" b="0" dirty="0"/>
              <a:t>En Route </a:t>
            </a:r>
          </a:p>
        </p:txBody>
      </p:sp>
      <p:sp>
        <p:nvSpPr>
          <p:cNvPr id="4" name="Text Placeholder 3"/>
          <p:cNvSpPr>
            <a:spLocks noGrp="1"/>
          </p:cNvSpPr>
          <p:nvPr>
            <p:ph type="body" idx="1"/>
          </p:nvPr>
        </p:nvSpPr>
        <p:spPr>
          <a:xfrm>
            <a:off x="762000" y="2362200"/>
            <a:ext cx="7772400" cy="3379787"/>
          </a:xfrm>
        </p:spPr>
        <p:txBody>
          <a:bodyPr>
            <a:normAutofit/>
          </a:bodyPr>
          <a:lstStyle/>
          <a:p>
            <a:pPr marL="342991" indent="-342991">
              <a:buFont typeface="Arial" panose="020B0604020202020204" pitchFamily="34" charset="0"/>
              <a:buChar char="•"/>
            </a:pPr>
            <a:r>
              <a:rPr lang="en-US" sz="3200" dirty="0">
                <a:solidFill>
                  <a:schemeClr val="tx1"/>
                </a:solidFill>
              </a:rPr>
              <a:t>Action</a:t>
            </a:r>
          </a:p>
          <a:p>
            <a:pPr lvl="1"/>
            <a:r>
              <a:rPr lang="en-US" sz="3000" dirty="0">
                <a:solidFill>
                  <a:schemeClr val="tx1"/>
                </a:solidFill>
              </a:rPr>
              <a:t>Start with the best that we have . . .</a:t>
            </a:r>
          </a:p>
          <a:p>
            <a:pPr marL="342991" indent="-342991">
              <a:buFont typeface="Arial" panose="020B0604020202020204" pitchFamily="34" charset="0"/>
              <a:buChar char="•"/>
            </a:pPr>
            <a:endParaRPr lang="en-US" sz="3200" dirty="0">
              <a:solidFill>
                <a:schemeClr val="tx1"/>
              </a:solidFill>
            </a:endParaRPr>
          </a:p>
          <a:p>
            <a:pPr marL="342991" indent="-342991">
              <a:buFont typeface="Arial" panose="020B0604020202020204" pitchFamily="34" charset="0"/>
              <a:buChar char="•"/>
            </a:pPr>
            <a:r>
              <a:rPr lang="en-US" sz="3200" dirty="0">
                <a:solidFill>
                  <a:schemeClr val="tx1"/>
                </a:solidFill>
              </a:rPr>
              <a:t>Adjustment 	</a:t>
            </a:r>
          </a:p>
          <a:p>
            <a:pPr lvl="1"/>
            <a:r>
              <a:rPr lang="en-US" sz="3000" dirty="0">
                <a:solidFill>
                  <a:schemeClr val="tx1"/>
                </a:solidFill>
              </a:rPr>
              <a:t>How do we know if what we are doing is making things better?</a:t>
            </a:r>
          </a:p>
        </p:txBody>
      </p:sp>
    </p:spTree>
    <p:extLst>
      <p:ext uri="{BB962C8B-B14F-4D97-AF65-F5344CB8AC3E}">
        <p14:creationId xmlns:p14="http://schemas.microsoft.com/office/powerpoint/2010/main" val="34638217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7289"/>
            <a:ext cx="7772400" cy="965200"/>
          </a:xfrm>
        </p:spPr>
        <p:txBody>
          <a:bodyPr>
            <a:normAutofit/>
          </a:bodyPr>
          <a:lstStyle/>
          <a:p>
            <a:pPr algn="ctr"/>
            <a:r>
              <a:rPr lang="en-US" sz="3001" b="0" dirty="0"/>
              <a:t>The Slide-Show </a:t>
            </a:r>
          </a:p>
        </p:txBody>
      </p:sp>
      <p:sp>
        <p:nvSpPr>
          <p:cNvPr id="4" name="Text Placeholder 3"/>
          <p:cNvSpPr>
            <a:spLocks noGrp="1"/>
          </p:cNvSpPr>
          <p:nvPr>
            <p:ph type="body" idx="1"/>
          </p:nvPr>
        </p:nvSpPr>
        <p:spPr>
          <a:xfrm>
            <a:off x="762000" y="2209800"/>
            <a:ext cx="7772400" cy="2743200"/>
          </a:xfrm>
        </p:spPr>
        <p:txBody>
          <a:bodyPr>
            <a:normAutofit/>
          </a:bodyPr>
          <a:lstStyle/>
          <a:p>
            <a:pPr marL="257244" indent="-257244">
              <a:buFont typeface="Arial" panose="020B0604020202020204" pitchFamily="34" charset="0"/>
              <a:buChar char="•"/>
            </a:pPr>
            <a:r>
              <a:rPr lang="en-US" sz="3200" dirty="0"/>
              <a:t>Progress</a:t>
            </a:r>
          </a:p>
          <a:p>
            <a:pPr lvl="1"/>
            <a:r>
              <a:rPr lang="en-US" sz="3000" dirty="0">
                <a:solidFill>
                  <a:schemeClr val="tx1"/>
                </a:solidFill>
              </a:rPr>
              <a:t>How can we </a:t>
            </a:r>
            <a:r>
              <a:rPr lang="en-US" sz="3000">
                <a:solidFill>
                  <a:schemeClr val="tx1"/>
                </a:solidFill>
              </a:rPr>
              <a:t>tell the </a:t>
            </a:r>
            <a:r>
              <a:rPr lang="en-US" sz="3000" dirty="0">
                <a:solidFill>
                  <a:schemeClr val="tx1"/>
                </a:solidFill>
              </a:rPr>
              <a:t>story of our journey?</a:t>
            </a:r>
          </a:p>
          <a:p>
            <a:pPr lvl="1"/>
            <a:endParaRPr lang="en-US" sz="3000" dirty="0">
              <a:solidFill>
                <a:schemeClr val="tx1"/>
              </a:solidFill>
            </a:endParaRPr>
          </a:p>
          <a:p>
            <a:pPr marL="257244" indent="-257244">
              <a:buFont typeface="Arial" panose="020B0604020202020204" pitchFamily="34" charset="0"/>
              <a:buChar char="•"/>
            </a:pPr>
            <a:r>
              <a:rPr lang="en-US" sz="3200" dirty="0">
                <a:solidFill>
                  <a:schemeClr val="tx1"/>
                </a:solidFill>
              </a:rPr>
              <a:t>Onward</a:t>
            </a:r>
          </a:p>
          <a:p>
            <a:pPr lvl="1"/>
            <a:r>
              <a:rPr lang="en-US" sz="3000" dirty="0">
                <a:solidFill>
                  <a:schemeClr val="tx1"/>
                </a:solidFill>
              </a:rPr>
              <a:t>What else can and should we do?</a:t>
            </a:r>
          </a:p>
        </p:txBody>
      </p:sp>
    </p:spTree>
    <p:extLst>
      <p:ext uri="{BB962C8B-B14F-4D97-AF65-F5344CB8AC3E}">
        <p14:creationId xmlns:p14="http://schemas.microsoft.com/office/powerpoint/2010/main" val="27084831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5124" name="Picture 4" descr="https://www.fluentu.com/blog/chinese/wp-content/uploads/2017/08/chinese-question-words-e150252114755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1200" y="1996440"/>
            <a:ext cx="4762500" cy="31718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998883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9.0&quot;&gt;&lt;object type=&quot;1&quot; unique_id=&quot;10001&quot;&gt;&lt;object type=&quot;2&quot; unique_id=&quot;81051&quot;&gt;&lt;object type=&quot;3&quot; unique_id=&quot;81052&quot;&gt;&lt;property id=&quot;20148&quot; value=&quot;5&quot;/&gt;&lt;property id=&quot;20300&quot; value=&quot;Slide 1&quot;/&gt;&lt;property id=&quot;20307&quot; value=&quot;256&quot;/&gt;&lt;/object&gt;&lt;/object&gt;&lt;object type=&quot;8&quot; unique_id=&quot;81055&quot;&gt;&lt;/object&gt;&lt;/object&gt;&lt;/database&gt;"/>
  <p:tag name="SECTOMILLISECCONVERTED" val="1"/>
</p:tagLst>
</file>

<file path=ppt/theme/theme1.xml><?xml version="1.0" encoding="utf-8"?>
<a:theme xmlns:a="http://schemas.openxmlformats.org/drawingml/2006/main" name="dhsppt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HS PPT">
      <a:majorFont>
        <a:latin typeface="Verdan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ppttemplate1a</Template>
  <TotalTime>506</TotalTime>
  <Words>302</Words>
  <Application>Microsoft Office PowerPoint</Application>
  <PresentationFormat>On-screen Show (4:3)</PresentationFormat>
  <Paragraphs>67</Paragraphs>
  <Slides>8</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Arial</vt:lpstr>
      <vt:lpstr>Calibri</vt:lpstr>
      <vt:lpstr>Century</vt:lpstr>
      <vt:lpstr>Courier New</vt:lpstr>
      <vt:lpstr>Tunga</vt:lpstr>
      <vt:lpstr>Verdana</vt:lpstr>
      <vt:lpstr>Wingdings</vt:lpstr>
      <vt:lpstr>dhsppt2</vt:lpstr>
      <vt:lpstr>Performance Management</vt:lpstr>
      <vt:lpstr>Performance Management</vt:lpstr>
      <vt:lpstr>Performance Management  Systems</vt:lpstr>
      <vt:lpstr>Prioritize equity </vt:lpstr>
      <vt:lpstr>Planning </vt:lpstr>
      <vt:lpstr>En Route </vt:lpstr>
      <vt:lpstr>The Slide-Show </vt:lpstr>
      <vt:lpstr>Questions?</vt:lpstr>
    </vt:vector>
  </TitlesOfParts>
  <Company>DHS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Reese, Christie L</dc:creator>
  <cp:lastModifiedBy>Reese, Christie L - DHS</cp:lastModifiedBy>
  <cp:revision>29</cp:revision>
  <dcterms:created xsi:type="dcterms:W3CDTF">2021-11-30T21:15:18Z</dcterms:created>
  <dcterms:modified xsi:type="dcterms:W3CDTF">2022-03-04T00:13:55Z</dcterms:modified>
</cp:coreProperties>
</file>