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 id="2147484153" r:id="rId5"/>
    <p:sldMasterId id="2147484167" r:id="rId6"/>
  </p:sldMasterIdLst>
  <p:notesMasterIdLst>
    <p:notesMasterId r:id="rId29"/>
  </p:notesMasterIdLst>
  <p:handoutMasterIdLst>
    <p:handoutMasterId r:id="rId30"/>
  </p:handoutMasterIdLst>
  <p:sldIdLst>
    <p:sldId id="256" r:id="rId7"/>
    <p:sldId id="352" r:id="rId8"/>
    <p:sldId id="401" r:id="rId9"/>
    <p:sldId id="398" r:id="rId10"/>
    <p:sldId id="340" r:id="rId11"/>
    <p:sldId id="371" r:id="rId12"/>
    <p:sldId id="402" r:id="rId13"/>
    <p:sldId id="372" r:id="rId14"/>
    <p:sldId id="403" r:id="rId15"/>
    <p:sldId id="399" r:id="rId16"/>
    <p:sldId id="404" r:id="rId17"/>
    <p:sldId id="400" r:id="rId18"/>
    <p:sldId id="405" r:id="rId19"/>
    <p:sldId id="406" r:id="rId20"/>
    <p:sldId id="407" r:id="rId21"/>
    <p:sldId id="364" r:id="rId22"/>
    <p:sldId id="373" r:id="rId23"/>
    <p:sldId id="376" r:id="rId24"/>
    <p:sldId id="374" r:id="rId25"/>
    <p:sldId id="347" r:id="rId26"/>
    <p:sldId id="367" r:id="rId27"/>
    <p:sldId id="368" r:id="rId28"/>
  </p:sldIdLst>
  <p:sldSz cx="12192000" cy="6858000"/>
  <p:notesSz cx="6950075" cy="9236075"/>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2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y Thornburg" initials="CT" lastIdx="1" clrIdx="0"/>
  <p:cmAuthor id="2" name="Lauren Bednarz" initials="LB" lastIdx="2" clrIdx="1">
    <p:extLst>
      <p:ext uri="{19B8F6BF-5375-455C-9EA6-DF929625EA0E}">
        <p15:presenceInfo xmlns:p15="http://schemas.microsoft.com/office/powerpoint/2012/main" userId="S::lbednarz2@wisc.edu::6bf24c01-3297-4403-a785-f313f548e5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264"/>
    <a:srgbClr val="1470A8"/>
    <a:srgbClr val="115884"/>
    <a:srgbClr val="105984"/>
    <a:srgbClr val="F0F6FA"/>
    <a:srgbClr val="BAA7D8"/>
    <a:srgbClr val="2489B0"/>
    <a:srgbClr val="0E5883"/>
    <a:srgbClr val="1988CD"/>
    <a:srgbClr val="5BB4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2D9FD7-6E6F-43BC-8E0B-4135B4F114BE}" v="21" dt="2021-10-13T00:14:27.874"/>
    <p1510:client id="{5A3199F2-B7C2-4EBE-AAD5-5BFA3A780B8F}" v="6" dt="2022-10-24T16:26:33.335"/>
    <p1510:client id="{61DFE1CA-0066-EDAE-F224-55EBBD4F3809}" v="10" dt="2022-10-24T16:33:58.986"/>
    <p1510:client id="{83707783-7020-40F3-A701-350A701B99B6}" v="24" dt="2021-10-12T20:24:31.208"/>
    <p1510:client id="{8FC11109-5C83-4160-A9DE-F1697561FEED}" v="2" dt="2022-10-21T21:15:19.531"/>
    <p1510:client id="{9989E73C-F159-4B3A-9938-C1F6A783E32B}" v="7" dt="2022-10-24T20:47:39.862"/>
    <p1510:client id="{A376880F-AD31-4AA2-90AE-2B09BB4E30F3}" v="1" dt="2021-10-12T23:53:28.330"/>
    <p1510:client id="{A63DE62C-542C-4AA3-B9F8-847C1D73AD36}" v="89" dt="2022-10-21T21:34:28.861"/>
    <p1510:client id="{AF27D186-7E89-C321-83E5-E21F40045863}" v="1388" dt="2022-05-18T19:33:20.183"/>
    <p1510:client id="{C5A47D30-1BC0-4124-8C10-DFC1237AFE74}" v="501" dt="2022-10-19T16:59:11.029"/>
    <p1510:client id="{CA71619D-01AB-4A6A-9322-EC58E3BBDEA7}" v="3" dt="2022-08-25T22:45:47.448"/>
    <p1510:client id="{CCE29ECC-B412-4666-3DE6-7C0C49E0DD8F}" v="75" dt="2022-06-15T15:19:41.262"/>
    <p1510:client id="{E33F1D14-F61A-1662-BAD7-B0BBA2869FF2}" v="86" dt="2022-10-17T13:21:41.837"/>
    <p1510:client id="{E7246975-F03B-56B9-7106-D8DC35847D73}" v="197" dt="2022-10-24T16:44:51.173"/>
    <p1510:client id="{E76CEF48-A22E-4CF4-B50C-D2C13936DC25}" v="433" dt="2022-05-18T15:13:08.158"/>
    <p1510:client id="{F6EDB267-E3F2-8F16-CF6B-271D6BFA9C0E}" v="67" dt="2022-10-19T14:32:55.1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84"/>
        <p:guide pos="3264"/>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Bednarz" userId="S::lbednarz2@wisc.edu::6bf24c01-3297-4403-a785-f313f548e5d8" providerId="AD" clId="Web-{F6EDB267-E3F2-8F16-CF6B-271D6BFA9C0E}"/>
    <pc:docChg chg="addSld delSld modSld sldOrd">
      <pc:chgData name="Lauren Bednarz" userId="S::lbednarz2@wisc.edu::6bf24c01-3297-4403-a785-f313f548e5d8" providerId="AD" clId="Web-{F6EDB267-E3F2-8F16-CF6B-271D6BFA9C0E}" dt="2022-10-19T14:32:55.136" v="61" actId="20577"/>
      <pc:docMkLst>
        <pc:docMk/>
      </pc:docMkLst>
      <pc:sldChg chg="modSp">
        <pc:chgData name="Lauren Bednarz" userId="S::lbednarz2@wisc.edu::6bf24c01-3297-4403-a785-f313f548e5d8" providerId="AD" clId="Web-{F6EDB267-E3F2-8F16-CF6B-271D6BFA9C0E}" dt="2022-10-19T14:09:11.441" v="54" actId="20577"/>
        <pc:sldMkLst>
          <pc:docMk/>
          <pc:sldMk cId="2776268730" sldId="352"/>
        </pc:sldMkLst>
        <pc:spChg chg="mod">
          <ac:chgData name="Lauren Bednarz" userId="S::lbednarz2@wisc.edu::6bf24c01-3297-4403-a785-f313f548e5d8" providerId="AD" clId="Web-{F6EDB267-E3F2-8F16-CF6B-271D6BFA9C0E}" dt="2022-10-19T14:09:11.441" v="54" actId="20577"/>
          <ac:spMkLst>
            <pc:docMk/>
            <pc:sldMk cId="2776268730" sldId="352"/>
            <ac:spMk id="3" creationId="{00000000-0000-0000-0000-000000000000}"/>
          </ac:spMkLst>
        </pc:spChg>
      </pc:sldChg>
      <pc:sldChg chg="ord">
        <pc:chgData name="Lauren Bednarz" userId="S::lbednarz2@wisc.edu::6bf24c01-3297-4403-a785-f313f548e5d8" providerId="AD" clId="Web-{F6EDB267-E3F2-8F16-CF6B-271D6BFA9C0E}" dt="2022-10-19T14:06:19.967" v="0"/>
        <pc:sldMkLst>
          <pc:docMk/>
          <pc:sldMk cId="3744676981" sldId="371"/>
        </pc:sldMkLst>
      </pc:sldChg>
      <pc:sldChg chg="ord">
        <pc:chgData name="Lauren Bednarz" userId="S::lbednarz2@wisc.edu::6bf24c01-3297-4403-a785-f313f548e5d8" providerId="AD" clId="Web-{F6EDB267-E3F2-8F16-CF6B-271D6BFA9C0E}" dt="2022-10-19T14:08:41.284" v="40"/>
        <pc:sldMkLst>
          <pc:docMk/>
          <pc:sldMk cId="2248083302" sldId="374"/>
        </pc:sldMkLst>
      </pc:sldChg>
      <pc:sldChg chg="ord">
        <pc:chgData name="Lauren Bednarz" userId="S::lbednarz2@wisc.edu::6bf24c01-3297-4403-a785-f313f548e5d8" providerId="AD" clId="Web-{F6EDB267-E3F2-8F16-CF6B-271D6BFA9C0E}" dt="2022-10-19T14:08:12.455" v="31"/>
        <pc:sldMkLst>
          <pc:docMk/>
          <pc:sldMk cId="412565958" sldId="376"/>
        </pc:sldMkLst>
      </pc:sldChg>
      <pc:sldChg chg="modSp">
        <pc:chgData name="Lauren Bednarz" userId="S::lbednarz2@wisc.edu::6bf24c01-3297-4403-a785-f313f548e5d8" providerId="AD" clId="Web-{F6EDB267-E3F2-8F16-CF6B-271D6BFA9C0E}" dt="2022-10-19T14:06:46.405" v="9" actId="20577"/>
        <pc:sldMkLst>
          <pc:docMk/>
          <pc:sldMk cId="1619098140" sldId="402"/>
        </pc:sldMkLst>
        <pc:spChg chg="mod">
          <ac:chgData name="Lauren Bednarz" userId="S::lbednarz2@wisc.edu::6bf24c01-3297-4403-a785-f313f548e5d8" providerId="AD" clId="Web-{F6EDB267-E3F2-8F16-CF6B-271D6BFA9C0E}" dt="2022-10-19T14:06:46.405" v="9" actId="20577"/>
          <ac:spMkLst>
            <pc:docMk/>
            <pc:sldMk cId="1619098140" sldId="402"/>
            <ac:spMk id="9" creationId="{00000000-0000-0000-0000-000000000000}"/>
          </ac:spMkLst>
        </pc:spChg>
      </pc:sldChg>
      <pc:sldChg chg="add">
        <pc:chgData name="Lauren Bednarz" userId="S::lbednarz2@wisc.edu::6bf24c01-3297-4403-a785-f313f548e5d8" providerId="AD" clId="Web-{F6EDB267-E3F2-8F16-CF6B-271D6BFA9C0E}" dt="2022-10-19T14:07:00.390" v="10"/>
        <pc:sldMkLst>
          <pc:docMk/>
          <pc:sldMk cId="2364378980" sldId="403"/>
        </pc:sldMkLst>
      </pc:sldChg>
      <pc:sldChg chg="add ord">
        <pc:chgData name="Lauren Bednarz" userId="S::lbednarz2@wisc.edu::6bf24c01-3297-4403-a785-f313f548e5d8" providerId="AD" clId="Web-{F6EDB267-E3F2-8F16-CF6B-271D6BFA9C0E}" dt="2022-10-19T14:07:22.672" v="12"/>
        <pc:sldMkLst>
          <pc:docMk/>
          <pc:sldMk cId="1021344145" sldId="404"/>
        </pc:sldMkLst>
      </pc:sldChg>
      <pc:sldChg chg="add">
        <pc:chgData name="Lauren Bednarz" userId="S::lbednarz2@wisc.edu::6bf24c01-3297-4403-a785-f313f548e5d8" providerId="AD" clId="Web-{F6EDB267-E3F2-8F16-CF6B-271D6BFA9C0E}" dt="2022-10-19T14:07:32.282" v="13"/>
        <pc:sldMkLst>
          <pc:docMk/>
          <pc:sldMk cId="4023214911" sldId="405"/>
        </pc:sldMkLst>
      </pc:sldChg>
      <pc:sldChg chg="modSp add ord">
        <pc:chgData name="Lauren Bednarz" userId="S::lbednarz2@wisc.edu::6bf24c01-3297-4403-a785-f313f548e5d8" providerId="AD" clId="Web-{F6EDB267-E3F2-8F16-CF6B-271D6BFA9C0E}" dt="2022-10-19T14:32:55.136" v="61" actId="20577"/>
        <pc:sldMkLst>
          <pc:docMk/>
          <pc:sldMk cId="2516773723" sldId="406"/>
        </pc:sldMkLst>
        <pc:spChg chg="mod">
          <ac:chgData name="Lauren Bednarz" userId="S::lbednarz2@wisc.edu::6bf24c01-3297-4403-a785-f313f548e5d8" providerId="AD" clId="Web-{F6EDB267-E3F2-8F16-CF6B-271D6BFA9C0E}" dt="2022-10-19T14:32:55.136" v="61" actId="20577"/>
          <ac:spMkLst>
            <pc:docMk/>
            <pc:sldMk cId="2516773723" sldId="406"/>
            <ac:spMk id="2" creationId="{D7547486-2B91-4586-F61F-7AA918174606}"/>
          </ac:spMkLst>
        </pc:spChg>
      </pc:sldChg>
      <pc:sldChg chg="modSp add replId">
        <pc:chgData name="Lauren Bednarz" userId="S::lbednarz2@wisc.edu::6bf24c01-3297-4403-a785-f313f548e5d8" providerId="AD" clId="Web-{F6EDB267-E3F2-8F16-CF6B-271D6BFA9C0E}" dt="2022-10-19T14:08:04.564" v="30" actId="20577"/>
        <pc:sldMkLst>
          <pc:docMk/>
          <pc:sldMk cId="3251518279" sldId="407"/>
        </pc:sldMkLst>
        <pc:spChg chg="mod">
          <ac:chgData name="Lauren Bednarz" userId="S::lbednarz2@wisc.edu::6bf24c01-3297-4403-a785-f313f548e5d8" providerId="AD" clId="Web-{F6EDB267-E3F2-8F16-CF6B-271D6BFA9C0E}" dt="2022-10-19T14:08:04.564" v="30" actId="20577"/>
          <ac:spMkLst>
            <pc:docMk/>
            <pc:sldMk cId="3251518279" sldId="407"/>
            <ac:spMk id="9" creationId="{00000000-0000-0000-0000-000000000000}"/>
          </ac:spMkLst>
        </pc:spChg>
      </pc:sldChg>
      <pc:sldChg chg="modSp add del ord">
        <pc:chgData name="Lauren Bednarz" userId="S::lbednarz2@wisc.edu::6bf24c01-3297-4403-a785-f313f548e5d8" providerId="AD" clId="Web-{F6EDB267-E3F2-8F16-CF6B-271D6BFA9C0E}" dt="2022-10-19T14:31:41.243" v="58"/>
        <pc:sldMkLst>
          <pc:docMk/>
          <pc:sldMk cId="2813455500" sldId="408"/>
        </pc:sldMkLst>
        <pc:spChg chg="mod">
          <ac:chgData name="Lauren Bednarz" userId="S::lbednarz2@wisc.edu::6bf24c01-3297-4403-a785-f313f548e5d8" providerId="AD" clId="Web-{F6EDB267-E3F2-8F16-CF6B-271D6BFA9C0E}" dt="2022-10-19T14:09:43.223" v="56" actId="20577"/>
          <ac:spMkLst>
            <pc:docMk/>
            <pc:sldMk cId="2813455500" sldId="408"/>
            <ac:spMk id="62" creationId="{BFF28CE2-1B40-8445-93FE-580F179EBE72}"/>
          </ac:spMkLst>
        </pc:spChg>
      </pc:sldChg>
      <pc:sldChg chg="add del ord">
        <pc:chgData name="Lauren Bednarz" userId="S::lbednarz2@wisc.edu::6bf24c01-3297-4403-a785-f313f548e5d8" providerId="AD" clId="Web-{F6EDB267-E3F2-8F16-CF6B-271D6BFA9C0E}" dt="2022-10-19T14:31:39.868" v="57"/>
        <pc:sldMkLst>
          <pc:docMk/>
          <pc:sldMk cId="2661770812" sldId="409"/>
        </pc:sldMkLst>
      </pc:sldChg>
    </pc:docChg>
  </pc:docChgLst>
  <pc:docChgLst>
    <pc:chgData name="Korina Hendricks" userId="S::kahendricks@wisc.edu::bba7f297-2095-4508-b783-37103d0eb6ba" providerId="AD" clId="Web-{9989E73C-F159-4B3A-9938-C1F6A783E32B}"/>
    <pc:docChg chg="modSld">
      <pc:chgData name="Korina Hendricks" userId="S::kahendricks@wisc.edu::bba7f297-2095-4508-b783-37103d0eb6ba" providerId="AD" clId="Web-{9989E73C-F159-4B3A-9938-C1F6A783E32B}" dt="2022-10-24T20:47:39.862" v="6" actId="20577"/>
      <pc:docMkLst>
        <pc:docMk/>
      </pc:docMkLst>
      <pc:sldChg chg="modSp">
        <pc:chgData name="Korina Hendricks" userId="S::kahendricks@wisc.edu::bba7f297-2095-4508-b783-37103d0eb6ba" providerId="AD" clId="Web-{9989E73C-F159-4B3A-9938-C1F6A783E32B}" dt="2022-10-24T20:47:39.862" v="6" actId="20577"/>
        <pc:sldMkLst>
          <pc:docMk/>
          <pc:sldMk cId="1438074341" sldId="367"/>
        </pc:sldMkLst>
        <pc:spChg chg="mod">
          <ac:chgData name="Korina Hendricks" userId="S::kahendricks@wisc.edu::bba7f297-2095-4508-b783-37103d0eb6ba" providerId="AD" clId="Web-{9989E73C-F159-4B3A-9938-C1F6A783E32B}" dt="2022-10-24T20:47:39.862" v="6" actId="20577"/>
          <ac:spMkLst>
            <pc:docMk/>
            <pc:sldMk cId="1438074341" sldId="367"/>
            <ac:spMk id="3" creationId="{00000000-0000-0000-0000-000000000000}"/>
          </ac:spMkLst>
        </pc:spChg>
      </pc:sldChg>
    </pc:docChg>
  </pc:docChgLst>
  <pc:docChgLst>
    <pc:chgData name="JESSICA BONHAM-WERLING" userId="S::bonhamwerlin@wisc.edu::e1161f50-6f5f-48ee-87aa-09c97bf09f31" providerId="AD" clId="Web-{F8FA86FA-154E-4F3D-91EB-719A8489851E}"/>
    <pc:docChg chg="modSld">
      <pc:chgData name="JESSICA BONHAM-WERLING" userId="S::bonhamwerlin@wisc.edu::e1161f50-6f5f-48ee-87aa-09c97bf09f31" providerId="AD" clId="Web-{F8FA86FA-154E-4F3D-91EB-719A8489851E}" dt="2020-10-08T17:09:57.910" v="9" actId="20577"/>
      <pc:docMkLst>
        <pc:docMk/>
      </pc:docMkLst>
      <pc:sldChg chg="modSp">
        <pc:chgData name="JESSICA BONHAM-WERLING" userId="S::bonhamwerlin@wisc.edu::e1161f50-6f5f-48ee-87aa-09c97bf09f31" providerId="AD" clId="Web-{F8FA86FA-154E-4F3D-91EB-719A8489851E}" dt="2020-10-08T17:09:57.176" v="7" actId="20577"/>
        <pc:sldMkLst>
          <pc:docMk/>
          <pc:sldMk cId="3073558297" sldId="369"/>
        </pc:sldMkLst>
        <pc:spChg chg="mod">
          <ac:chgData name="JESSICA BONHAM-WERLING" userId="S::bonhamwerlin@wisc.edu::e1161f50-6f5f-48ee-87aa-09c97bf09f31" providerId="AD" clId="Web-{F8FA86FA-154E-4F3D-91EB-719A8489851E}" dt="2020-10-08T17:09:57.176" v="7" actId="20577"/>
          <ac:spMkLst>
            <pc:docMk/>
            <pc:sldMk cId="3073558297" sldId="369"/>
            <ac:spMk id="51" creationId="{C60572C9-DCB2-3741-A15F-D51E97FB3E87}"/>
          </ac:spMkLst>
        </pc:spChg>
        <pc:spChg chg="mod">
          <ac:chgData name="JESSICA BONHAM-WERLING" userId="S::bonhamwerlin@wisc.edu::e1161f50-6f5f-48ee-87aa-09c97bf09f31" providerId="AD" clId="Web-{F8FA86FA-154E-4F3D-91EB-719A8489851E}" dt="2020-10-08T17:09:38.097" v="4" actId="20577"/>
          <ac:spMkLst>
            <pc:docMk/>
            <pc:sldMk cId="3073558297" sldId="369"/>
            <ac:spMk id="65" creationId="{3A402217-BFFE-A04B-BBC4-5B0E16358CF3}"/>
          </ac:spMkLst>
        </pc:spChg>
      </pc:sldChg>
    </pc:docChg>
  </pc:docChgLst>
  <pc:docChgLst>
    <pc:chgData name="Korina Hendricks" userId="S::kahendricks@wisc.edu::bba7f297-2095-4508-b783-37103d0eb6ba" providerId="AD" clId="Web-{8FC11109-5C83-4160-A9DE-F1697561FEED}"/>
    <pc:docChg chg="modSld">
      <pc:chgData name="Korina Hendricks" userId="S::kahendricks@wisc.edu::bba7f297-2095-4508-b783-37103d0eb6ba" providerId="AD" clId="Web-{8FC11109-5C83-4160-A9DE-F1697561FEED}" dt="2022-10-21T21:15:19.531" v="1"/>
      <pc:docMkLst>
        <pc:docMk/>
      </pc:docMkLst>
      <pc:sldChg chg="modSp">
        <pc:chgData name="Korina Hendricks" userId="S::kahendricks@wisc.edu::bba7f297-2095-4508-b783-37103d0eb6ba" providerId="AD" clId="Web-{8FC11109-5C83-4160-A9DE-F1697561FEED}" dt="2022-10-21T21:14:57.983" v="0" actId="1076"/>
        <pc:sldMkLst>
          <pc:docMk/>
          <pc:sldMk cId="549248279" sldId="399"/>
        </pc:sldMkLst>
        <pc:spChg chg="mod">
          <ac:chgData name="Korina Hendricks" userId="S::kahendricks@wisc.edu::bba7f297-2095-4508-b783-37103d0eb6ba" providerId="AD" clId="Web-{8FC11109-5C83-4160-A9DE-F1697561FEED}" dt="2022-10-21T21:14:57.983" v="0" actId="1076"/>
          <ac:spMkLst>
            <pc:docMk/>
            <pc:sldMk cId="549248279" sldId="399"/>
            <ac:spMk id="23" creationId="{5620669B-A8F8-4165-BAF2-90B990BFE11E}"/>
          </ac:spMkLst>
        </pc:spChg>
      </pc:sldChg>
      <pc:sldChg chg="delSp">
        <pc:chgData name="Korina Hendricks" userId="S::kahendricks@wisc.edu::bba7f297-2095-4508-b783-37103d0eb6ba" providerId="AD" clId="Web-{8FC11109-5C83-4160-A9DE-F1697561FEED}" dt="2022-10-21T21:15:19.531" v="1"/>
        <pc:sldMkLst>
          <pc:docMk/>
          <pc:sldMk cId="1021344145" sldId="404"/>
        </pc:sldMkLst>
        <pc:picChg chg="del">
          <ac:chgData name="Korina Hendricks" userId="S::kahendricks@wisc.edu::bba7f297-2095-4508-b783-37103d0eb6ba" providerId="AD" clId="Web-{8FC11109-5C83-4160-A9DE-F1697561FEED}" dt="2022-10-21T21:15:19.531" v="1"/>
          <ac:picMkLst>
            <pc:docMk/>
            <pc:sldMk cId="1021344145" sldId="404"/>
            <ac:picMk id="11" creationId="{1FC80C27-64AD-4BE6-2140-A9B849CA6F1A}"/>
          </ac:picMkLst>
        </pc:picChg>
      </pc:sldChg>
    </pc:docChg>
  </pc:docChgLst>
  <pc:docChgLst>
    <pc:chgData name="Korina Hendricks" userId="S::kahendricks@wisc.edu::bba7f297-2095-4508-b783-37103d0eb6ba" providerId="AD" clId="Web-{A376880F-AD31-4AA2-90AE-2B09BB4E30F3}"/>
    <pc:docChg chg="delSld">
      <pc:chgData name="Korina Hendricks" userId="S::kahendricks@wisc.edu::bba7f297-2095-4508-b783-37103d0eb6ba" providerId="AD" clId="Web-{A376880F-AD31-4AA2-90AE-2B09BB4E30F3}" dt="2021-10-12T23:53:28.330" v="0"/>
      <pc:docMkLst>
        <pc:docMk/>
      </pc:docMkLst>
      <pc:sldChg chg="del">
        <pc:chgData name="Korina Hendricks" userId="S::kahendricks@wisc.edu::bba7f297-2095-4508-b783-37103d0eb6ba" providerId="AD" clId="Web-{A376880F-AD31-4AA2-90AE-2B09BB4E30F3}" dt="2021-10-12T23:53:28.330" v="0"/>
        <pc:sldMkLst>
          <pc:docMk/>
          <pc:sldMk cId="746497025" sldId="375"/>
        </pc:sldMkLst>
      </pc:sldChg>
    </pc:docChg>
  </pc:docChgLst>
  <pc:docChgLst>
    <pc:chgData name="Korina Hendricks" userId="S::kahendricks@wisc.edu::bba7f297-2095-4508-b783-37103d0eb6ba" providerId="AD" clId="Web-{E76CEF48-A22E-4CF4-B50C-D2C13936DC25}"/>
    <pc:docChg chg="addSld modSld">
      <pc:chgData name="Korina Hendricks" userId="S::kahendricks@wisc.edu::bba7f297-2095-4508-b783-37103d0eb6ba" providerId="AD" clId="Web-{E76CEF48-A22E-4CF4-B50C-D2C13936DC25}" dt="2022-05-18T15:13:08.158" v="406" actId="1076"/>
      <pc:docMkLst>
        <pc:docMk/>
      </pc:docMkLst>
      <pc:sldChg chg="modSp">
        <pc:chgData name="Korina Hendricks" userId="S::kahendricks@wisc.edu::bba7f297-2095-4508-b783-37103d0eb6ba" providerId="AD" clId="Web-{E76CEF48-A22E-4CF4-B50C-D2C13936DC25}" dt="2022-05-18T14:15:08.835" v="5"/>
        <pc:sldMkLst>
          <pc:docMk/>
          <pc:sldMk cId="1171526157" sldId="340"/>
        </pc:sldMkLst>
        <pc:graphicFrameChg chg="mod modGraphic">
          <ac:chgData name="Korina Hendricks" userId="S::kahendricks@wisc.edu::bba7f297-2095-4508-b783-37103d0eb6ba" providerId="AD" clId="Web-{E76CEF48-A22E-4CF4-B50C-D2C13936DC25}" dt="2022-05-18T14:15:08.835" v="5"/>
          <ac:graphicFrameMkLst>
            <pc:docMk/>
            <pc:sldMk cId="1171526157" sldId="340"/>
            <ac:graphicFrameMk id="42" creationId="{00000000-0000-0000-0000-000000000000}"/>
          </ac:graphicFrameMkLst>
        </pc:graphicFrameChg>
      </pc:sldChg>
      <pc:sldChg chg="delSp">
        <pc:chgData name="Korina Hendricks" userId="S::kahendricks@wisc.edu::bba7f297-2095-4508-b783-37103d0eb6ba" providerId="AD" clId="Web-{E76CEF48-A22E-4CF4-B50C-D2C13936DC25}" dt="2022-05-18T14:16:07.569" v="6"/>
        <pc:sldMkLst>
          <pc:docMk/>
          <pc:sldMk cId="3708762547" sldId="364"/>
        </pc:sldMkLst>
        <pc:picChg chg="del">
          <ac:chgData name="Korina Hendricks" userId="S::kahendricks@wisc.edu::bba7f297-2095-4508-b783-37103d0eb6ba" providerId="AD" clId="Web-{E76CEF48-A22E-4CF4-B50C-D2C13936DC25}" dt="2022-05-18T14:16:07.569" v="6"/>
          <ac:picMkLst>
            <pc:docMk/>
            <pc:sldMk cId="3708762547" sldId="364"/>
            <ac:picMk id="73" creationId="{00000000-0000-0000-0000-000000000000}"/>
          </ac:picMkLst>
        </pc:picChg>
      </pc:sldChg>
      <pc:sldChg chg="addSp delSp modSp">
        <pc:chgData name="Korina Hendricks" userId="S::kahendricks@wisc.edu::bba7f297-2095-4508-b783-37103d0eb6ba" providerId="AD" clId="Web-{E76CEF48-A22E-4CF4-B50C-D2C13936DC25}" dt="2022-05-18T15:13:08.158" v="406" actId="1076"/>
        <pc:sldMkLst>
          <pc:docMk/>
          <pc:sldMk cId="848119255" sldId="372"/>
        </pc:sldMkLst>
        <pc:spChg chg="mod">
          <ac:chgData name="Korina Hendricks" userId="S::kahendricks@wisc.edu::bba7f297-2095-4508-b783-37103d0eb6ba" providerId="AD" clId="Web-{E76CEF48-A22E-4CF4-B50C-D2C13936DC25}" dt="2022-05-18T15:12:11.861" v="396" actId="20577"/>
          <ac:spMkLst>
            <pc:docMk/>
            <pc:sldMk cId="848119255" sldId="372"/>
            <ac:spMk id="14" creationId="{D45FAF5C-9930-4107-B030-E214D0AA1DA7}"/>
          </ac:spMkLst>
        </pc:spChg>
        <pc:spChg chg="mod">
          <ac:chgData name="Korina Hendricks" userId="S::kahendricks@wisc.edu::bba7f297-2095-4508-b783-37103d0eb6ba" providerId="AD" clId="Web-{E76CEF48-A22E-4CF4-B50C-D2C13936DC25}" dt="2022-05-18T15:13:08.158" v="406" actId="1076"/>
          <ac:spMkLst>
            <pc:docMk/>
            <pc:sldMk cId="848119255" sldId="372"/>
            <ac:spMk id="15" creationId="{68660789-3319-1046-AE53-67BB5474E1AD}"/>
          </ac:spMkLst>
        </pc:spChg>
        <pc:spChg chg="del mod">
          <ac:chgData name="Korina Hendricks" userId="S::kahendricks@wisc.edu::bba7f297-2095-4508-b783-37103d0eb6ba" providerId="AD" clId="Web-{E76CEF48-A22E-4CF4-B50C-D2C13936DC25}" dt="2022-05-18T14:44:49.887" v="113"/>
          <ac:spMkLst>
            <pc:docMk/>
            <pc:sldMk cId="848119255" sldId="372"/>
            <ac:spMk id="17" creationId="{EC5896B8-047B-1549-84B9-1EE5A5C15760}"/>
          </ac:spMkLst>
        </pc:spChg>
        <pc:spChg chg="mod">
          <ac:chgData name="Korina Hendricks" userId="S::kahendricks@wisc.edu::bba7f297-2095-4508-b783-37103d0eb6ba" providerId="AD" clId="Web-{E76CEF48-A22E-4CF4-B50C-D2C13936DC25}" dt="2022-05-18T15:11:57.221" v="391" actId="20577"/>
          <ac:spMkLst>
            <pc:docMk/>
            <pc:sldMk cId="848119255" sldId="372"/>
            <ac:spMk id="20" creationId="{EC5896B8-047B-1549-84B9-1EE5A5C15760}"/>
          </ac:spMkLst>
        </pc:spChg>
        <pc:spChg chg="mod">
          <ac:chgData name="Korina Hendricks" userId="S::kahendricks@wisc.edu::bba7f297-2095-4508-b783-37103d0eb6ba" providerId="AD" clId="Web-{E76CEF48-A22E-4CF4-B50C-D2C13936DC25}" dt="2022-05-18T15:12:09.252" v="394" actId="20577"/>
          <ac:spMkLst>
            <pc:docMk/>
            <pc:sldMk cId="848119255" sldId="372"/>
            <ac:spMk id="21" creationId="{EC5896B8-047B-1549-84B9-1EE5A5C15760}"/>
          </ac:spMkLst>
        </pc:spChg>
        <pc:picChg chg="del">
          <ac:chgData name="Korina Hendricks" userId="S::kahendricks@wisc.edu::bba7f297-2095-4508-b783-37103d0eb6ba" providerId="AD" clId="Web-{E76CEF48-A22E-4CF4-B50C-D2C13936DC25}" dt="2022-05-18T14:45:36.152" v="181"/>
          <ac:picMkLst>
            <pc:docMk/>
            <pc:sldMk cId="848119255" sldId="372"/>
            <ac:picMk id="2" creationId="{7566B512-F543-4FE1-933C-CDFB7830333F}"/>
          </ac:picMkLst>
        </pc:picChg>
        <pc:picChg chg="del">
          <ac:chgData name="Korina Hendricks" userId="S::kahendricks@wisc.edu::bba7f297-2095-4508-b783-37103d0eb6ba" providerId="AD" clId="Web-{E76CEF48-A22E-4CF4-B50C-D2C13936DC25}" dt="2022-05-18T14:45:36.902" v="182"/>
          <ac:picMkLst>
            <pc:docMk/>
            <pc:sldMk cId="848119255" sldId="372"/>
            <ac:picMk id="3" creationId="{00000000-0000-0000-0000-000000000000}"/>
          </ac:picMkLst>
        </pc:picChg>
        <pc:picChg chg="del">
          <ac:chgData name="Korina Hendricks" userId="S::kahendricks@wisc.edu::bba7f297-2095-4508-b783-37103d0eb6ba" providerId="AD" clId="Web-{E76CEF48-A22E-4CF4-B50C-D2C13936DC25}" dt="2022-05-18T14:45:35.543" v="180"/>
          <ac:picMkLst>
            <pc:docMk/>
            <pc:sldMk cId="848119255" sldId="372"/>
            <ac:picMk id="5" creationId="{00000000-0000-0000-0000-000000000000}"/>
          </ac:picMkLst>
        </pc:picChg>
        <pc:picChg chg="add mod">
          <ac:chgData name="Korina Hendricks" userId="S::kahendricks@wisc.edu::bba7f297-2095-4508-b783-37103d0eb6ba" providerId="AD" clId="Web-{E76CEF48-A22E-4CF4-B50C-D2C13936DC25}" dt="2022-05-18T15:11:22.534" v="376" actId="1076"/>
          <ac:picMkLst>
            <pc:docMk/>
            <pc:sldMk cId="848119255" sldId="372"/>
            <ac:picMk id="7" creationId="{6C179821-C361-15B0-5D94-1A3F8F5A25F4}"/>
          </ac:picMkLst>
        </pc:picChg>
        <pc:picChg chg="add mod">
          <ac:chgData name="Korina Hendricks" userId="S::kahendricks@wisc.edu::bba7f297-2095-4508-b783-37103d0eb6ba" providerId="AD" clId="Web-{E76CEF48-A22E-4CF4-B50C-D2C13936DC25}" dt="2022-05-18T15:11:24.580" v="377" actId="1076"/>
          <ac:picMkLst>
            <pc:docMk/>
            <pc:sldMk cId="848119255" sldId="372"/>
            <ac:picMk id="8" creationId="{AC5C7610-58EF-3424-E027-D93259E1CE10}"/>
          </ac:picMkLst>
        </pc:picChg>
        <pc:picChg chg="del">
          <ac:chgData name="Korina Hendricks" userId="S::kahendricks@wisc.edu::bba7f297-2095-4508-b783-37103d0eb6ba" providerId="AD" clId="Web-{E76CEF48-A22E-4CF4-B50C-D2C13936DC25}" dt="2022-05-18T14:45:33.793" v="179"/>
          <ac:picMkLst>
            <pc:docMk/>
            <pc:sldMk cId="848119255" sldId="372"/>
            <ac:picMk id="9" creationId="{00000000-0000-0000-0000-000000000000}"/>
          </ac:picMkLst>
        </pc:picChg>
        <pc:picChg chg="mod">
          <ac:chgData name="Korina Hendricks" userId="S::kahendricks@wisc.edu::bba7f297-2095-4508-b783-37103d0eb6ba" providerId="AD" clId="Web-{E76CEF48-A22E-4CF4-B50C-D2C13936DC25}" dt="2022-05-18T15:13:06.439" v="405" actId="14100"/>
          <ac:picMkLst>
            <pc:docMk/>
            <pc:sldMk cId="848119255" sldId="372"/>
            <ac:picMk id="16" creationId="{612362ED-2594-B446-9DC1-8B19E1CA05C3}"/>
          </ac:picMkLst>
        </pc:picChg>
        <pc:picChg chg="add mod">
          <ac:chgData name="Korina Hendricks" userId="S::kahendricks@wisc.edu::bba7f297-2095-4508-b783-37103d0eb6ba" providerId="AD" clId="Web-{E76CEF48-A22E-4CF4-B50C-D2C13936DC25}" dt="2022-05-18T15:11:17.909" v="373" actId="1076"/>
          <ac:picMkLst>
            <pc:docMk/>
            <pc:sldMk cId="848119255" sldId="372"/>
            <ac:picMk id="18" creationId="{E8F70A01-A347-BB27-CDCA-DCE1E5E11715}"/>
          </ac:picMkLst>
        </pc:picChg>
      </pc:sldChg>
      <pc:sldChg chg="modSp">
        <pc:chgData name="Korina Hendricks" userId="S::kahendricks@wisc.edu::bba7f297-2095-4508-b783-37103d0eb6ba" providerId="AD" clId="Web-{E76CEF48-A22E-4CF4-B50C-D2C13936DC25}" dt="2022-05-18T14:25:46.800" v="22" actId="20577"/>
        <pc:sldMkLst>
          <pc:docMk/>
          <pc:sldMk cId="2248083302" sldId="374"/>
        </pc:sldMkLst>
        <pc:spChg chg="mod">
          <ac:chgData name="Korina Hendricks" userId="S::kahendricks@wisc.edu::bba7f297-2095-4508-b783-37103d0eb6ba" providerId="AD" clId="Web-{E76CEF48-A22E-4CF4-B50C-D2C13936DC25}" dt="2022-05-18T14:25:46.800" v="22" actId="20577"/>
          <ac:spMkLst>
            <pc:docMk/>
            <pc:sldMk cId="2248083302" sldId="374"/>
            <ac:spMk id="3" creationId="{00000000-0000-0000-0000-000000000000}"/>
          </ac:spMkLst>
        </pc:spChg>
      </pc:sldChg>
      <pc:sldChg chg="modSp">
        <pc:chgData name="Korina Hendricks" userId="S::kahendricks@wisc.edu::bba7f297-2095-4508-b783-37103d0eb6ba" providerId="AD" clId="Web-{E76CEF48-A22E-4CF4-B50C-D2C13936DC25}" dt="2022-05-18T14:25:26.534" v="18" actId="20577"/>
        <pc:sldMkLst>
          <pc:docMk/>
          <pc:sldMk cId="412565958" sldId="376"/>
        </pc:sldMkLst>
        <pc:spChg chg="mod">
          <ac:chgData name="Korina Hendricks" userId="S::kahendricks@wisc.edu::bba7f297-2095-4508-b783-37103d0eb6ba" providerId="AD" clId="Web-{E76CEF48-A22E-4CF4-B50C-D2C13936DC25}" dt="2022-05-18T14:25:26.534" v="18" actId="20577"/>
          <ac:spMkLst>
            <pc:docMk/>
            <pc:sldMk cId="412565958" sldId="376"/>
            <ac:spMk id="3" creationId="{333A8051-F666-4CF2-964B-447E96D4C965}"/>
          </ac:spMkLst>
        </pc:spChg>
      </pc:sldChg>
      <pc:sldChg chg="delSp modSp add replId">
        <pc:chgData name="Korina Hendricks" userId="S::kahendricks@wisc.edu::bba7f297-2095-4508-b783-37103d0eb6ba" providerId="AD" clId="Web-{E76CEF48-A22E-4CF4-B50C-D2C13936DC25}" dt="2022-05-18T14:29:15.423" v="69" actId="1076"/>
        <pc:sldMkLst>
          <pc:docMk/>
          <pc:sldMk cId="549248279" sldId="399"/>
        </pc:sldMkLst>
        <pc:spChg chg="del">
          <ac:chgData name="Korina Hendricks" userId="S::kahendricks@wisc.edu::bba7f297-2095-4508-b783-37103d0eb6ba" providerId="AD" clId="Web-{E76CEF48-A22E-4CF4-B50C-D2C13936DC25}" dt="2022-05-18T14:26:49.440" v="39"/>
          <ac:spMkLst>
            <pc:docMk/>
            <pc:sldMk cId="549248279" sldId="399"/>
            <ac:spMk id="3" creationId="{70CE1276-156C-4953-9703-10AF9BB25C54}"/>
          </ac:spMkLst>
        </pc:spChg>
        <pc:spChg chg="mod">
          <ac:chgData name="Korina Hendricks" userId="S::kahendricks@wisc.edu::bba7f297-2095-4508-b783-37103d0eb6ba" providerId="AD" clId="Web-{E76CEF48-A22E-4CF4-B50C-D2C13936DC25}" dt="2022-05-18T14:26:28.143" v="38" actId="20577"/>
          <ac:spMkLst>
            <pc:docMk/>
            <pc:sldMk cId="549248279" sldId="399"/>
            <ac:spMk id="4" creationId="{00000000-0000-0000-0000-000000000000}"/>
          </ac:spMkLst>
        </pc:spChg>
        <pc:spChg chg="mod">
          <ac:chgData name="Korina Hendricks" userId="S::kahendricks@wisc.edu::bba7f297-2095-4508-b783-37103d0eb6ba" providerId="AD" clId="Web-{E76CEF48-A22E-4CF4-B50C-D2C13936DC25}" dt="2022-05-18T14:29:11.642" v="68" actId="1076"/>
          <ac:spMkLst>
            <pc:docMk/>
            <pc:sldMk cId="549248279" sldId="399"/>
            <ac:spMk id="18" creationId="{C6641A58-A050-41D7-89E8-2400A273490B}"/>
          </ac:spMkLst>
        </pc:spChg>
        <pc:spChg chg="mod">
          <ac:chgData name="Korina Hendricks" userId="S::kahendricks@wisc.edu::bba7f297-2095-4508-b783-37103d0eb6ba" providerId="AD" clId="Web-{E76CEF48-A22E-4CF4-B50C-D2C13936DC25}" dt="2022-05-18T14:28:45.330" v="63" actId="1076"/>
          <ac:spMkLst>
            <pc:docMk/>
            <pc:sldMk cId="549248279" sldId="399"/>
            <ac:spMk id="23" creationId="{5620669B-A8F8-4165-BAF2-90B990BFE11E}"/>
          </ac:spMkLst>
        </pc:spChg>
        <pc:spChg chg="mod">
          <ac:chgData name="Korina Hendricks" userId="S::kahendricks@wisc.edu::bba7f297-2095-4508-b783-37103d0eb6ba" providerId="AD" clId="Web-{E76CEF48-A22E-4CF4-B50C-D2C13936DC25}" dt="2022-05-18T14:29:15.423" v="69" actId="1076"/>
          <ac:spMkLst>
            <pc:docMk/>
            <pc:sldMk cId="549248279" sldId="399"/>
            <ac:spMk id="24" creationId="{9B545CBC-CF76-423C-923A-7DA51BBBD8D6}"/>
          </ac:spMkLst>
        </pc:spChg>
        <pc:spChg chg="del">
          <ac:chgData name="Korina Hendricks" userId="S::kahendricks@wisc.edu::bba7f297-2095-4508-b783-37103d0eb6ba" providerId="AD" clId="Web-{E76CEF48-A22E-4CF4-B50C-D2C13936DC25}" dt="2022-05-18T14:26:04.037" v="24"/>
          <ac:spMkLst>
            <pc:docMk/>
            <pc:sldMk cId="549248279" sldId="399"/>
            <ac:spMk id="25" creationId="{B48DF6A8-6F4F-47E1-94FD-25785D91B114}"/>
          </ac:spMkLst>
        </pc:spChg>
        <pc:picChg chg="mod">
          <ac:chgData name="Korina Hendricks" userId="S::kahendricks@wisc.edu::bba7f297-2095-4508-b783-37103d0eb6ba" providerId="AD" clId="Web-{E76CEF48-A22E-4CF4-B50C-D2C13936DC25}" dt="2022-05-18T14:28:55.095" v="65" actId="1076"/>
          <ac:picMkLst>
            <pc:docMk/>
            <pc:sldMk cId="549248279" sldId="399"/>
            <ac:picMk id="7" creationId="{1A960F9F-29FF-4CA4-8781-AF50453C0B75}"/>
          </ac:picMkLst>
        </pc:picChg>
        <pc:picChg chg="mod">
          <ac:chgData name="Korina Hendricks" userId="S::kahendricks@wisc.edu::bba7f297-2095-4508-b783-37103d0eb6ba" providerId="AD" clId="Web-{E76CEF48-A22E-4CF4-B50C-D2C13936DC25}" dt="2022-05-18T14:28:59.955" v="66" actId="1076"/>
          <ac:picMkLst>
            <pc:docMk/>
            <pc:sldMk cId="549248279" sldId="399"/>
            <ac:picMk id="8" creationId="{7FA2B639-F8FF-4523-89E4-3E875F866062}"/>
          </ac:picMkLst>
        </pc:picChg>
        <pc:picChg chg="del">
          <ac:chgData name="Korina Hendricks" userId="S::kahendricks@wisc.edu::bba7f297-2095-4508-b783-37103d0eb6ba" providerId="AD" clId="Web-{E76CEF48-A22E-4CF4-B50C-D2C13936DC25}" dt="2022-05-18T14:27:39.674" v="47"/>
          <ac:picMkLst>
            <pc:docMk/>
            <pc:sldMk cId="549248279" sldId="399"/>
            <ac:picMk id="12" creationId="{6582115C-DCE5-4642-A647-B59985EF5326}"/>
          </ac:picMkLst>
        </pc:picChg>
        <pc:picChg chg="mod">
          <ac:chgData name="Korina Hendricks" userId="S::kahendricks@wisc.edu::bba7f297-2095-4508-b783-37103d0eb6ba" providerId="AD" clId="Web-{E76CEF48-A22E-4CF4-B50C-D2C13936DC25}" dt="2022-05-18T14:28:39.861" v="62" actId="1076"/>
          <ac:picMkLst>
            <pc:docMk/>
            <pc:sldMk cId="549248279" sldId="399"/>
            <ac:picMk id="19" creationId="{EC849676-87AB-40C4-941D-6A1BD994ACE8}"/>
          </ac:picMkLst>
        </pc:picChg>
        <pc:picChg chg="del">
          <ac:chgData name="Korina Hendricks" userId="S::kahendricks@wisc.edu::bba7f297-2095-4508-b783-37103d0eb6ba" providerId="AD" clId="Web-{E76CEF48-A22E-4CF4-B50C-D2C13936DC25}" dt="2022-05-18T14:26:06.518" v="27"/>
          <ac:picMkLst>
            <pc:docMk/>
            <pc:sldMk cId="549248279" sldId="399"/>
            <ac:picMk id="22" creationId="{D969023C-94C3-4687-95E0-8FE38764BC00}"/>
          </ac:picMkLst>
        </pc:picChg>
        <pc:picChg chg="mod">
          <ac:chgData name="Korina Hendricks" userId="S::kahendricks@wisc.edu::bba7f297-2095-4508-b783-37103d0eb6ba" providerId="AD" clId="Web-{E76CEF48-A22E-4CF4-B50C-D2C13936DC25}" dt="2022-05-18T14:28:29.408" v="59" actId="1076"/>
          <ac:picMkLst>
            <pc:docMk/>
            <pc:sldMk cId="549248279" sldId="399"/>
            <ac:picMk id="26" creationId="{53EB0CEE-C374-4386-9664-8CA6320685EE}"/>
          </ac:picMkLst>
        </pc:picChg>
        <pc:picChg chg="mod">
          <ac:chgData name="Korina Hendricks" userId="S::kahendricks@wisc.edu::bba7f297-2095-4508-b783-37103d0eb6ba" providerId="AD" clId="Web-{E76CEF48-A22E-4CF4-B50C-D2C13936DC25}" dt="2022-05-18T14:29:07.142" v="67" actId="1076"/>
          <ac:picMkLst>
            <pc:docMk/>
            <pc:sldMk cId="549248279" sldId="399"/>
            <ac:picMk id="27" creationId="{9540275B-6CE5-4243-9BD4-A089F6E6AE37}"/>
          </ac:picMkLst>
        </pc:picChg>
        <pc:picChg chg="mod">
          <ac:chgData name="Korina Hendricks" userId="S::kahendricks@wisc.edu::bba7f297-2095-4508-b783-37103d0eb6ba" providerId="AD" clId="Web-{E76CEF48-A22E-4CF4-B50C-D2C13936DC25}" dt="2022-05-18T14:27:58.377" v="51" actId="1076"/>
          <ac:picMkLst>
            <pc:docMk/>
            <pc:sldMk cId="549248279" sldId="399"/>
            <ac:picMk id="28" creationId="{C65E4723-B878-4E4A-AC45-2005627EA229}"/>
          </ac:picMkLst>
        </pc:picChg>
        <pc:picChg chg="del">
          <ac:chgData name="Korina Hendricks" userId="S::kahendricks@wisc.edu::bba7f297-2095-4508-b783-37103d0eb6ba" providerId="AD" clId="Web-{E76CEF48-A22E-4CF4-B50C-D2C13936DC25}" dt="2022-05-18T14:26:05.674" v="26"/>
          <ac:picMkLst>
            <pc:docMk/>
            <pc:sldMk cId="549248279" sldId="399"/>
            <ac:picMk id="29" creationId="{80CAD2C6-61F6-4DE1-B857-067D0E762E59}"/>
          </ac:picMkLst>
        </pc:picChg>
        <pc:picChg chg="del">
          <ac:chgData name="Korina Hendricks" userId="S::kahendricks@wisc.edu::bba7f297-2095-4508-b783-37103d0eb6ba" providerId="AD" clId="Web-{E76CEF48-A22E-4CF4-B50C-D2C13936DC25}" dt="2022-05-18T14:26:04.971" v="25"/>
          <ac:picMkLst>
            <pc:docMk/>
            <pc:sldMk cId="549248279" sldId="399"/>
            <ac:picMk id="30" creationId="{0E4EDC6B-55F7-4B8E-A6C9-8B0ECAF5CC91}"/>
          </ac:picMkLst>
        </pc:picChg>
      </pc:sldChg>
      <pc:sldChg chg="delSp modSp add replId">
        <pc:chgData name="Korina Hendricks" userId="S::kahendricks@wisc.edu::bba7f297-2095-4508-b783-37103d0eb6ba" providerId="AD" clId="Web-{E76CEF48-A22E-4CF4-B50C-D2C13936DC25}" dt="2022-05-18T14:29:56.986" v="105"/>
        <pc:sldMkLst>
          <pc:docMk/>
          <pc:sldMk cId="1217246820" sldId="400"/>
        </pc:sldMkLst>
        <pc:spChg chg="mod">
          <ac:chgData name="Korina Hendricks" userId="S::kahendricks@wisc.edu::bba7f297-2095-4508-b783-37103d0eb6ba" providerId="AD" clId="Web-{E76CEF48-A22E-4CF4-B50C-D2C13936DC25}" dt="2022-05-18T14:29:44.033" v="97" actId="20577"/>
          <ac:spMkLst>
            <pc:docMk/>
            <pc:sldMk cId="1217246820" sldId="400"/>
            <ac:spMk id="4" creationId="{00000000-0000-0000-0000-000000000000}"/>
          </ac:spMkLst>
        </pc:spChg>
        <pc:spChg chg="del">
          <ac:chgData name="Korina Hendricks" userId="S::kahendricks@wisc.edu::bba7f297-2095-4508-b783-37103d0eb6ba" providerId="AD" clId="Web-{E76CEF48-A22E-4CF4-B50C-D2C13936DC25}" dt="2022-05-18T14:29:51.204" v="98"/>
          <ac:spMkLst>
            <pc:docMk/>
            <pc:sldMk cId="1217246820" sldId="400"/>
            <ac:spMk id="18" creationId="{C6641A58-A050-41D7-89E8-2400A273490B}"/>
          </ac:spMkLst>
        </pc:spChg>
        <pc:spChg chg="del">
          <ac:chgData name="Korina Hendricks" userId="S::kahendricks@wisc.edu::bba7f297-2095-4508-b783-37103d0eb6ba" providerId="AD" clId="Web-{E76CEF48-A22E-4CF4-B50C-D2C13936DC25}" dt="2022-05-18T14:29:52.579" v="99"/>
          <ac:spMkLst>
            <pc:docMk/>
            <pc:sldMk cId="1217246820" sldId="400"/>
            <ac:spMk id="24" creationId="{9B545CBC-CF76-423C-923A-7DA51BBBD8D6}"/>
          </ac:spMkLst>
        </pc:spChg>
        <pc:picChg chg="del">
          <ac:chgData name="Korina Hendricks" userId="S::kahendricks@wisc.edu::bba7f297-2095-4508-b783-37103d0eb6ba" providerId="AD" clId="Web-{E76CEF48-A22E-4CF4-B50C-D2C13936DC25}" dt="2022-05-18T14:29:53.939" v="101"/>
          <ac:picMkLst>
            <pc:docMk/>
            <pc:sldMk cId="1217246820" sldId="400"/>
            <ac:picMk id="7" creationId="{1A960F9F-29FF-4CA4-8781-AF50453C0B75}"/>
          </ac:picMkLst>
        </pc:picChg>
        <pc:picChg chg="del">
          <ac:chgData name="Korina Hendricks" userId="S::kahendricks@wisc.edu::bba7f297-2095-4508-b783-37103d0eb6ba" providerId="AD" clId="Web-{E76CEF48-A22E-4CF4-B50C-D2C13936DC25}" dt="2022-05-18T14:29:53.470" v="100"/>
          <ac:picMkLst>
            <pc:docMk/>
            <pc:sldMk cId="1217246820" sldId="400"/>
            <ac:picMk id="8" creationId="{7FA2B639-F8FF-4523-89E4-3E875F866062}"/>
          </ac:picMkLst>
        </pc:picChg>
        <pc:picChg chg="del">
          <ac:chgData name="Korina Hendricks" userId="S::kahendricks@wisc.edu::bba7f297-2095-4508-b783-37103d0eb6ba" providerId="AD" clId="Web-{E76CEF48-A22E-4CF4-B50C-D2C13936DC25}" dt="2022-05-18T14:29:55.736" v="104"/>
          <ac:picMkLst>
            <pc:docMk/>
            <pc:sldMk cId="1217246820" sldId="400"/>
            <ac:picMk id="19" creationId="{EC849676-87AB-40C4-941D-6A1BD994ACE8}"/>
          </ac:picMkLst>
        </pc:picChg>
        <pc:picChg chg="del">
          <ac:chgData name="Korina Hendricks" userId="S::kahendricks@wisc.edu::bba7f297-2095-4508-b783-37103d0eb6ba" providerId="AD" clId="Web-{E76CEF48-A22E-4CF4-B50C-D2C13936DC25}" dt="2022-05-18T14:29:56.986" v="105"/>
          <ac:picMkLst>
            <pc:docMk/>
            <pc:sldMk cId="1217246820" sldId="400"/>
            <ac:picMk id="26" creationId="{53EB0CEE-C374-4386-9664-8CA6320685EE}"/>
          </ac:picMkLst>
        </pc:picChg>
        <pc:picChg chg="del">
          <ac:chgData name="Korina Hendricks" userId="S::kahendricks@wisc.edu::bba7f297-2095-4508-b783-37103d0eb6ba" providerId="AD" clId="Web-{E76CEF48-A22E-4CF4-B50C-D2C13936DC25}" dt="2022-05-18T14:29:54.970" v="103"/>
          <ac:picMkLst>
            <pc:docMk/>
            <pc:sldMk cId="1217246820" sldId="400"/>
            <ac:picMk id="27" creationId="{9540275B-6CE5-4243-9BD4-A089F6E6AE37}"/>
          </ac:picMkLst>
        </pc:picChg>
        <pc:picChg chg="del">
          <ac:chgData name="Korina Hendricks" userId="S::kahendricks@wisc.edu::bba7f297-2095-4508-b783-37103d0eb6ba" providerId="AD" clId="Web-{E76CEF48-A22E-4CF4-B50C-D2C13936DC25}" dt="2022-05-18T14:29:54.439" v="102"/>
          <ac:picMkLst>
            <pc:docMk/>
            <pc:sldMk cId="1217246820" sldId="400"/>
            <ac:picMk id="28" creationId="{C65E4723-B878-4E4A-AC45-2005627EA229}"/>
          </ac:picMkLst>
        </pc:picChg>
      </pc:sldChg>
    </pc:docChg>
  </pc:docChgLst>
  <pc:docChgLst>
    <pc:chgData name="Lauren Bednarz" userId="S::lbednarz2@wisc.edu::6bf24c01-3297-4403-a785-f313f548e5d8" providerId="AD" clId="Web-{E7246975-F03B-56B9-7106-D8DC35847D73}"/>
    <pc:docChg chg="modSld">
      <pc:chgData name="Lauren Bednarz" userId="S::lbednarz2@wisc.edu::6bf24c01-3297-4403-a785-f313f548e5d8" providerId="AD" clId="Web-{E7246975-F03B-56B9-7106-D8DC35847D73}" dt="2022-10-24T16:44:51.173" v="177" actId="20577"/>
      <pc:docMkLst>
        <pc:docMk/>
      </pc:docMkLst>
      <pc:sldChg chg="modSp">
        <pc:chgData name="Lauren Bednarz" userId="S::lbednarz2@wisc.edu::6bf24c01-3297-4403-a785-f313f548e5d8" providerId="AD" clId="Web-{E7246975-F03B-56B9-7106-D8DC35847D73}" dt="2022-10-24T15:02:17.220" v="44" actId="20577"/>
        <pc:sldMkLst>
          <pc:docMk/>
          <pc:sldMk cId="0" sldId="256"/>
        </pc:sldMkLst>
        <pc:spChg chg="mod">
          <ac:chgData name="Lauren Bednarz" userId="S::lbednarz2@wisc.edu::6bf24c01-3297-4403-a785-f313f548e5d8" providerId="AD" clId="Web-{E7246975-F03B-56B9-7106-D8DC35847D73}" dt="2022-10-24T15:02:17.220" v="44" actId="20577"/>
          <ac:spMkLst>
            <pc:docMk/>
            <pc:sldMk cId="0" sldId="256"/>
            <ac:spMk id="7" creationId="{00000000-0000-0000-0000-000000000000}"/>
          </ac:spMkLst>
        </pc:spChg>
      </pc:sldChg>
      <pc:sldChg chg="modSp">
        <pc:chgData name="Lauren Bednarz" userId="S::lbednarz2@wisc.edu::6bf24c01-3297-4403-a785-f313f548e5d8" providerId="AD" clId="Web-{E7246975-F03B-56B9-7106-D8DC35847D73}" dt="2022-10-24T15:46:15.299" v="62" actId="20577"/>
        <pc:sldMkLst>
          <pc:docMk/>
          <pc:sldMk cId="1171526157" sldId="340"/>
        </pc:sldMkLst>
        <pc:spChg chg="mod">
          <ac:chgData name="Lauren Bednarz" userId="S::lbednarz2@wisc.edu::6bf24c01-3297-4403-a785-f313f548e5d8" providerId="AD" clId="Web-{E7246975-F03B-56B9-7106-D8DC35847D73}" dt="2022-10-24T15:46:15.299" v="62" actId="20577"/>
          <ac:spMkLst>
            <pc:docMk/>
            <pc:sldMk cId="1171526157" sldId="340"/>
            <ac:spMk id="32" creationId="{00000000-0000-0000-0000-000000000000}"/>
          </ac:spMkLst>
        </pc:spChg>
      </pc:sldChg>
      <pc:sldChg chg="delSp modSp">
        <pc:chgData name="Lauren Bednarz" userId="S::lbednarz2@wisc.edu::6bf24c01-3297-4403-a785-f313f548e5d8" providerId="AD" clId="Web-{E7246975-F03B-56B9-7106-D8DC35847D73}" dt="2022-10-24T16:25:53.470" v="175" actId="20577"/>
        <pc:sldMkLst>
          <pc:docMk/>
          <pc:sldMk cId="3708762547" sldId="364"/>
        </pc:sldMkLst>
        <pc:spChg chg="del">
          <ac:chgData name="Lauren Bednarz" userId="S::lbednarz2@wisc.edu::6bf24c01-3297-4403-a785-f313f548e5d8" providerId="AD" clId="Web-{E7246975-F03B-56B9-7106-D8DC35847D73}" dt="2022-10-24T16:18:49.802" v="64"/>
          <ac:spMkLst>
            <pc:docMk/>
            <pc:sldMk cId="3708762547" sldId="364"/>
            <ac:spMk id="3" creationId="{00000000-0000-0000-0000-000000000000}"/>
          </ac:spMkLst>
        </pc:spChg>
        <pc:spChg chg="mod">
          <ac:chgData name="Lauren Bednarz" userId="S::lbednarz2@wisc.edu::6bf24c01-3297-4403-a785-f313f548e5d8" providerId="AD" clId="Web-{E7246975-F03B-56B9-7106-D8DC35847D73}" dt="2022-10-24T16:25:53.470" v="175" actId="20577"/>
          <ac:spMkLst>
            <pc:docMk/>
            <pc:sldMk cId="3708762547" sldId="364"/>
            <ac:spMk id="4" creationId="{00000000-0000-0000-0000-000000000000}"/>
          </ac:spMkLst>
        </pc:spChg>
        <pc:spChg chg="mod">
          <ac:chgData name="Lauren Bednarz" userId="S::lbednarz2@wisc.edu::6bf24c01-3297-4403-a785-f313f548e5d8" providerId="AD" clId="Web-{E7246975-F03B-56B9-7106-D8DC35847D73}" dt="2022-10-24T16:24:05.874" v="94" actId="14100"/>
          <ac:spMkLst>
            <pc:docMk/>
            <pc:sldMk cId="3708762547" sldId="364"/>
            <ac:spMk id="5" creationId="{835FC07C-A0C8-33CE-5CEA-00A58EB60822}"/>
          </ac:spMkLst>
        </pc:spChg>
        <pc:spChg chg="mod">
          <ac:chgData name="Lauren Bednarz" userId="S::lbednarz2@wisc.edu::6bf24c01-3297-4403-a785-f313f548e5d8" providerId="AD" clId="Web-{E7246975-F03B-56B9-7106-D8DC35847D73}" dt="2022-10-24T16:24:03.342" v="93" actId="14100"/>
          <ac:spMkLst>
            <pc:docMk/>
            <pc:sldMk cId="3708762547" sldId="364"/>
            <ac:spMk id="7" creationId="{835FC07C-A0C8-33CE-5CEA-00A58EB60822}"/>
          </ac:spMkLst>
        </pc:spChg>
        <pc:spChg chg="mod">
          <ac:chgData name="Lauren Bednarz" userId="S::lbednarz2@wisc.edu::6bf24c01-3297-4403-a785-f313f548e5d8" providerId="AD" clId="Web-{E7246975-F03B-56B9-7106-D8DC35847D73}" dt="2022-10-24T16:24:26.389" v="97" actId="1076"/>
          <ac:spMkLst>
            <pc:docMk/>
            <pc:sldMk cId="3708762547" sldId="364"/>
            <ac:spMk id="16" creationId="{00000000-0000-0000-0000-000000000000}"/>
          </ac:spMkLst>
        </pc:spChg>
        <pc:spChg chg="mod">
          <ac:chgData name="Lauren Bednarz" userId="S::lbednarz2@wisc.edu::6bf24c01-3297-4403-a785-f313f548e5d8" providerId="AD" clId="Web-{E7246975-F03B-56B9-7106-D8DC35847D73}" dt="2022-10-24T16:24:39.077" v="110"/>
          <ac:spMkLst>
            <pc:docMk/>
            <pc:sldMk cId="3708762547" sldId="364"/>
            <ac:spMk id="44" creationId="{00000000-0000-0000-0000-000000000000}"/>
          </ac:spMkLst>
        </pc:spChg>
        <pc:spChg chg="mod">
          <ac:chgData name="Lauren Bednarz" userId="S::lbednarz2@wisc.edu::6bf24c01-3297-4403-a785-f313f548e5d8" providerId="AD" clId="Web-{E7246975-F03B-56B9-7106-D8DC35847D73}" dt="2022-10-24T16:24:39.311" v="122"/>
          <ac:spMkLst>
            <pc:docMk/>
            <pc:sldMk cId="3708762547" sldId="364"/>
            <ac:spMk id="48" creationId="{B2D46798-EABF-4221-A279-36D0F98368DD}"/>
          </ac:spMkLst>
        </pc:spChg>
        <pc:spChg chg="mod">
          <ac:chgData name="Lauren Bednarz" userId="S::lbednarz2@wisc.edu::6bf24c01-3297-4403-a785-f313f548e5d8" providerId="AD" clId="Web-{E7246975-F03B-56B9-7106-D8DC35847D73}" dt="2022-10-24T16:24:39.108" v="111"/>
          <ac:spMkLst>
            <pc:docMk/>
            <pc:sldMk cId="3708762547" sldId="364"/>
            <ac:spMk id="53" creationId="{00000000-0000-0000-0000-000000000000}"/>
          </ac:spMkLst>
        </pc:spChg>
        <pc:spChg chg="mod">
          <ac:chgData name="Lauren Bednarz" userId="S::lbednarz2@wisc.edu::6bf24c01-3297-4403-a785-f313f548e5d8" providerId="AD" clId="Web-{E7246975-F03B-56B9-7106-D8DC35847D73}" dt="2022-10-24T16:23:56.092" v="92"/>
          <ac:spMkLst>
            <pc:docMk/>
            <pc:sldMk cId="3708762547" sldId="364"/>
            <ac:spMk id="54" creationId="{00000000-0000-0000-0000-000000000000}"/>
          </ac:spMkLst>
        </pc:spChg>
        <pc:spChg chg="mod">
          <ac:chgData name="Lauren Bednarz" userId="S::lbednarz2@wisc.edu::6bf24c01-3297-4403-a785-f313f548e5d8" providerId="AD" clId="Web-{E7246975-F03B-56B9-7106-D8DC35847D73}" dt="2022-10-24T16:23:51.810" v="91"/>
          <ac:spMkLst>
            <pc:docMk/>
            <pc:sldMk cId="3708762547" sldId="364"/>
            <ac:spMk id="55" creationId="{00000000-0000-0000-0000-000000000000}"/>
          </ac:spMkLst>
        </pc:spChg>
        <pc:spChg chg="mod">
          <ac:chgData name="Lauren Bednarz" userId="S::lbednarz2@wisc.edu::6bf24c01-3297-4403-a785-f313f548e5d8" providerId="AD" clId="Web-{E7246975-F03B-56B9-7106-D8DC35847D73}" dt="2022-10-24T16:24:20.389" v="95"/>
          <ac:spMkLst>
            <pc:docMk/>
            <pc:sldMk cId="3708762547" sldId="364"/>
            <ac:spMk id="58" creationId="{00000000-0000-0000-0000-000000000000}"/>
          </ac:spMkLst>
        </pc:spChg>
        <pc:spChg chg="mod">
          <ac:chgData name="Lauren Bednarz" userId="S::lbednarz2@wisc.edu::6bf24c01-3297-4403-a785-f313f548e5d8" providerId="AD" clId="Web-{E7246975-F03B-56B9-7106-D8DC35847D73}" dt="2022-10-24T16:24:38.811" v="100"/>
          <ac:spMkLst>
            <pc:docMk/>
            <pc:sldMk cId="3708762547" sldId="364"/>
            <ac:spMk id="59" creationId="{00000000-0000-0000-0000-000000000000}"/>
          </ac:spMkLst>
        </pc:spChg>
        <pc:spChg chg="mod">
          <ac:chgData name="Lauren Bednarz" userId="S::lbednarz2@wisc.edu::6bf24c01-3297-4403-a785-f313f548e5d8" providerId="AD" clId="Web-{E7246975-F03B-56B9-7106-D8DC35847D73}" dt="2022-10-24T16:24:38.827" v="101"/>
          <ac:spMkLst>
            <pc:docMk/>
            <pc:sldMk cId="3708762547" sldId="364"/>
            <ac:spMk id="60" creationId="{00000000-0000-0000-0000-000000000000}"/>
          </ac:spMkLst>
        </pc:spChg>
        <pc:spChg chg="mod">
          <ac:chgData name="Lauren Bednarz" userId="S::lbednarz2@wisc.edu::6bf24c01-3297-4403-a785-f313f548e5d8" providerId="AD" clId="Web-{E7246975-F03B-56B9-7106-D8DC35847D73}" dt="2022-10-24T16:24:38.858" v="102"/>
          <ac:spMkLst>
            <pc:docMk/>
            <pc:sldMk cId="3708762547" sldId="364"/>
            <ac:spMk id="61" creationId="{00000000-0000-0000-0000-000000000000}"/>
          </ac:spMkLst>
        </pc:spChg>
        <pc:spChg chg="mod">
          <ac:chgData name="Lauren Bednarz" userId="S::lbednarz2@wisc.edu::6bf24c01-3297-4403-a785-f313f548e5d8" providerId="AD" clId="Web-{E7246975-F03B-56B9-7106-D8DC35847D73}" dt="2022-10-24T16:24:38.874" v="103"/>
          <ac:spMkLst>
            <pc:docMk/>
            <pc:sldMk cId="3708762547" sldId="364"/>
            <ac:spMk id="62" creationId="{00000000-0000-0000-0000-000000000000}"/>
          </ac:spMkLst>
        </pc:spChg>
        <pc:spChg chg="mod">
          <ac:chgData name="Lauren Bednarz" userId="S::lbednarz2@wisc.edu::6bf24c01-3297-4403-a785-f313f548e5d8" providerId="AD" clId="Web-{E7246975-F03B-56B9-7106-D8DC35847D73}" dt="2022-10-24T16:24:38.905" v="104"/>
          <ac:spMkLst>
            <pc:docMk/>
            <pc:sldMk cId="3708762547" sldId="364"/>
            <ac:spMk id="63" creationId="{00000000-0000-0000-0000-000000000000}"/>
          </ac:spMkLst>
        </pc:spChg>
        <pc:spChg chg="mod">
          <ac:chgData name="Lauren Bednarz" userId="S::lbednarz2@wisc.edu::6bf24c01-3297-4403-a785-f313f548e5d8" providerId="AD" clId="Web-{E7246975-F03B-56B9-7106-D8DC35847D73}" dt="2022-10-24T16:24:38.921" v="105"/>
          <ac:spMkLst>
            <pc:docMk/>
            <pc:sldMk cId="3708762547" sldId="364"/>
            <ac:spMk id="64" creationId="{00000000-0000-0000-0000-000000000000}"/>
          </ac:spMkLst>
        </pc:spChg>
        <pc:spChg chg="mod">
          <ac:chgData name="Lauren Bednarz" userId="S::lbednarz2@wisc.edu::6bf24c01-3297-4403-a785-f313f548e5d8" providerId="AD" clId="Web-{E7246975-F03B-56B9-7106-D8DC35847D73}" dt="2022-10-24T16:24:38.936" v="106"/>
          <ac:spMkLst>
            <pc:docMk/>
            <pc:sldMk cId="3708762547" sldId="364"/>
            <ac:spMk id="65" creationId="{00000000-0000-0000-0000-000000000000}"/>
          </ac:spMkLst>
        </pc:spChg>
        <pc:spChg chg="mod">
          <ac:chgData name="Lauren Bednarz" userId="S::lbednarz2@wisc.edu::6bf24c01-3297-4403-a785-f313f548e5d8" providerId="AD" clId="Web-{E7246975-F03B-56B9-7106-D8DC35847D73}" dt="2022-10-24T16:24:38.749" v="98"/>
          <ac:spMkLst>
            <pc:docMk/>
            <pc:sldMk cId="3708762547" sldId="364"/>
            <ac:spMk id="66" creationId="{63DBFFFD-E4C0-5F41-ADBB-7C3BA8CE7D15}"/>
          </ac:spMkLst>
        </pc:spChg>
        <pc:spChg chg="mod">
          <ac:chgData name="Lauren Bednarz" userId="S::lbednarz2@wisc.edu::6bf24c01-3297-4403-a785-f313f548e5d8" providerId="AD" clId="Web-{E7246975-F03B-56B9-7106-D8DC35847D73}" dt="2022-10-24T16:24:39.124" v="112"/>
          <ac:spMkLst>
            <pc:docMk/>
            <pc:sldMk cId="3708762547" sldId="364"/>
            <ac:spMk id="72" creationId="{00000000-0000-0000-0000-000000000000}"/>
          </ac:spMkLst>
        </pc:spChg>
        <pc:spChg chg="mod">
          <ac:chgData name="Lauren Bednarz" userId="S::lbednarz2@wisc.edu::6bf24c01-3297-4403-a785-f313f548e5d8" providerId="AD" clId="Web-{E7246975-F03B-56B9-7106-D8DC35847D73}" dt="2022-10-24T16:24:39.140" v="113"/>
          <ac:spMkLst>
            <pc:docMk/>
            <pc:sldMk cId="3708762547" sldId="364"/>
            <ac:spMk id="83" creationId="{00000000-0000-0000-0000-000000000000}"/>
          </ac:spMkLst>
        </pc:spChg>
        <pc:spChg chg="mod">
          <ac:chgData name="Lauren Bednarz" userId="S::lbednarz2@wisc.edu::6bf24c01-3297-4403-a785-f313f548e5d8" providerId="AD" clId="Web-{E7246975-F03B-56B9-7106-D8DC35847D73}" dt="2022-10-24T16:24:38.983" v="107"/>
          <ac:spMkLst>
            <pc:docMk/>
            <pc:sldMk cId="3708762547" sldId="364"/>
            <ac:spMk id="85" creationId="{00000000-0000-0000-0000-000000000000}"/>
          </ac:spMkLst>
        </pc:spChg>
        <pc:spChg chg="mod">
          <ac:chgData name="Lauren Bednarz" userId="S::lbednarz2@wisc.edu::6bf24c01-3297-4403-a785-f313f548e5d8" providerId="AD" clId="Web-{E7246975-F03B-56B9-7106-D8DC35847D73}" dt="2022-10-24T16:24:39.061" v="109"/>
          <ac:spMkLst>
            <pc:docMk/>
            <pc:sldMk cId="3708762547" sldId="364"/>
            <ac:spMk id="90" creationId="{B793AC6B-C975-8247-8ABF-59317715B287}"/>
          </ac:spMkLst>
        </pc:spChg>
        <pc:spChg chg="mod">
          <ac:chgData name="Lauren Bednarz" userId="S::lbednarz2@wisc.edu::6bf24c01-3297-4403-a785-f313f548e5d8" providerId="AD" clId="Web-{E7246975-F03B-56B9-7106-D8DC35847D73}" dt="2022-10-24T16:24:39.015" v="108"/>
          <ac:spMkLst>
            <pc:docMk/>
            <pc:sldMk cId="3708762547" sldId="364"/>
            <ac:spMk id="91" creationId="{B4BE14BD-EAFF-0545-9E4A-1330BDCF1A6C}"/>
          </ac:spMkLst>
        </pc:spChg>
        <pc:spChg chg="mod">
          <ac:chgData name="Lauren Bednarz" userId="S::lbednarz2@wisc.edu::6bf24c01-3297-4403-a785-f313f548e5d8" providerId="AD" clId="Web-{E7246975-F03B-56B9-7106-D8DC35847D73}" dt="2022-10-24T16:24:39.171" v="114"/>
          <ac:spMkLst>
            <pc:docMk/>
            <pc:sldMk cId="3708762547" sldId="364"/>
            <ac:spMk id="96" creationId="{4A255800-79A1-5142-8087-C4298602C915}"/>
          </ac:spMkLst>
        </pc:spChg>
        <pc:spChg chg="mod">
          <ac:chgData name="Lauren Bednarz" userId="S::lbednarz2@wisc.edu::6bf24c01-3297-4403-a785-f313f548e5d8" providerId="AD" clId="Web-{E7246975-F03B-56B9-7106-D8DC35847D73}" dt="2022-10-24T16:24:39.186" v="115"/>
          <ac:spMkLst>
            <pc:docMk/>
            <pc:sldMk cId="3708762547" sldId="364"/>
            <ac:spMk id="98" creationId="{3A402217-BFFE-A04B-BBC4-5B0E16358CF3}"/>
          </ac:spMkLst>
        </pc:spChg>
        <pc:spChg chg="mod">
          <ac:chgData name="Lauren Bednarz" userId="S::lbednarz2@wisc.edu::6bf24c01-3297-4403-a785-f313f548e5d8" providerId="AD" clId="Web-{E7246975-F03B-56B9-7106-D8DC35847D73}" dt="2022-10-24T16:24:39.202" v="116"/>
          <ac:spMkLst>
            <pc:docMk/>
            <pc:sldMk cId="3708762547" sldId="364"/>
            <ac:spMk id="99" creationId="{B6DD2D8E-78CD-944E-9A07-F2F236C11AFD}"/>
          </ac:spMkLst>
        </pc:spChg>
        <pc:spChg chg="mod">
          <ac:chgData name="Lauren Bednarz" userId="S::lbednarz2@wisc.edu::6bf24c01-3297-4403-a785-f313f548e5d8" providerId="AD" clId="Web-{E7246975-F03B-56B9-7106-D8DC35847D73}" dt="2022-10-24T16:24:46.859" v="123" actId="14100"/>
          <ac:spMkLst>
            <pc:docMk/>
            <pc:sldMk cId="3708762547" sldId="364"/>
            <ac:spMk id="101" creationId="{2E4C75BB-8155-3A4C-AEC8-A34AD4A16354}"/>
          </ac:spMkLst>
        </pc:spChg>
        <pc:spChg chg="mod">
          <ac:chgData name="Lauren Bednarz" userId="S::lbednarz2@wisc.edu::6bf24c01-3297-4403-a785-f313f548e5d8" providerId="AD" clId="Web-{E7246975-F03B-56B9-7106-D8DC35847D73}" dt="2022-10-24T16:24:39.249" v="118"/>
          <ac:spMkLst>
            <pc:docMk/>
            <pc:sldMk cId="3708762547" sldId="364"/>
            <ac:spMk id="102" creationId="{279A5BC4-CE74-7C48-B421-D99E24D13DBA}"/>
          </ac:spMkLst>
        </pc:spChg>
        <pc:spChg chg="mod">
          <ac:chgData name="Lauren Bednarz" userId="S::lbednarz2@wisc.edu::6bf24c01-3297-4403-a785-f313f548e5d8" providerId="AD" clId="Web-{E7246975-F03B-56B9-7106-D8DC35847D73}" dt="2022-10-24T16:24:51.093" v="124" actId="14100"/>
          <ac:spMkLst>
            <pc:docMk/>
            <pc:sldMk cId="3708762547" sldId="364"/>
            <ac:spMk id="104" creationId="{C92EDDB1-FACD-804E-A0E4-F10E47797AE4}"/>
          </ac:spMkLst>
        </pc:spChg>
        <pc:spChg chg="mod">
          <ac:chgData name="Lauren Bednarz" userId="S::lbednarz2@wisc.edu::6bf24c01-3297-4403-a785-f313f548e5d8" providerId="AD" clId="Web-{E7246975-F03B-56B9-7106-D8DC35847D73}" dt="2022-10-24T16:24:39.280" v="120"/>
          <ac:spMkLst>
            <pc:docMk/>
            <pc:sldMk cId="3708762547" sldId="364"/>
            <ac:spMk id="105" creationId="{7396C170-3518-5E4D-AF1D-CCC439A2591C}"/>
          </ac:spMkLst>
        </pc:spChg>
        <pc:spChg chg="mod">
          <ac:chgData name="Lauren Bednarz" userId="S::lbednarz2@wisc.edu::6bf24c01-3297-4403-a785-f313f548e5d8" providerId="AD" clId="Web-{E7246975-F03B-56B9-7106-D8DC35847D73}" dt="2022-10-24T16:24:54.171" v="125" actId="14100"/>
          <ac:spMkLst>
            <pc:docMk/>
            <pc:sldMk cId="3708762547" sldId="364"/>
            <ac:spMk id="107" creationId="{38A628BC-0C0F-E440-8165-8FFD80F8DD82}"/>
          </ac:spMkLst>
        </pc:spChg>
        <pc:spChg chg="mod">
          <ac:chgData name="Lauren Bednarz" userId="S::lbednarz2@wisc.edu::6bf24c01-3297-4403-a785-f313f548e5d8" providerId="AD" clId="Web-{E7246975-F03B-56B9-7106-D8DC35847D73}" dt="2022-10-24T16:24:38.780" v="99"/>
          <ac:spMkLst>
            <pc:docMk/>
            <pc:sldMk cId="3708762547" sldId="364"/>
            <ac:spMk id="110" creationId="{B4BE14BD-EAFF-0545-9E4A-1330BDCF1A6C}"/>
          </ac:spMkLst>
        </pc:spChg>
        <pc:picChg chg="mod">
          <ac:chgData name="Lauren Bednarz" userId="S::lbednarz2@wisc.edu::6bf24c01-3297-4403-a785-f313f548e5d8" providerId="AD" clId="Web-{E7246975-F03B-56B9-7106-D8DC35847D73}" dt="2022-10-24T16:23:20.778" v="67" actId="1076"/>
          <ac:picMkLst>
            <pc:docMk/>
            <pc:sldMk cId="3708762547" sldId="364"/>
            <ac:picMk id="8" creationId="{6057BC69-9A2C-05CC-8684-8CE6ED1F65C5}"/>
          </ac:picMkLst>
        </pc:picChg>
        <pc:picChg chg="del">
          <ac:chgData name="Lauren Bednarz" userId="S::lbednarz2@wisc.edu::6bf24c01-3297-4403-a785-f313f548e5d8" providerId="AD" clId="Web-{E7246975-F03B-56B9-7106-D8DC35847D73}" dt="2022-10-24T16:18:44.849" v="63"/>
          <ac:picMkLst>
            <pc:docMk/>
            <pc:sldMk cId="3708762547" sldId="364"/>
            <ac:picMk id="49" creationId="{00000000-0000-0000-0000-000000000000}"/>
          </ac:picMkLst>
        </pc:picChg>
        <pc:picChg chg="mod">
          <ac:chgData name="Lauren Bednarz" userId="S::lbednarz2@wisc.edu::6bf24c01-3297-4403-a785-f313f548e5d8" providerId="AD" clId="Web-{E7246975-F03B-56B9-7106-D8DC35847D73}" dt="2022-10-24T16:18:58.365" v="65" actId="1076"/>
          <ac:picMkLst>
            <pc:docMk/>
            <pc:sldMk cId="3708762547" sldId="364"/>
            <ac:picMk id="50" creationId="{612362ED-2594-B446-9DC1-8B19E1CA05C3}"/>
          </ac:picMkLst>
        </pc:picChg>
      </pc:sldChg>
      <pc:sldChg chg="modSp">
        <pc:chgData name="Lauren Bednarz" userId="S::lbednarz2@wisc.edu::6bf24c01-3297-4403-a785-f313f548e5d8" providerId="AD" clId="Web-{E7246975-F03B-56B9-7106-D8DC35847D73}" dt="2022-10-24T16:44:51.173" v="177" actId="20577"/>
        <pc:sldMkLst>
          <pc:docMk/>
          <pc:sldMk cId="2486067286" sldId="373"/>
        </pc:sldMkLst>
        <pc:spChg chg="mod">
          <ac:chgData name="Lauren Bednarz" userId="S::lbednarz2@wisc.edu::6bf24c01-3297-4403-a785-f313f548e5d8" providerId="AD" clId="Web-{E7246975-F03B-56B9-7106-D8DC35847D73}" dt="2022-10-24T16:44:51.173" v="177" actId="20577"/>
          <ac:spMkLst>
            <pc:docMk/>
            <pc:sldMk cId="2486067286" sldId="373"/>
            <ac:spMk id="7" creationId="{00000000-0000-0000-0000-000000000000}"/>
          </ac:spMkLst>
        </pc:spChg>
      </pc:sldChg>
      <pc:sldChg chg="modSp">
        <pc:chgData name="Lauren Bednarz" userId="S::lbednarz2@wisc.edu::6bf24c01-3297-4403-a785-f313f548e5d8" providerId="AD" clId="Web-{E7246975-F03B-56B9-7106-D8DC35847D73}" dt="2022-10-24T13:19:29.031" v="14" actId="20577"/>
        <pc:sldMkLst>
          <pc:docMk/>
          <pc:sldMk cId="2135923644" sldId="401"/>
        </pc:sldMkLst>
        <pc:spChg chg="mod">
          <ac:chgData name="Lauren Bednarz" userId="S::lbednarz2@wisc.edu::6bf24c01-3297-4403-a785-f313f548e5d8" providerId="AD" clId="Web-{E7246975-F03B-56B9-7106-D8DC35847D73}" dt="2022-10-24T13:19:29.031" v="14" actId="20577"/>
          <ac:spMkLst>
            <pc:docMk/>
            <pc:sldMk cId="2135923644" sldId="401"/>
            <ac:spMk id="9" creationId="{00000000-0000-0000-0000-000000000000}"/>
          </ac:spMkLst>
        </pc:spChg>
      </pc:sldChg>
      <pc:sldChg chg="modSp">
        <pc:chgData name="Lauren Bednarz" userId="S::lbednarz2@wisc.edu::6bf24c01-3297-4403-a785-f313f548e5d8" providerId="AD" clId="Web-{E7246975-F03B-56B9-7106-D8DC35847D73}" dt="2022-10-24T13:20:02.673" v="30" actId="20577"/>
        <pc:sldMkLst>
          <pc:docMk/>
          <pc:sldMk cId="1619098140" sldId="402"/>
        </pc:sldMkLst>
        <pc:spChg chg="mod">
          <ac:chgData name="Lauren Bednarz" userId="S::lbednarz2@wisc.edu::6bf24c01-3297-4403-a785-f313f548e5d8" providerId="AD" clId="Web-{E7246975-F03B-56B9-7106-D8DC35847D73}" dt="2022-10-24T13:20:02.673" v="30" actId="20577"/>
          <ac:spMkLst>
            <pc:docMk/>
            <pc:sldMk cId="1619098140" sldId="402"/>
            <ac:spMk id="9" creationId="{00000000-0000-0000-0000-000000000000}"/>
          </ac:spMkLst>
        </pc:spChg>
      </pc:sldChg>
      <pc:sldChg chg="modSp">
        <pc:chgData name="Lauren Bednarz" userId="S::lbednarz2@wisc.edu::6bf24c01-3297-4403-a785-f313f548e5d8" providerId="AD" clId="Web-{E7246975-F03B-56B9-7106-D8DC35847D73}" dt="2022-10-24T13:20:08.908" v="31" actId="20577"/>
        <pc:sldMkLst>
          <pc:docMk/>
          <pc:sldMk cId="3251518279" sldId="407"/>
        </pc:sldMkLst>
        <pc:spChg chg="mod">
          <ac:chgData name="Lauren Bednarz" userId="S::lbednarz2@wisc.edu::6bf24c01-3297-4403-a785-f313f548e5d8" providerId="AD" clId="Web-{E7246975-F03B-56B9-7106-D8DC35847D73}" dt="2022-10-24T13:20:08.908" v="31" actId="20577"/>
          <ac:spMkLst>
            <pc:docMk/>
            <pc:sldMk cId="3251518279" sldId="407"/>
            <ac:spMk id="9" creationId="{00000000-0000-0000-0000-000000000000}"/>
          </ac:spMkLst>
        </pc:spChg>
      </pc:sldChg>
    </pc:docChg>
  </pc:docChgLst>
  <pc:docChgLst>
    <pc:chgData name="JESSICA BONHAM-WERLING" userId="S::bonhamwerlin@wisc.edu::e1161f50-6f5f-48ee-87aa-09c97bf09f31" providerId="AD" clId="Web-{B9828E42-E8C9-4AAD-94E2-4EBC293691A3}"/>
    <pc:docChg chg="addSld delSld modSld sldOrd">
      <pc:chgData name="JESSICA BONHAM-WERLING" userId="S::bonhamwerlin@wisc.edu::e1161f50-6f5f-48ee-87aa-09c97bf09f31" providerId="AD" clId="Web-{B9828E42-E8C9-4AAD-94E2-4EBC293691A3}" dt="2020-10-08T14:23:13.100" v="388" actId="14100"/>
      <pc:docMkLst>
        <pc:docMk/>
      </pc:docMkLst>
      <pc:sldChg chg="addSp modSp">
        <pc:chgData name="JESSICA BONHAM-WERLING" userId="S::bonhamwerlin@wisc.edu::e1161f50-6f5f-48ee-87aa-09c97bf09f31" providerId="AD" clId="Web-{B9828E42-E8C9-4AAD-94E2-4EBC293691A3}" dt="2020-10-08T14:22:36.647" v="387" actId="14100"/>
        <pc:sldMkLst>
          <pc:docMk/>
          <pc:sldMk cId="2654890937" sldId="361"/>
        </pc:sldMkLst>
        <pc:spChg chg="add mod">
          <ac:chgData name="JESSICA BONHAM-WERLING" userId="S::bonhamwerlin@wisc.edu::e1161f50-6f5f-48ee-87aa-09c97bf09f31" providerId="AD" clId="Web-{B9828E42-E8C9-4AAD-94E2-4EBC293691A3}" dt="2020-10-08T14:22:36.647" v="387" actId="14100"/>
          <ac:spMkLst>
            <pc:docMk/>
            <pc:sldMk cId="2654890937" sldId="361"/>
            <ac:spMk id="2" creationId="{B2D46798-EABF-4221-A279-36D0F98368DD}"/>
          </ac:spMkLst>
        </pc:spChg>
      </pc:sldChg>
      <pc:sldChg chg="modSp">
        <pc:chgData name="JESSICA BONHAM-WERLING" userId="S::bonhamwerlin@wisc.edu::e1161f50-6f5f-48ee-87aa-09c97bf09f31" providerId="AD" clId="Web-{B9828E42-E8C9-4AAD-94E2-4EBC293691A3}" dt="2020-10-08T14:23:13.100" v="388" actId="14100"/>
        <pc:sldMkLst>
          <pc:docMk/>
          <pc:sldMk cId="3708762547" sldId="364"/>
        </pc:sldMkLst>
        <pc:spChg chg="mod">
          <ac:chgData name="JESSICA BONHAM-WERLING" userId="S::bonhamwerlin@wisc.edu::e1161f50-6f5f-48ee-87aa-09c97bf09f31" providerId="AD" clId="Web-{B9828E42-E8C9-4AAD-94E2-4EBC293691A3}" dt="2020-10-08T14:23:13.100" v="388" actId="14100"/>
          <ac:spMkLst>
            <pc:docMk/>
            <pc:sldMk cId="3708762547" sldId="364"/>
            <ac:spMk id="32" creationId="{00000000-0000-0000-0000-000000000000}"/>
          </ac:spMkLst>
        </pc:spChg>
      </pc:sldChg>
      <pc:sldChg chg="addSp modSp del">
        <pc:chgData name="JESSICA BONHAM-WERLING" userId="S::bonhamwerlin@wisc.edu::e1161f50-6f5f-48ee-87aa-09c97bf09f31" providerId="AD" clId="Web-{B9828E42-E8C9-4AAD-94E2-4EBC293691A3}" dt="2020-10-08T13:56:42.210" v="20"/>
        <pc:sldMkLst>
          <pc:docMk/>
          <pc:sldMk cId="1163744098" sldId="365"/>
        </pc:sldMkLst>
        <pc:spChg chg="add mod">
          <ac:chgData name="JESSICA BONHAM-WERLING" userId="S::bonhamwerlin@wisc.edu::e1161f50-6f5f-48ee-87aa-09c97bf09f31" providerId="AD" clId="Web-{B9828E42-E8C9-4AAD-94E2-4EBC293691A3}" dt="2020-10-08T13:56:29.632" v="18" actId="1076"/>
          <ac:spMkLst>
            <pc:docMk/>
            <pc:sldMk cId="1163744098" sldId="365"/>
            <ac:spMk id="3" creationId="{8F166BF8-BA92-434D-B2D3-D7BE99DCF7EE}"/>
          </ac:spMkLst>
        </pc:spChg>
        <pc:spChg chg="add mod ord">
          <ac:chgData name="JESSICA BONHAM-WERLING" userId="S::bonhamwerlin@wisc.edu::e1161f50-6f5f-48ee-87aa-09c97bf09f31" providerId="AD" clId="Web-{B9828E42-E8C9-4AAD-94E2-4EBC293691A3}" dt="2020-10-08T13:55:01.538" v="6" actId="14100"/>
          <ac:spMkLst>
            <pc:docMk/>
            <pc:sldMk cId="1163744098" sldId="365"/>
            <ac:spMk id="19" creationId="{02B3DDB2-6CA5-4B94-AE28-DB312866C920}"/>
          </ac:spMkLst>
        </pc:spChg>
        <pc:spChg chg="mod">
          <ac:chgData name="JESSICA BONHAM-WERLING" userId="S::bonhamwerlin@wisc.edu::e1161f50-6f5f-48ee-87aa-09c97bf09f31" providerId="AD" clId="Web-{B9828E42-E8C9-4AAD-94E2-4EBC293691A3}" dt="2020-10-08T13:55:13.569" v="9" actId="1076"/>
          <ac:spMkLst>
            <pc:docMk/>
            <pc:sldMk cId="1163744098" sldId="365"/>
            <ac:spMk id="33" creationId="{00000000-0000-0000-0000-000000000000}"/>
          </ac:spMkLst>
        </pc:spChg>
        <pc:spChg chg="mod">
          <ac:chgData name="JESSICA BONHAM-WERLING" userId="S::bonhamwerlin@wisc.edu::e1161f50-6f5f-48ee-87aa-09c97bf09f31" providerId="AD" clId="Web-{B9828E42-E8C9-4AAD-94E2-4EBC293691A3}" dt="2020-10-08T13:55:13.522" v="7" actId="1076"/>
          <ac:spMkLst>
            <pc:docMk/>
            <pc:sldMk cId="1163744098" sldId="365"/>
            <ac:spMk id="47" creationId="{B6DD2D8E-78CD-944E-9A07-F2F236C11AFD}"/>
          </ac:spMkLst>
        </pc:spChg>
        <pc:picChg chg="add mod">
          <ac:chgData name="JESSICA BONHAM-WERLING" userId="S::bonhamwerlin@wisc.edu::e1161f50-6f5f-48ee-87aa-09c97bf09f31" providerId="AD" clId="Web-{B9828E42-E8C9-4AAD-94E2-4EBC293691A3}" dt="2020-10-08T13:56:29.647" v="19" actId="1076"/>
          <ac:picMkLst>
            <pc:docMk/>
            <pc:sldMk cId="1163744098" sldId="365"/>
            <ac:picMk id="5" creationId="{3F54B0DA-80AC-40D9-98B8-5CE0D290F309}"/>
          </ac:picMkLst>
        </pc:picChg>
        <pc:picChg chg="mod">
          <ac:chgData name="JESSICA BONHAM-WERLING" userId="S::bonhamwerlin@wisc.edu::e1161f50-6f5f-48ee-87aa-09c97bf09f31" providerId="AD" clId="Web-{B9828E42-E8C9-4AAD-94E2-4EBC293691A3}" dt="2020-10-08T13:55:13.538" v="8" actId="1076"/>
          <ac:picMkLst>
            <pc:docMk/>
            <pc:sldMk cId="1163744098" sldId="365"/>
            <ac:picMk id="48" creationId="{EEF615BC-223C-0148-AE0F-33E1BB66C710}"/>
          </ac:picMkLst>
        </pc:picChg>
      </pc:sldChg>
      <pc:sldChg chg="add del">
        <pc:chgData name="JESSICA BONHAM-WERLING" userId="S::bonhamwerlin@wisc.edu::e1161f50-6f5f-48ee-87aa-09c97bf09f31" providerId="AD" clId="Web-{B9828E42-E8C9-4AAD-94E2-4EBC293691A3}" dt="2020-10-08T13:56:01.694" v="15"/>
        <pc:sldMkLst>
          <pc:docMk/>
          <pc:sldMk cId="1395269553" sldId="366"/>
        </pc:sldMkLst>
      </pc:sldChg>
      <pc:sldChg chg="add del replId">
        <pc:chgData name="JESSICA BONHAM-WERLING" userId="S::bonhamwerlin@wisc.edu::e1161f50-6f5f-48ee-87aa-09c97bf09f31" providerId="AD" clId="Web-{B9828E42-E8C9-4AAD-94E2-4EBC293691A3}" dt="2020-10-08T13:55:58.319" v="13"/>
        <pc:sldMkLst>
          <pc:docMk/>
          <pc:sldMk cId="372134334" sldId="369"/>
        </pc:sldMkLst>
      </pc:sldChg>
      <pc:sldChg chg="delSp modSp add ord replId">
        <pc:chgData name="JESSICA BONHAM-WERLING" userId="S::bonhamwerlin@wisc.edu::e1161f50-6f5f-48ee-87aa-09c97bf09f31" providerId="AD" clId="Web-{B9828E42-E8C9-4AAD-94E2-4EBC293691A3}" dt="2020-10-08T14:21:52.147" v="377" actId="1076"/>
        <pc:sldMkLst>
          <pc:docMk/>
          <pc:sldMk cId="3073558297" sldId="369"/>
        </pc:sldMkLst>
        <pc:spChg chg="mod">
          <ac:chgData name="JESSICA BONHAM-WERLING" userId="S::bonhamwerlin@wisc.edu::e1161f50-6f5f-48ee-87aa-09c97bf09f31" providerId="AD" clId="Web-{B9828E42-E8C9-4AAD-94E2-4EBC293691A3}" dt="2020-10-08T13:58:23.022" v="77" actId="1076"/>
          <ac:spMkLst>
            <pc:docMk/>
            <pc:sldMk cId="3073558297" sldId="369"/>
            <ac:spMk id="40" creationId="{7396C170-3518-5E4D-AF1D-CCC439A2591C}"/>
          </ac:spMkLst>
        </pc:spChg>
        <pc:spChg chg="del">
          <ac:chgData name="JESSICA BONHAM-WERLING" userId="S::bonhamwerlin@wisc.edu::e1161f50-6f5f-48ee-87aa-09c97bf09f31" providerId="AD" clId="Web-{B9828E42-E8C9-4AAD-94E2-4EBC293691A3}" dt="2020-10-08T13:57:01.413" v="25"/>
          <ac:spMkLst>
            <pc:docMk/>
            <pc:sldMk cId="3073558297" sldId="369"/>
            <ac:spMk id="41" creationId="{5C118FCA-2CFD-EF4A-882C-62486E4CC65F}"/>
          </ac:spMkLst>
        </pc:spChg>
        <pc:spChg chg="mod">
          <ac:chgData name="JESSICA BONHAM-WERLING" userId="S::bonhamwerlin@wisc.edu::e1161f50-6f5f-48ee-87aa-09c97bf09f31" providerId="AD" clId="Web-{B9828E42-E8C9-4AAD-94E2-4EBC293691A3}" dt="2020-10-08T14:01:19.007" v="159" actId="1076"/>
          <ac:spMkLst>
            <pc:docMk/>
            <pc:sldMk cId="3073558297" sldId="369"/>
            <ac:spMk id="42" creationId="{279A5BC4-CE74-7C48-B421-D99E24D13DBA}"/>
          </ac:spMkLst>
        </pc:spChg>
        <pc:spChg chg="mod">
          <ac:chgData name="JESSICA BONHAM-WERLING" userId="S::bonhamwerlin@wisc.edu::e1161f50-6f5f-48ee-87aa-09c97bf09f31" providerId="AD" clId="Web-{B9828E42-E8C9-4AAD-94E2-4EBC293691A3}" dt="2020-10-08T13:57:15.007" v="28" actId="1076"/>
          <ac:spMkLst>
            <pc:docMk/>
            <pc:sldMk cId="3073558297" sldId="369"/>
            <ac:spMk id="43" creationId="{4A255800-79A1-5142-8087-C4298602C915}"/>
          </ac:spMkLst>
        </pc:spChg>
        <pc:spChg chg="mod">
          <ac:chgData name="JESSICA BONHAM-WERLING" userId="S::bonhamwerlin@wisc.edu::e1161f50-6f5f-48ee-87aa-09c97bf09f31" providerId="AD" clId="Web-{B9828E42-E8C9-4AAD-94E2-4EBC293691A3}" dt="2020-10-08T14:04:35.553" v="264" actId="1076"/>
          <ac:spMkLst>
            <pc:docMk/>
            <pc:sldMk cId="3073558297" sldId="369"/>
            <ac:spMk id="47" creationId="{B6DD2D8E-78CD-944E-9A07-F2F236C11AFD}"/>
          </ac:spMkLst>
        </pc:spChg>
        <pc:spChg chg="mod">
          <ac:chgData name="JESSICA BONHAM-WERLING" userId="S::bonhamwerlin@wisc.edu::e1161f50-6f5f-48ee-87aa-09c97bf09f31" providerId="AD" clId="Web-{B9828E42-E8C9-4AAD-94E2-4EBC293691A3}" dt="2020-10-08T13:57:21.741" v="38" actId="1076"/>
          <ac:spMkLst>
            <pc:docMk/>
            <pc:sldMk cId="3073558297" sldId="369"/>
            <ac:spMk id="49" creationId="{B4BE14BD-EAFF-0545-9E4A-1330BDCF1A6C}"/>
          </ac:spMkLst>
        </pc:spChg>
        <pc:spChg chg="mod">
          <ac:chgData name="JESSICA BONHAM-WERLING" userId="S::bonhamwerlin@wisc.edu::e1161f50-6f5f-48ee-87aa-09c97bf09f31" providerId="AD" clId="Web-{B9828E42-E8C9-4AAD-94E2-4EBC293691A3}" dt="2020-10-08T14:21:47.834" v="376" actId="1076"/>
          <ac:spMkLst>
            <pc:docMk/>
            <pc:sldMk cId="3073558297" sldId="369"/>
            <ac:spMk id="51" creationId="{C60572C9-DCB2-3741-A15F-D51E97FB3E87}"/>
          </ac:spMkLst>
        </pc:spChg>
        <pc:spChg chg="del">
          <ac:chgData name="JESSICA BONHAM-WERLING" userId="S::bonhamwerlin@wisc.edu::e1161f50-6f5f-48ee-87aa-09c97bf09f31" providerId="AD" clId="Web-{B9828E42-E8C9-4AAD-94E2-4EBC293691A3}" dt="2020-10-08T13:56:58.038" v="23"/>
          <ac:spMkLst>
            <pc:docMk/>
            <pc:sldMk cId="3073558297" sldId="369"/>
            <ac:spMk id="53" creationId="{B793AC6B-C975-8247-8ABF-59317715B287}"/>
          </ac:spMkLst>
        </pc:spChg>
        <pc:spChg chg="mod">
          <ac:chgData name="JESSICA BONHAM-WERLING" userId="S::bonhamwerlin@wisc.edu::e1161f50-6f5f-48ee-87aa-09c97bf09f31" providerId="AD" clId="Web-{B9828E42-E8C9-4AAD-94E2-4EBC293691A3}" dt="2020-10-08T14:04:20.069" v="259" actId="20577"/>
          <ac:spMkLst>
            <pc:docMk/>
            <pc:sldMk cId="3073558297" sldId="369"/>
            <ac:spMk id="61" creationId="{C92EDDB1-FACD-804E-A0E4-F10E47797AE4}"/>
          </ac:spMkLst>
        </pc:spChg>
        <pc:spChg chg="mod">
          <ac:chgData name="JESSICA BONHAM-WERLING" userId="S::bonhamwerlin@wisc.edu::e1161f50-6f5f-48ee-87aa-09c97bf09f31" providerId="AD" clId="Web-{B9828E42-E8C9-4AAD-94E2-4EBC293691A3}" dt="2020-10-08T14:21:52.147" v="377" actId="1076"/>
          <ac:spMkLst>
            <pc:docMk/>
            <pc:sldMk cId="3073558297" sldId="369"/>
            <ac:spMk id="63" creationId="{2E4C75BB-8155-3A4C-AEC8-A34AD4A16354}"/>
          </ac:spMkLst>
        </pc:spChg>
        <pc:spChg chg="mod">
          <ac:chgData name="JESSICA BONHAM-WERLING" userId="S::bonhamwerlin@wisc.edu::e1161f50-6f5f-48ee-87aa-09c97bf09f31" providerId="AD" clId="Web-{B9828E42-E8C9-4AAD-94E2-4EBC293691A3}" dt="2020-10-08T14:05:20.725" v="333" actId="20577"/>
          <ac:spMkLst>
            <pc:docMk/>
            <pc:sldMk cId="3073558297" sldId="369"/>
            <ac:spMk id="64" creationId="{38A628BC-0C0F-E440-8165-8FFD80F8DD82}"/>
          </ac:spMkLst>
        </pc:spChg>
        <pc:spChg chg="mod">
          <ac:chgData name="JESSICA BONHAM-WERLING" userId="S::bonhamwerlin@wisc.edu::e1161f50-6f5f-48ee-87aa-09c97bf09f31" providerId="AD" clId="Web-{B9828E42-E8C9-4AAD-94E2-4EBC293691A3}" dt="2020-10-08T14:19:01.569" v="365" actId="20577"/>
          <ac:spMkLst>
            <pc:docMk/>
            <pc:sldMk cId="3073558297" sldId="369"/>
            <ac:spMk id="65" creationId="{3A402217-BFFE-A04B-BBC4-5B0E16358CF3}"/>
          </ac:spMkLst>
        </pc:spChg>
        <pc:picChg chg="mod">
          <ac:chgData name="JESSICA BONHAM-WERLING" userId="S::bonhamwerlin@wisc.edu::e1161f50-6f5f-48ee-87aa-09c97bf09f31" providerId="AD" clId="Web-{B9828E42-E8C9-4AAD-94E2-4EBC293691A3}" dt="2020-10-08T13:57:15.022" v="29" actId="1076"/>
          <ac:picMkLst>
            <pc:docMk/>
            <pc:sldMk cId="3073558297" sldId="369"/>
            <ac:picMk id="44" creationId="{F28712F2-E7CE-F64C-BD06-AE0DBCB22796}"/>
          </ac:picMkLst>
        </pc:picChg>
        <pc:picChg chg="mod">
          <ac:chgData name="JESSICA BONHAM-WERLING" userId="S::bonhamwerlin@wisc.edu::e1161f50-6f5f-48ee-87aa-09c97bf09f31" providerId="AD" clId="Web-{B9828E42-E8C9-4AAD-94E2-4EBC293691A3}" dt="2020-10-08T14:01:19.022" v="160" actId="1076"/>
          <ac:picMkLst>
            <pc:docMk/>
            <pc:sldMk cId="3073558297" sldId="369"/>
            <ac:picMk id="45" creationId="{5AA6243C-353B-5444-903B-A8927DB3D35D}"/>
          </ac:picMkLst>
        </pc:picChg>
        <pc:picChg chg="del">
          <ac:chgData name="JESSICA BONHAM-WERLING" userId="S::bonhamwerlin@wisc.edu::e1161f50-6f5f-48ee-87aa-09c97bf09f31" providerId="AD" clId="Web-{B9828E42-E8C9-4AAD-94E2-4EBC293691A3}" dt="2020-10-08T13:56:58.038" v="24"/>
          <ac:picMkLst>
            <pc:docMk/>
            <pc:sldMk cId="3073558297" sldId="369"/>
            <ac:picMk id="46" creationId="{5ED463C5-E1A2-AC40-8AD6-767BA1D49006}"/>
          </ac:picMkLst>
        </pc:picChg>
        <pc:picChg chg="mod">
          <ac:chgData name="JESSICA BONHAM-WERLING" userId="S::bonhamwerlin@wisc.edu::e1161f50-6f5f-48ee-87aa-09c97bf09f31" providerId="AD" clId="Web-{B9828E42-E8C9-4AAD-94E2-4EBC293691A3}" dt="2020-10-08T14:04:35.569" v="265" actId="1076"/>
          <ac:picMkLst>
            <pc:docMk/>
            <pc:sldMk cId="3073558297" sldId="369"/>
            <ac:picMk id="48" creationId="{EEF615BC-223C-0148-AE0F-33E1BB66C710}"/>
          </ac:picMkLst>
        </pc:picChg>
        <pc:picChg chg="mod">
          <ac:chgData name="JESSICA BONHAM-WERLING" userId="S::bonhamwerlin@wisc.edu::e1161f50-6f5f-48ee-87aa-09c97bf09f31" providerId="AD" clId="Web-{B9828E42-E8C9-4AAD-94E2-4EBC293691A3}" dt="2020-10-08T13:57:21.772" v="39" actId="1076"/>
          <ac:picMkLst>
            <pc:docMk/>
            <pc:sldMk cId="3073558297" sldId="369"/>
            <ac:picMk id="50" creationId="{ACDDC6F5-6E0C-FC40-B0AB-11152BEB7983}"/>
          </ac:picMkLst>
        </pc:picChg>
        <pc:picChg chg="mod">
          <ac:chgData name="JESSICA BONHAM-WERLING" userId="S::bonhamwerlin@wisc.edu::e1161f50-6f5f-48ee-87aa-09c97bf09f31" providerId="AD" clId="Web-{B9828E42-E8C9-4AAD-94E2-4EBC293691A3}" dt="2020-10-08T13:58:23.054" v="78" actId="1076"/>
          <ac:picMkLst>
            <pc:docMk/>
            <pc:sldMk cId="3073558297" sldId="369"/>
            <ac:picMk id="52" creationId="{E7568756-F9F2-DD4B-98C1-7EE0CDEAE36B}"/>
          </ac:picMkLst>
        </pc:picChg>
      </pc:sldChg>
      <pc:sldChg chg="add del replId">
        <pc:chgData name="JESSICA BONHAM-WERLING" userId="S::bonhamwerlin@wisc.edu::e1161f50-6f5f-48ee-87aa-09c97bf09f31" providerId="AD" clId="Web-{B9828E42-E8C9-4AAD-94E2-4EBC293691A3}" dt="2020-10-08T13:55:44.694" v="11"/>
        <pc:sldMkLst>
          <pc:docMk/>
          <pc:sldMk cId="4173842652" sldId="369"/>
        </pc:sldMkLst>
      </pc:sldChg>
    </pc:docChg>
  </pc:docChgLst>
  <pc:docChgLst>
    <pc:chgData name="Korina Hendricks" userId="S::kahendricks@wisc.edu::bba7f297-2095-4508-b783-37103d0eb6ba" providerId="AD" clId="Web-{A63DE62C-542C-4AA3-B9F8-847C1D73AD36}"/>
    <pc:docChg chg="modSld">
      <pc:chgData name="Korina Hendricks" userId="S::kahendricks@wisc.edu::bba7f297-2095-4508-b783-37103d0eb6ba" providerId="AD" clId="Web-{A63DE62C-542C-4AA3-B9F8-847C1D73AD36}" dt="2022-10-21T21:34:28.861" v="81" actId="20577"/>
      <pc:docMkLst>
        <pc:docMk/>
      </pc:docMkLst>
      <pc:sldChg chg="modSp">
        <pc:chgData name="Korina Hendricks" userId="S::kahendricks@wisc.edu::bba7f297-2095-4508-b783-37103d0eb6ba" providerId="AD" clId="Web-{A63DE62C-542C-4AA3-B9F8-847C1D73AD36}" dt="2022-10-21T21:31:56.105" v="61" actId="1076"/>
        <pc:sldMkLst>
          <pc:docMk/>
          <pc:sldMk cId="848119255" sldId="372"/>
        </pc:sldMkLst>
        <pc:spChg chg="mod">
          <ac:chgData name="Korina Hendricks" userId="S::kahendricks@wisc.edu::bba7f297-2095-4508-b783-37103d0eb6ba" providerId="AD" clId="Web-{A63DE62C-542C-4AA3-B9F8-847C1D73AD36}" dt="2022-10-21T21:31:56.105" v="61" actId="1076"/>
          <ac:spMkLst>
            <pc:docMk/>
            <pc:sldMk cId="848119255" sldId="372"/>
            <ac:spMk id="14" creationId="{D45FAF5C-9930-4107-B030-E214D0AA1DA7}"/>
          </ac:spMkLst>
        </pc:spChg>
        <pc:spChg chg="mod">
          <ac:chgData name="Korina Hendricks" userId="S::kahendricks@wisc.edu::bba7f297-2095-4508-b783-37103d0eb6ba" providerId="AD" clId="Web-{A63DE62C-542C-4AA3-B9F8-847C1D73AD36}" dt="2022-10-21T21:31:56.089" v="60" actId="1076"/>
          <ac:spMkLst>
            <pc:docMk/>
            <pc:sldMk cId="848119255" sldId="372"/>
            <ac:spMk id="20" creationId="{EC5896B8-047B-1549-84B9-1EE5A5C15760}"/>
          </ac:spMkLst>
        </pc:spChg>
        <pc:spChg chg="mod">
          <ac:chgData name="Korina Hendricks" userId="S::kahendricks@wisc.edu::bba7f297-2095-4508-b783-37103d0eb6ba" providerId="AD" clId="Web-{A63DE62C-542C-4AA3-B9F8-847C1D73AD36}" dt="2022-10-21T21:31:56.074" v="59" actId="1076"/>
          <ac:spMkLst>
            <pc:docMk/>
            <pc:sldMk cId="848119255" sldId="372"/>
            <ac:spMk id="21" creationId="{EC5896B8-047B-1549-84B9-1EE5A5C15760}"/>
          </ac:spMkLst>
        </pc:spChg>
        <pc:picChg chg="mod">
          <ac:chgData name="Korina Hendricks" userId="S::kahendricks@wisc.edu::bba7f297-2095-4508-b783-37103d0eb6ba" providerId="AD" clId="Web-{A63DE62C-542C-4AA3-B9F8-847C1D73AD36}" dt="2022-10-21T21:31:56.042" v="56" actId="1076"/>
          <ac:picMkLst>
            <pc:docMk/>
            <pc:sldMk cId="848119255" sldId="372"/>
            <ac:picMk id="7" creationId="{6C179821-C361-15B0-5D94-1A3F8F5A25F4}"/>
          </ac:picMkLst>
        </pc:picChg>
        <pc:picChg chg="mod">
          <ac:chgData name="Korina Hendricks" userId="S::kahendricks@wisc.edu::bba7f297-2095-4508-b783-37103d0eb6ba" providerId="AD" clId="Web-{A63DE62C-542C-4AA3-B9F8-847C1D73AD36}" dt="2022-10-21T21:31:56.058" v="57" actId="1076"/>
          <ac:picMkLst>
            <pc:docMk/>
            <pc:sldMk cId="848119255" sldId="372"/>
            <ac:picMk id="8" creationId="{AC5C7610-58EF-3424-E027-D93259E1CE10}"/>
          </ac:picMkLst>
        </pc:picChg>
        <pc:picChg chg="mod">
          <ac:chgData name="Korina Hendricks" userId="S::kahendricks@wisc.edu::bba7f297-2095-4508-b783-37103d0eb6ba" providerId="AD" clId="Web-{A63DE62C-542C-4AA3-B9F8-847C1D73AD36}" dt="2022-10-21T21:31:56.074" v="58" actId="1076"/>
          <ac:picMkLst>
            <pc:docMk/>
            <pc:sldMk cId="848119255" sldId="372"/>
            <ac:picMk id="18" creationId="{E8F70A01-A347-BB27-CDCA-DCE1E5E11715}"/>
          </ac:picMkLst>
        </pc:picChg>
      </pc:sldChg>
      <pc:sldChg chg="modSp">
        <pc:chgData name="Korina Hendricks" userId="S::kahendricks@wisc.edu::bba7f297-2095-4508-b783-37103d0eb6ba" providerId="AD" clId="Web-{A63DE62C-542C-4AA3-B9F8-847C1D73AD36}" dt="2022-10-21T21:34:28.861" v="81" actId="20577"/>
        <pc:sldMkLst>
          <pc:docMk/>
          <pc:sldMk cId="2486067286" sldId="373"/>
        </pc:sldMkLst>
        <pc:spChg chg="mod">
          <ac:chgData name="Korina Hendricks" userId="S::kahendricks@wisc.edu::bba7f297-2095-4508-b783-37103d0eb6ba" providerId="AD" clId="Web-{A63DE62C-542C-4AA3-B9F8-847C1D73AD36}" dt="2022-10-21T21:33:15.092" v="76" actId="20577"/>
          <ac:spMkLst>
            <pc:docMk/>
            <pc:sldMk cId="2486067286" sldId="373"/>
            <ac:spMk id="2" creationId="{00000000-0000-0000-0000-000000000000}"/>
          </ac:spMkLst>
        </pc:spChg>
        <pc:spChg chg="mod">
          <ac:chgData name="Korina Hendricks" userId="S::kahendricks@wisc.edu::bba7f297-2095-4508-b783-37103d0eb6ba" providerId="AD" clId="Web-{A63DE62C-542C-4AA3-B9F8-847C1D73AD36}" dt="2022-10-21T21:33:17.530" v="77" actId="20577"/>
          <ac:spMkLst>
            <pc:docMk/>
            <pc:sldMk cId="2486067286" sldId="373"/>
            <ac:spMk id="7" creationId="{00000000-0000-0000-0000-000000000000}"/>
          </ac:spMkLst>
        </pc:spChg>
        <pc:spChg chg="mod">
          <ac:chgData name="Korina Hendricks" userId="S::kahendricks@wisc.edu::bba7f297-2095-4508-b783-37103d0eb6ba" providerId="AD" clId="Web-{A63DE62C-542C-4AA3-B9F8-847C1D73AD36}" dt="2022-10-21T21:34:28.861" v="81" actId="20577"/>
          <ac:spMkLst>
            <pc:docMk/>
            <pc:sldMk cId="2486067286" sldId="373"/>
            <ac:spMk id="8" creationId="{00000000-0000-0000-0000-000000000000}"/>
          </ac:spMkLst>
        </pc:spChg>
      </pc:sldChg>
      <pc:sldChg chg="addSp delSp modSp">
        <pc:chgData name="Korina Hendricks" userId="S::kahendricks@wisc.edu::bba7f297-2095-4508-b783-37103d0eb6ba" providerId="AD" clId="Web-{A63DE62C-542C-4AA3-B9F8-847C1D73AD36}" dt="2022-10-21T21:22:14.942" v="23" actId="14100"/>
        <pc:sldMkLst>
          <pc:docMk/>
          <pc:sldMk cId="1021344145" sldId="404"/>
        </pc:sldMkLst>
        <pc:spChg chg="add del mod ord">
          <ac:chgData name="Korina Hendricks" userId="S::kahendricks@wisc.edu::bba7f297-2095-4508-b783-37103d0eb6ba" providerId="AD" clId="Web-{A63DE62C-542C-4AA3-B9F8-847C1D73AD36}" dt="2022-10-21T21:21:31.144" v="15"/>
          <ac:spMkLst>
            <pc:docMk/>
            <pc:sldMk cId="1021344145" sldId="404"/>
            <ac:spMk id="4" creationId="{B0385681-E2DA-D927-C873-8BD22D9BA836}"/>
          </ac:spMkLst>
        </pc:spChg>
        <pc:spChg chg="add mod ord">
          <ac:chgData name="Korina Hendricks" userId="S::kahendricks@wisc.edu::bba7f297-2095-4508-b783-37103d0eb6ba" providerId="AD" clId="Web-{A63DE62C-542C-4AA3-B9F8-847C1D73AD36}" dt="2022-10-21T21:22:14.942" v="23" actId="14100"/>
          <ac:spMkLst>
            <pc:docMk/>
            <pc:sldMk cId="1021344145" sldId="404"/>
            <ac:spMk id="6" creationId="{7CC84F1B-8CF6-097C-7509-3751A7AC7D36}"/>
          </ac:spMkLst>
        </pc:spChg>
        <pc:picChg chg="add mod modCrop">
          <ac:chgData name="Korina Hendricks" userId="S::kahendricks@wisc.edu::bba7f297-2095-4508-b783-37103d0eb6ba" providerId="AD" clId="Web-{A63DE62C-542C-4AA3-B9F8-847C1D73AD36}" dt="2022-10-21T21:20:59.111" v="7" actId="1076"/>
          <ac:picMkLst>
            <pc:docMk/>
            <pc:sldMk cId="1021344145" sldId="404"/>
            <ac:picMk id="3" creationId="{F7CED0A6-78F8-B29D-6DC9-7139CCD37093}"/>
          </ac:picMkLst>
        </pc:picChg>
      </pc:sldChg>
      <pc:sldChg chg="addSp delSp modSp">
        <pc:chgData name="Korina Hendricks" userId="S::kahendricks@wisc.edu::bba7f297-2095-4508-b783-37103d0eb6ba" providerId="AD" clId="Web-{A63DE62C-542C-4AA3-B9F8-847C1D73AD36}" dt="2022-10-21T21:23:49.618" v="35" actId="14100"/>
        <pc:sldMkLst>
          <pc:docMk/>
          <pc:sldMk cId="4023214911" sldId="405"/>
        </pc:sldMkLst>
        <pc:spChg chg="add mod">
          <ac:chgData name="Korina Hendricks" userId="S::kahendricks@wisc.edu::bba7f297-2095-4508-b783-37103d0eb6ba" providerId="AD" clId="Web-{A63DE62C-542C-4AA3-B9F8-847C1D73AD36}" dt="2022-10-21T21:23:49.618" v="35" actId="14100"/>
          <ac:spMkLst>
            <pc:docMk/>
            <pc:sldMk cId="4023214911" sldId="405"/>
            <ac:spMk id="3" creationId="{EAB56C8E-4C33-56B1-6C45-EF7919DF20A2}"/>
          </ac:spMkLst>
        </pc:spChg>
        <pc:picChg chg="add mod">
          <ac:chgData name="Korina Hendricks" userId="S::kahendricks@wisc.edu::bba7f297-2095-4508-b783-37103d0eb6ba" providerId="AD" clId="Web-{A63DE62C-542C-4AA3-B9F8-847C1D73AD36}" dt="2022-10-21T21:23:32.570" v="32" actId="1076"/>
          <ac:picMkLst>
            <pc:docMk/>
            <pc:sldMk cId="4023214911" sldId="405"/>
            <ac:picMk id="4" creationId="{3B37C8FF-6765-515F-435B-AEB5CEB9AA86}"/>
          </ac:picMkLst>
        </pc:picChg>
        <pc:picChg chg="del">
          <ac:chgData name="Korina Hendricks" userId="S::kahendricks@wisc.edu::bba7f297-2095-4508-b783-37103d0eb6ba" providerId="AD" clId="Web-{A63DE62C-542C-4AA3-B9F8-847C1D73AD36}" dt="2022-10-21T21:22:40.099" v="24"/>
          <ac:picMkLst>
            <pc:docMk/>
            <pc:sldMk cId="4023214911" sldId="405"/>
            <ac:picMk id="6" creationId="{407998C6-63A6-E260-55C7-849788EB04EB}"/>
          </ac:picMkLst>
        </pc:picChg>
      </pc:sldChg>
      <pc:sldChg chg="modSp">
        <pc:chgData name="Korina Hendricks" userId="S::kahendricks@wisc.edu::bba7f297-2095-4508-b783-37103d0eb6ba" providerId="AD" clId="Web-{A63DE62C-542C-4AA3-B9F8-847C1D73AD36}" dt="2022-10-21T21:32:35.669" v="66" actId="14100"/>
        <pc:sldMkLst>
          <pc:docMk/>
          <pc:sldMk cId="3251518279" sldId="407"/>
        </pc:sldMkLst>
        <pc:spChg chg="mod">
          <ac:chgData name="Korina Hendricks" userId="S::kahendricks@wisc.edu::bba7f297-2095-4508-b783-37103d0eb6ba" providerId="AD" clId="Web-{A63DE62C-542C-4AA3-B9F8-847C1D73AD36}" dt="2022-10-21T21:32:35.669" v="66" actId="14100"/>
          <ac:spMkLst>
            <pc:docMk/>
            <pc:sldMk cId="3251518279" sldId="407"/>
            <ac:spMk id="5" creationId="{00000000-0000-0000-0000-000000000000}"/>
          </ac:spMkLst>
        </pc:spChg>
      </pc:sldChg>
    </pc:docChg>
  </pc:docChgLst>
  <pc:docChgLst>
    <pc:chgData name="Korina Hendricks" userId="S::kahendricks@wisc.edu::bba7f297-2095-4508-b783-37103d0eb6ba" providerId="AD" clId="Web-{5A3199F2-B7C2-4EBE-AAD5-5BFA3A780B8F}"/>
    <pc:docChg chg="modSld">
      <pc:chgData name="Korina Hendricks" userId="S::kahendricks@wisc.edu::bba7f297-2095-4508-b783-37103d0eb6ba" providerId="AD" clId="Web-{5A3199F2-B7C2-4EBE-AAD5-5BFA3A780B8F}" dt="2022-10-24T16:26:33.335" v="4"/>
      <pc:docMkLst>
        <pc:docMk/>
      </pc:docMkLst>
      <pc:sldChg chg="addSp delSp modSp">
        <pc:chgData name="Korina Hendricks" userId="S::kahendricks@wisc.edu::bba7f297-2095-4508-b783-37103d0eb6ba" providerId="AD" clId="Web-{5A3199F2-B7C2-4EBE-AAD5-5BFA3A780B8F}" dt="2022-10-24T16:26:17.287" v="3" actId="14100"/>
        <pc:sldMkLst>
          <pc:docMk/>
          <pc:sldMk cId="1021344145" sldId="404"/>
        </pc:sldMkLst>
        <pc:picChg chg="del">
          <ac:chgData name="Korina Hendricks" userId="S::kahendricks@wisc.edu::bba7f297-2095-4508-b783-37103d0eb6ba" providerId="AD" clId="Web-{5A3199F2-B7C2-4EBE-AAD5-5BFA3A780B8F}" dt="2022-10-24T16:25:42.286" v="0"/>
          <ac:picMkLst>
            <pc:docMk/>
            <pc:sldMk cId="1021344145" sldId="404"/>
            <ac:picMk id="3" creationId="{F7CED0A6-78F8-B29D-6DC9-7139CCD37093}"/>
          </ac:picMkLst>
        </pc:picChg>
        <pc:picChg chg="add mod">
          <ac:chgData name="Korina Hendricks" userId="S::kahendricks@wisc.edu::bba7f297-2095-4508-b783-37103d0eb6ba" providerId="AD" clId="Web-{5A3199F2-B7C2-4EBE-AAD5-5BFA3A780B8F}" dt="2022-10-24T16:26:17.287" v="3" actId="14100"/>
          <ac:picMkLst>
            <pc:docMk/>
            <pc:sldMk cId="1021344145" sldId="404"/>
            <ac:picMk id="4" creationId="{D352F42D-BD84-871E-E3C6-5259A4725ADD}"/>
          </ac:picMkLst>
        </pc:picChg>
      </pc:sldChg>
      <pc:sldChg chg="delSp">
        <pc:chgData name="Korina Hendricks" userId="S::kahendricks@wisc.edu::bba7f297-2095-4508-b783-37103d0eb6ba" providerId="AD" clId="Web-{5A3199F2-B7C2-4EBE-AAD5-5BFA3A780B8F}" dt="2022-10-24T16:26:33.335" v="4"/>
        <pc:sldMkLst>
          <pc:docMk/>
          <pc:sldMk cId="4023214911" sldId="405"/>
        </pc:sldMkLst>
        <pc:picChg chg="del">
          <ac:chgData name="Korina Hendricks" userId="S::kahendricks@wisc.edu::bba7f297-2095-4508-b783-37103d0eb6ba" providerId="AD" clId="Web-{5A3199F2-B7C2-4EBE-AAD5-5BFA3A780B8F}" dt="2022-10-24T16:26:33.335" v="4"/>
          <ac:picMkLst>
            <pc:docMk/>
            <pc:sldMk cId="4023214911" sldId="405"/>
            <ac:picMk id="4" creationId="{3B37C8FF-6765-515F-435B-AEB5CEB9AA86}"/>
          </ac:picMkLst>
        </pc:picChg>
      </pc:sldChg>
    </pc:docChg>
  </pc:docChgLst>
  <pc:docChgLst>
    <pc:chgData name="JESSICA BONHAM-WERLING" userId="S::bonhamwerlin@wisc.edu::e1161f50-6f5f-48ee-87aa-09c97bf09f31" providerId="AD" clId="Web-{E7173975-35C3-4620-A874-93B4089CFDB7}"/>
    <pc:docChg chg="modSld">
      <pc:chgData name="JESSICA BONHAM-WERLING" userId="S::bonhamwerlin@wisc.edu::e1161f50-6f5f-48ee-87aa-09c97bf09f31" providerId="AD" clId="Web-{E7173975-35C3-4620-A874-93B4089CFDB7}" dt="2020-10-07T21:17:57.943" v="23" actId="20577"/>
      <pc:docMkLst>
        <pc:docMk/>
      </pc:docMkLst>
      <pc:sldChg chg="modSp">
        <pc:chgData name="JESSICA BONHAM-WERLING" userId="S::bonhamwerlin@wisc.edu::e1161f50-6f5f-48ee-87aa-09c97bf09f31" providerId="AD" clId="Web-{E7173975-35C3-4620-A874-93B4089CFDB7}" dt="2020-10-07T21:17:57.943" v="23" actId="20577"/>
        <pc:sldMkLst>
          <pc:docMk/>
          <pc:sldMk cId="2855062713" sldId="343"/>
        </pc:sldMkLst>
        <pc:spChg chg="mod">
          <ac:chgData name="JESSICA BONHAM-WERLING" userId="S::bonhamwerlin@wisc.edu::e1161f50-6f5f-48ee-87aa-09c97bf09f31" providerId="AD" clId="Web-{E7173975-35C3-4620-A874-93B4089CFDB7}" dt="2020-10-07T21:17:49.053" v="18" actId="20577"/>
          <ac:spMkLst>
            <pc:docMk/>
            <pc:sldMk cId="2855062713" sldId="343"/>
            <ac:spMk id="3" creationId="{60490C56-F244-6E40-95CD-F74F6457D660}"/>
          </ac:spMkLst>
        </pc:spChg>
        <pc:spChg chg="mod">
          <ac:chgData name="JESSICA BONHAM-WERLING" userId="S::bonhamwerlin@wisc.edu::e1161f50-6f5f-48ee-87aa-09c97bf09f31" providerId="AD" clId="Web-{E7173975-35C3-4620-A874-93B4089CFDB7}" dt="2020-10-07T21:17:57.943" v="23" actId="20577"/>
          <ac:spMkLst>
            <pc:docMk/>
            <pc:sldMk cId="2855062713" sldId="343"/>
            <ac:spMk id="7" creationId="{6586EF65-76EC-364A-9D3F-F2B6B0896179}"/>
          </ac:spMkLst>
        </pc:spChg>
      </pc:sldChg>
    </pc:docChg>
  </pc:docChgLst>
  <pc:docChgLst>
    <pc:chgData name="Korina Hendricks" userId="S::kahendricks@wisc.edu::bba7f297-2095-4508-b783-37103d0eb6ba" providerId="AD" clId="Web-{CA71619D-01AB-4A6A-9322-EC58E3BBDEA7}"/>
    <pc:docChg chg="modSld sldOrd">
      <pc:chgData name="Korina Hendricks" userId="S::kahendricks@wisc.edu::bba7f297-2095-4508-b783-37103d0eb6ba" providerId="AD" clId="Web-{CA71619D-01AB-4A6A-9322-EC58E3BBDEA7}" dt="2022-08-25T22:45:47.448" v="2" actId="20577"/>
      <pc:docMkLst>
        <pc:docMk/>
      </pc:docMkLst>
      <pc:sldChg chg="ord">
        <pc:chgData name="Korina Hendricks" userId="S::kahendricks@wisc.edu::bba7f297-2095-4508-b783-37103d0eb6ba" providerId="AD" clId="Web-{CA71619D-01AB-4A6A-9322-EC58E3BBDEA7}" dt="2022-08-25T22:45:38.307" v="0"/>
        <pc:sldMkLst>
          <pc:docMk/>
          <pc:sldMk cId="2248083302" sldId="374"/>
        </pc:sldMkLst>
      </pc:sldChg>
      <pc:sldChg chg="modSp">
        <pc:chgData name="Korina Hendricks" userId="S::kahendricks@wisc.edu::bba7f297-2095-4508-b783-37103d0eb6ba" providerId="AD" clId="Web-{CA71619D-01AB-4A6A-9322-EC58E3BBDEA7}" dt="2022-08-25T22:45:47.448" v="2" actId="20577"/>
        <pc:sldMkLst>
          <pc:docMk/>
          <pc:sldMk cId="412565958" sldId="376"/>
        </pc:sldMkLst>
        <pc:spChg chg="mod">
          <ac:chgData name="Korina Hendricks" userId="S::kahendricks@wisc.edu::bba7f297-2095-4508-b783-37103d0eb6ba" providerId="AD" clId="Web-{CA71619D-01AB-4A6A-9322-EC58E3BBDEA7}" dt="2022-08-25T22:45:47.448" v="2" actId="20577"/>
          <ac:spMkLst>
            <pc:docMk/>
            <pc:sldMk cId="412565958" sldId="376"/>
            <ac:spMk id="3" creationId="{333A8051-F666-4CF2-964B-447E96D4C965}"/>
          </ac:spMkLst>
        </pc:spChg>
      </pc:sldChg>
    </pc:docChg>
  </pc:docChgLst>
  <pc:docChgLst>
    <pc:chgData name="Korina Hendricks" userId="S::kahendricks@wisc.edu::bba7f297-2095-4508-b783-37103d0eb6ba" providerId="AD" clId="Web-{443958A2-CCB7-4E21-8745-CA2C6479E5D1}"/>
    <pc:docChg chg="addSld delSld modSld">
      <pc:chgData name="Korina Hendricks" userId="S::kahendricks@wisc.edu::bba7f297-2095-4508-b783-37103d0eb6ba" providerId="AD" clId="Web-{443958A2-CCB7-4E21-8745-CA2C6479E5D1}" dt="2021-10-07T20:15:10.082" v="538" actId="1076"/>
      <pc:docMkLst>
        <pc:docMk/>
      </pc:docMkLst>
      <pc:sldChg chg="modSp">
        <pc:chgData name="Korina Hendricks" userId="S::kahendricks@wisc.edu::bba7f297-2095-4508-b783-37103d0eb6ba" providerId="AD" clId="Web-{443958A2-CCB7-4E21-8745-CA2C6479E5D1}" dt="2021-10-07T19:51:50.904" v="8" actId="20577"/>
        <pc:sldMkLst>
          <pc:docMk/>
          <pc:sldMk cId="0" sldId="256"/>
        </pc:sldMkLst>
        <pc:spChg chg="mod">
          <ac:chgData name="Korina Hendricks" userId="S::kahendricks@wisc.edu::bba7f297-2095-4508-b783-37103d0eb6ba" providerId="AD" clId="Web-{443958A2-CCB7-4E21-8745-CA2C6479E5D1}" dt="2021-10-07T19:51:50.904" v="8" actId="20577"/>
          <ac:spMkLst>
            <pc:docMk/>
            <pc:sldMk cId="0" sldId="256"/>
            <ac:spMk id="7" creationId="{00000000-0000-0000-0000-000000000000}"/>
          </ac:spMkLst>
        </pc:spChg>
      </pc:sldChg>
      <pc:sldChg chg="modSp">
        <pc:chgData name="Korina Hendricks" userId="S::kahendricks@wisc.edu::bba7f297-2095-4508-b783-37103d0eb6ba" providerId="AD" clId="Web-{443958A2-CCB7-4E21-8745-CA2C6479E5D1}" dt="2021-10-07T19:52:42.016" v="13" actId="20577"/>
        <pc:sldMkLst>
          <pc:docMk/>
          <pc:sldMk cId="1171526157" sldId="340"/>
        </pc:sldMkLst>
        <pc:spChg chg="mod">
          <ac:chgData name="Korina Hendricks" userId="S::kahendricks@wisc.edu::bba7f297-2095-4508-b783-37103d0eb6ba" providerId="AD" clId="Web-{443958A2-CCB7-4E21-8745-CA2C6479E5D1}" dt="2021-10-07T19:52:42.016" v="13" actId="20577"/>
          <ac:spMkLst>
            <pc:docMk/>
            <pc:sldMk cId="1171526157" sldId="340"/>
            <ac:spMk id="32" creationId="{00000000-0000-0000-0000-000000000000}"/>
          </ac:spMkLst>
        </pc:spChg>
      </pc:sldChg>
      <pc:sldChg chg="addSp modSp">
        <pc:chgData name="Korina Hendricks" userId="S::kahendricks@wisc.edu::bba7f297-2095-4508-b783-37103d0eb6ba" providerId="AD" clId="Web-{443958A2-CCB7-4E21-8745-CA2C6479E5D1}" dt="2021-10-07T20:03:45.470" v="165" actId="20577"/>
        <pc:sldMkLst>
          <pc:docMk/>
          <pc:sldMk cId="848119255" sldId="372"/>
        </pc:sldMkLst>
        <pc:spChg chg="mod">
          <ac:chgData name="Korina Hendricks" userId="S::kahendricks@wisc.edu::bba7f297-2095-4508-b783-37103d0eb6ba" providerId="AD" clId="Web-{443958A2-CCB7-4E21-8745-CA2C6479E5D1}" dt="2021-10-07T20:03:45.470" v="165" actId="20577"/>
          <ac:spMkLst>
            <pc:docMk/>
            <pc:sldMk cId="848119255" sldId="372"/>
            <ac:spMk id="4" creationId="{00000000-0000-0000-0000-000000000000}"/>
          </ac:spMkLst>
        </pc:spChg>
        <pc:spChg chg="add mod">
          <ac:chgData name="Korina Hendricks" userId="S::kahendricks@wisc.edu::bba7f297-2095-4508-b783-37103d0eb6ba" providerId="AD" clId="Web-{443958A2-CCB7-4E21-8745-CA2C6479E5D1}" dt="2021-10-07T19:55:49.775" v="145" actId="20577"/>
          <ac:spMkLst>
            <pc:docMk/>
            <pc:sldMk cId="848119255" sldId="372"/>
            <ac:spMk id="14" creationId="{D45FAF5C-9930-4107-B030-E214D0AA1DA7}"/>
          </ac:spMkLst>
        </pc:spChg>
        <pc:spChg chg="mod">
          <ac:chgData name="Korina Hendricks" userId="S::kahendricks@wisc.edu::bba7f297-2095-4508-b783-37103d0eb6ba" providerId="AD" clId="Web-{443958A2-CCB7-4E21-8745-CA2C6479E5D1}" dt="2021-10-07T19:54:42.209" v="23" actId="20577"/>
          <ac:spMkLst>
            <pc:docMk/>
            <pc:sldMk cId="848119255" sldId="372"/>
            <ac:spMk id="17" creationId="{EC5896B8-047B-1549-84B9-1EE5A5C15760}"/>
          </ac:spMkLst>
        </pc:spChg>
        <pc:spChg chg="mod">
          <ac:chgData name="Korina Hendricks" userId="S::kahendricks@wisc.edu::bba7f297-2095-4508-b783-37103d0eb6ba" providerId="AD" clId="Web-{443958A2-CCB7-4E21-8745-CA2C6479E5D1}" dt="2021-10-07T19:54:38.428" v="22" actId="1076"/>
          <ac:spMkLst>
            <pc:docMk/>
            <pc:sldMk cId="848119255" sldId="372"/>
            <ac:spMk id="20" creationId="{EC5896B8-047B-1549-84B9-1EE5A5C15760}"/>
          </ac:spMkLst>
        </pc:spChg>
        <pc:spChg chg="mod">
          <ac:chgData name="Korina Hendricks" userId="S::kahendricks@wisc.edu::bba7f297-2095-4508-b783-37103d0eb6ba" providerId="AD" clId="Web-{443958A2-CCB7-4E21-8745-CA2C6479E5D1}" dt="2021-10-07T19:53:44.769" v="16" actId="1076"/>
          <ac:spMkLst>
            <pc:docMk/>
            <pc:sldMk cId="848119255" sldId="372"/>
            <ac:spMk id="21" creationId="{EC5896B8-047B-1549-84B9-1EE5A5C15760}"/>
          </ac:spMkLst>
        </pc:spChg>
        <pc:picChg chg="add mod modCrop">
          <ac:chgData name="Korina Hendricks" userId="S::kahendricks@wisc.edu::bba7f297-2095-4508-b783-37103d0eb6ba" providerId="AD" clId="Web-{443958A2-CCB7-4E21-8745-CA2C6479E5D1}" dt="2021-10-07T20:02:44.920" v="151" actId="14100"/>
          <ac:picMkLst>
            <pc:docMk/>
            <pc:sldMk cId="848119255" sldId="372"/>
            <ac:picMk id="2" creationId="{7566B512-F543-4FE1-933C-CDFB7830333F}"/>
          </ac:picMkLst>
        </pc:picChg>
        <pc:picChg chg="mod">
          <ac:chgData name="Korina Hendricks" userId="S::kahendricks@wisc.edu::bba7f297-2095-4508-b783-37103d0eb6ba" providerId="AD" clId="Web-{443958A2-CCB7-4E21-8745-CA2C6479E5D1}" dt="2021-10-07T19:53:31.628" v="14" actId="1076"/>
          <ac:picMkLst>
            <pc:docMk/>
            <pc:sldMk cId="848119255" sldId="372"/>
            <ac:picMk id="3" creationId="{00000000-0000-0000-0000-000000000000}"/>
          </ac:picMkLst>
        </pc:picChg>
        <pc:picChg chg="mod">
          <ac:chgData name="Korina Hendricks" userId="S::kahendricks@wisc.edu::bba7f297-2095-4508-b783-37103d0eb6ba" providerId="AD" clId="Web-{443958A2-CCB7-4E21-8745-CA2C6479E5D1}" dt="2021-10-07T19:53:52.566" v="18" actId="1076"/>
          <ac:picMkLst>
            <pc:docMk/>
            <pc:sldMk cId="848119255" sldId="372"/>
            <ac:picMk id="5" creationId="{00000000-0000-0000-0000-000000000000}"/>
          </ac:picMkLst>
        </pc:picChg>
        <pc:picChg chg="mod">
          <ac:chgData name="Korina Hendricks" userId="S::kahendricks@wisc.edu::bba7f297-2095-4508-b783-37103d0eb6ba" providerId="AD" clId="Web-{443958A2-CCB7-4E21-8745-CA2C6479E5D1}" dt="2021-10-07T19:53:48.504" v="17" actId="1076"/>
          <ac:picMkLst>
            <pc:docMk/>
            <pc:sldMk cId="848119255" sldId="372"/>
            <ac:picMk id="9" creationId="{00000000-0000-0000-0000-000000000000}"/>
          </ac:picMkLst>
        </pc:picChg>
      </pc:sldChg>
      <pc:sldChg chg="addSp delSp modSp">
        <pc:chgData name="Korina Hendricks" userId="S::kahendricks@wisc.edu::bba7f297-2095-4508-b783-37103d0eb6ba" providerId="AD" clId="Web-{443958A2-CCB7-4E21-8745-CA2C6479E5D1}" dt="2021-10-07T20:03:21.953" v="153"/>
        <pc:sldMkLst>
          <pc:docMk/>
          <pc:sldMk cId="412565958" sldId="376"/>
        </pc:sldMkLst>
        <pc:picChg chg="add del mod">
          <ac:chgData name="Korina Hendricks" userId="S::kahendricks@wisc.edu::bba7f297-2095-4508-b783-37103d0eb6ba" providerId="AD" clId="Web-{443958A2-CCB7-4E21-8745-CA2C6479E5D1}" dt="2021-10-07T20:03:21.953" v="153"/>
          <ac:picMkLst>
            <pc:docMk/>
            <pc:sldMk cId="412565958" sldId="376"/>
            <ac:picMk id="4" creationId="{F8242D5F-4959-4F61-91D5-30ACFFB05D8C}"/>
          </ac:picMkLst>
        </pc:picChg>
      </pc:sldChg>
      <pc:sldChg chg="addSp delSp modSp new del">
        <pc:chgData name="Korina Hendricks" userId="S::kahendricks@wisc.edu::bba7f297-2095-4508-b783-37103d0eb6ba" providerId="AD" clId="Web-{443958A2-CCB7-4E21-8745-CA2C6479E5D1}" dt="2021-10-07T20:07:51.325" v="173"/>
        <pc:sldMkLst>
          <pc:docMk/>
          <pc:sldMk cId="11126363" sldId="377"/>
        </pc:sldMkLst>
        <pc:spChg chg="mod">
          <ac:chgData name="Korina Hendricks" userId="S::kahendricks@wisc.edu::bba7f297-2095-4508-b783-37103d0eb6ba" providerId="AD" clId="Web-{443958A2-CCB7-4E21-8745-CA2C6479E5D1}" dt="2021-10-07T20:07:32.074" v="168" actId="1076"/>
          <ac:spMkLst>
            <pc:docMk/>
            <pc:sldMk cId="11126363" sldId="377"/>
            <ac:spMk id="4" creationId="{27455A56-5C54-4AD1-8C05-F5D84C3B1C9E}"/>
          </ac:spMkLst>
        </pc:spChg>
        <pc:spChg chg="add del">
          <ac:chgData name="Korina Hendricks" userId="S::kahendricks@wisc.edu::bba7f297-2095-4508-b783-37103d0eb6ba" providerId="AD" clId="Web-{443958A2-CCB7-4E21-8745-CA2C6479E5D1}" dt="2021-10-07T20:07:43.637" v="171"/>
          <ac:spMkLst>
            <pc:docMk/>
            <pc:sldMk cId="11126363" sldId="377"/>
            <ac:spMk id="5" creationId="{C79CBB7C-5D7B-4195-88F5-E1DA2A2214E8}"/>
          </ac:spMkLst>
        </pc:spChg>
        <pc:spChg chg="add del">
          <ac:chgData name="Korina Hendricks" userId="S::kahendricks@wisc.edu::bba7f297-2095-4508-b783-37103d0eb6ba" providerId="AD" clId="Web-{443958A2-CCB7-4E21-8745-CA2C6479E5D1}" dt="2021-10-07T20:07:42.950" v="170"/>
          <ac:spMkLst>
            <pc:docMk/>
            <pc:sldMk cId="11126363" sldId="377"/>
            <ac:spMk id="6" creationId="{E069489D-B564-44ED-BEAB-9A772B88559D}"/>
          </ac:spMkLst>
        </pc:spChg>
      </pc:sldChg>
      <pc:sldChg chg="addSp delSp modSp add replId">
        <pc:chgData name="Korina Hendricks" userId="S::kahendricks@wisc.edu::bba7f297-2095-4508-b783-37103d0eb6ba" providerId="AD" clId="Web-{443958A2-CCB7-4E21-8745-CA2C6479E5D1}" dt="2021-10-07T20:15:10.082" v="538" actId="1076"/>
        <pc:sldMkLst>
          <pc:docMk/>
          <pc:sldMk cId="3753260904" sldId="378"/>
        </pc:sldMkLst>
        <pc:spChg chg="mod">
          <ac:chgData name="Korina Hendricks" userId="S::kahendricks@wisc.edu::bba7f297-2095-4508-b783-37103d0eb6ba" providerId="AD" clId="Web-{443958A2-CCB7-4E21-8745-CA2C6479E5D1}" dt="2021-10-07T20:08:57.250" v="230" actId="20577"/>
          <ac:spMkLst>
            <pc:docMk/>
            <pc:sldMk cId="3753260904" sldId="378"/>
            <ac:spMk id="4" creationId="{00000000-0000-0000-0000-000000000000}"/>
          </ac:spMkLst>
        </pc:spChg>
        <pc:spChg chg="del">
          <ac:chgData name="Korina Hendricks" userId="S::kahendricks@wisc.edu::bba7f297-2095-4508-b783-37103d0eb6ba" providerId="AD" clId="Web-{443958A2-CCB7-4E21-8745-CA2C6479E5D1}" dt="2021-10-07T20:08:07.873" v="181"/>
          <ac:spMkLst>
            <pc:docMk/>
            <pc:sldMk cId="3753260904" sldId="378"/>
            <ac:spMk id="11" creationId="{35FFE075-D5EE-2748-B02F-FA360652F4F1}"/>
          </ac:spMkLst>
        </pc:spChg>
        <pc:spChg chg="del">
          <ac:chgData name="Korina Hendricks" userId="S::kahendricks@wisc.edu::bba7f297-2095-4508-b783-37103d0eb6ba" providerId="AD" clId="Web-{443958A2-CCB7-4E21-8745-CA2C6479E5D1}" dt="2021-10-07T20:08:07.857" v="175"/>
          <ac:spMkLst>
            <pc:docMk/>
            <pc:sldMk cId="3753260904" sldId="378"/>
            <ac:spMk id="14" creationId="{D45FAF5C-9930-4107-B030-E214D0AA1DA7}"/>
          </ac:spMkLst>
        </pc:spChg>
        <pc:spChg chg="del">
          <ac:chgData name="Korina Hendricks" userId="S::kahendricks@wisc.edu::bba7f297-2095-4508-b783-37103d0eb6ba" providerId="AD" clId="Web-{443958A2-CCB7-4E21-8745-CA2C6479E5D1}" dt="2021-10-07T20:08:07.857" v="179"/>
          <ac:spMkLst>
            <pc:docMk/>
            <pc:sldMk cId="3753260904" sldId="378"/>
            <ac:spMk id="15" creationId="{68660789-3319-1046-AE53-67BB5474E1AD}"/>
          </ac:spMkLst>
        </pc:spChg>
        <pc:spChg chg="del mod">
          <ac:chgData name="Korina Hendricks" userId="S::kahendricks@wisc.edu::bba7f297-2095-4508-b783-37103d0eb6ba" providerId="AD" clId="Web-{443958A2-CCB7-4E21-8745-CA2C6479E5D1}" dt="2021-10-07T20:08:12.170" v="184"/>
          <ac:spMkLst>
            <pc:docMk/>
            <pc:sldMk cId="3753260904" sldId="378"/>
            <ac:spMk id="17" creationId="{EC5896B8-047B-1549-84B9-1EE5A5C15760}"/>
          </ac:spMkLst>
        </pc:spChg>
        <pc:spChg chg="add mod">
          <ac:chgData name="Korina Hendricks" userId="S::kahendricks@wisc.edu::bba7f297-2095-4508-b783-37103d0eb6ba" providerId="AD" clId="Web-{443958A2-CCB7-4E21-8745-CA2C6479E5D1}" dt="2021-10-07T20:11:11.523" v="311" actId="1076"/>
          <ac:spMkLst>
            <pc:docMk/>
            <pc:sldMk cId="3753260904" sldId="378"/>
            <ac:spMk id="18" creationId="{C6641A58-A050-41D7-89E8-2400A273490B}"/>
          </ac:spMkLst>
        </pc:spChg>
        <pc:spChg chg="del">
          <ac:chgData name="Korina Hendricks" userId="S::kahendricks@wisc.edu::bba7f297-2095-4508-b783-37103d0eb6ba" providerId="AD" clId="Web-{443958A2-CCB7-4E21-8745-CA2C6479E5D1}" dt="2021-10-07T20:08:07.857" v="177"/>
          <ac:spMkLst>
            <pc:docMk/>
            <pc:sldMk cId="3753260904" sldId="378"/>
            <ac:spMk id="20" creationId="{EC5896B8-047B-1549-84B9-1EE5A5C15760}"/>
          </ac:spMkLst>
        </pc:spChg>
        <pc:spChg chg="del mod">
          <ac:chgData name="Korina Hendricks" userId="S::kahendricks@wisc.edu::bba7f297-2095-4508-b783-37103d0eb6ba" providerId="AD" clId="Web-{443958A2-CCB7-4E21-8745-CA2C6479E5D1}" dt="2021-10-07T20:08:21.092" v="194"/>
          <ac:spMkLst>
            <pc:docMk/>
            <pc:sldMk cId="3753260904" sldId="378"/>
            <ac:spMk id="21" creationId="{EC5896B8-047B-1549-84B9-1EE5A5C15760}"/>
          </ac:spMkLst>
        </pc:spChg>
        <pc:spChg chg="add mod">
          <ac:chgData name="Korina Hendricks" userId="S::kahendricks@wisc.edu::bba7f297-2095-4508-b783-37103d0eb6ba" providerId="AD" clId="Web-{443958A2-CCB7-4E21-8745-CA2C6479E5D1}" dt="2021-10-07T20:13:20.467" v="523" actId="1076"/>
          <ac:spMkLst>
            <pc:docMk/>
            <pc:sldMk cId="3753260904" sldId="378"/>
            <ac:spMk id="23" creationId="{5620669B-A8F8-4165-BAF2-90B990BFE11E}"/>
          </ac:spMkLst>
        </pc:spChg>
        <pc:spChg chg="add mod">
          <ac:chgData name="Korina Hendricks" userId="S::kahendricks@wisc.edu::bba7f297-2095-4508-b783-37103d0eb6ba" providerId="AD" clId="Web-{443958A2-CCB7-4E21-8745-CA2C6479E5D1}" dt="2021-10-07T20:13:08.326" v="521" actId="20577"/>
          <ac:spMkLst>
            <pc:docMk/>
            <pc:sldMk cId="3753260904" sldId="378"/>
            <ac:spMk id="24" creationId="{9B545CBC-CF76-423C-923A-7DA51BBBD8D6}"/>
          </ac:spMkLst>
        </pc:spChg>
        <pc:spChg chg="add mod">
          <ac:chgData name="Korina Hendricks" userId="S::kahendricks@wisc.edu::bba7f297-2095-4508-b783-37103d0eb6ba" providerId="AD" clId="Web-{443958A2-CCB7-4E21-8745-CA2C6479E5D1}" dt="2021-10-07T20:13:34.186" v="525" actId="1076"/>
          <ac:spMkLst>
            <pc:docMk/>
            <pc:sldMk cId="3753260904" sldId="378"/>
            <ac:spMk id="25" creationId="{B48DF6A8-6F4F-47E1-94FD-25785D91B114}"/>
          </ac:spMkLst>
        </pc:spChg>
        <pc:picChg chg="del">
          <ac:chgData name="Korina Hendricks" userId="S::kahendricks@wisc.edu::bba7f297-2095-4508-b783-37103d0eb6ba" providerId="AD" clId="Web-{443958A2-CCB7-4E21-8745-CA2C6479E5D1}" dt="2021-10-07T20:08:07.857" v="174"/>
          <ac:picMkLst>
            <pc:docMk/>
            <pc:sldMk cId="3753260904" sldId="378"/>
            <ac:picMk id="2" creationId="{7566B512-F543-4FE1-933C-CDFB7830333F}"/>
          </ac:picMkLst>
        </pc:picChg>
        <pc:picChg chg="del">
          <ac:chgData name="Korina Hendricks" userId="S::kahendricks@wisc.edu::bba7f297-2095-4508-b783-37103d0eb6ba" providerId="AD" clId="Web-{443958A2-CCB7-4E21-8745-CA2C6479E5D1}" dt="2021-10-07T20:08:10.123" v="182"/>
          <ac:picMkLst>
            <pc:docMk/>
            <pc:sldMk cId="3753260904" sldId="378"/>
            <ac:picMk id="3" creationId="{00000000-0000-0000-0000-000000000000}"/>
          </ac:picMkLst>
        </pc:picChg>
        <pc:picChg chg="del">
          <ac:chgData name="Korina Hendricks" userId="S::kahendricks@wisc.edu::bba7f297-2095-4508-b783-37103d0eb6ba" providerId="AD" clId="Web-{443958A2-CCB7-4E21-8745-CA2C6479E5D1}" dt="2021-10-07T20:08:07.857" v="176"/>
          <ac:picMkLst>
            <pc:docMk/>
            <pc:sldMk cId="3753260904" sldId="378"/>
            <ac:picMk id="5" creationId="{00000000-0000-0000-0000-000000000000}"/>
          </ac:picMkLst>
        </pc:picChg>
        <pc:picChg chg="add mod ord">
          <ac:chgData name="Korina Hendricks" userId="S::kahendricks@wisc.edu::bba7f297-2095-4508-b783-37103d0eb6ba" providerId="AD" clId="Web-{443958A2-CCB7-4E21-8745-CA2C6479E5D1}" dt="2021-10-07T20:10:12.582" v="250" actId="1076"/>
          <ac:picMkLst>
            <pc:docMk/>
            <pc:sldMk cId="3753260904" sldId="378"/>
            <ac:picMk id="7" creationId="{1A960F9F-29FF-4CA4-8781-AF50453C0B75}"/>
          </ac:picMkLst>
        </pc:picChg>
        <pc:picChg chg="add mod ord">
          <ac:chgData name="Korina Hendricks" userId="S::kahendricks@wisc.edu::bba7f297-2095-4508-b783-37103d0eb6ba" providerId="AD" clId="Web-{443958A2-CCB7-4E21-8745-CA2C6479E5D1}" dt="2021-10-07T20:10:18.301" v="252"/>
          <ac:picMkLst>
            <pc:docMk/>
            <pc:sldMk cId="3753260904" sldId="378"/>
            <ac:picMk id="8" creationId="{7FA2B639-F8FF-4523-89E4-3E875F866062}"/>
          </ac:picMkLst>
        </pc:picChg>
        <pc:picChg chg="del">
          <ac:chgData name="Korina Hendricks" userId="S::kahendricks@wisc.edu::bba7f297-2095-4508-b783-37103d0eb6ba" providerId="AD" clId="Web-{443958A2-CCB7-4E21-8745-CA2C6479E5D1}" dt="2021-10-07T20:08:14.498" v="186"/>
          <ac:picMkLst>
            <pc:docMk/>
            <pc:sldMk cId="3753260904" sldId="378"/>
            <ac:picMk id="9" creationId="{00000000-0000-0000-0000-000000000000}"/>
          </ac:picMkLst>
        </pc:picChg>
        <pc:picChg chg="add del mod">
          <ac:chgData name="Korina Hendricks" userId="S::kahendricks@wisc.edu::bba7f297-2095-4508-b783-37103d0eb6ba" providerId="AD" clId="Web-{443958A2-CCB7-4E21-8745-CA2C6479E5D1}" dt="2021-10-07T20:09:39.534" v="240"/>
          <ac:picMkLst>
            <pc:docMk/>
            <pc:sldMk cId="3753260904" sldId="378"/>
            <ac:picMk id="10" creationId="{20AA6D64-6BCD-45C1-AFC9-E7243D7B7370}"/>
          </ac:picMkLst>
        </pc:picChg>
        <pc:picChg chg="add mod">
          <ac:chgData name="Korina Hendricks" userId="S::kahendricks@wisc.edu::bba7f297-2095-4508-b783-37103d0eb6ba" providerId="AD" clId="Web-{443958A2-CCB7-4E21-8745-CA2C6479E5D1}" dt="2021-10-07T20:10:01.675" v="246" actId="1076"/>
          <ac:picMkLst>
            <pc:docMk/>
            <pc:sldMk cId="3753260904" sldId="378"/>
            <ac:picMk id="12" creationId="{6582115C-DCE5-4642-A647-B59985EF5326}"/>
          </ac:picMkLst>
        </pc:picChg>
        <pc:picChg chg="del">
          <ac:chgData name="Korina Hendricks" userId="S::kahendricks@wisc.edu::bba7f297-2095-4508-b783-37103d0eb6ba" providerId="AD" clId="Web-{443958A2-CCB7-4E21-8745-CA2C6479E5D1}" dt="2021-10-07T20:08:07.873" v="180"/>
          <ac:picMkLst>
            <pc:docMk/>
            <pc:sldMk cId="3753260904" sldId="378"/>
            <ac:picMk id="13" creationId="{00000000-0000-0000-0000-000000000000}"/>
          </ac:picMkLst>
        </pc:picChg>
        <pc:picChg chg="del">
          <ac:chgData name="Korina Hendricks" userId="S::kahendricks@wisc.edu::bba7f297-2095-4508-b783-37103d0eb6ba" providerId="AD" clId="Web-{443958A2-CCB7-4E21-8745-CA2C6479E5D1}" dt="2021-10-07T20:08:07.857" v="178"/>
          <ac:picMkLst>
            <pc:docMk/>
            <pc:sldMk cId="3753260904" sldId="378"/>
            <ac:picMk id="16" creationId="{612362ED-2594-B446-9DC1-8B19E1CA05C3}"/>
          </ac:picMkLst>
        </pc:picChg>
        <pc:picChg chg="add mod">
          <ac:chgData name="Korina Hendricks" userId="S::kahendricks@wisc.edu::bba7f297-2095-4508-b783-37103d0eb6ba" providerId="AD" clId="Web-{443958A2-CCB7-4E21-8745-CA2C6479E5D1}" dt="2021-10-07T20:13:56.844" v="530" actId="1076"/>
          <ac:picMkLst>
            <pc:docMk/>
            <pc:sldMk cId="3753260904" sldId="378"/>
            <ac:picMk id="19" creationId="{EC849676-87AB-40C4-941D-6A1BD994ACE8}"/>
          </ac:picMkLst>
        </pc:picChg>
        <pc:picChg chg="add mod">
          <ac:chgData name="Korina Hendricks" userId="S::kahendricks@wisc.edu::bba7f297-2095-4508-b783-37103d0eb6ba" providerId="AD" clId="Web-{443958A2-CCB7-4E21-8745-CA2C6479E5D1}" dt="2021-10-07T20:09:55.175" v="243" actId="1076"/>
          <ac:picMkLst>
            <pc:docMk/>
            <pc:sldMk cId="3753260904" sldId="378"/>
            <ac:picMk id="22" creationId="{D969023C-94C3-4687-95E0-8FE38764BC00}"/>
          </ac:picMkLst>
        </pc:picChg>
        <pc:picChg chg="add mod">
          <ac:chgData name="Korina Hendricks" userId="S::kahendricks@wisc.edu::bba7f297-2095-4508-b783-37103d0eb6ba" providerId="AD" clId="Web-{443958A2-CCB7-4E21-8745-CA2C6479E5D1}" dt="2021-10-07T20:13:50.172" v="529" actId="1076"/>
          <ac:picMkLst>
            <pc:docMk/>
            <pc:sldMk cId="3753260904" sldId="378"/>
            <ac:picMk id="26" creationId="{53EB0CEE-C374-4386-9664-8CA6320685EE}"/>
          </ac:picMkLst>
        </pc:picChg>
        <pc:picChg chg="add mod">
          <ac:chgData name="Korina Hendricks" userId="S::kahendricks@wisc.edu::bba7f297-2095-4508-b783-37103d0eb6ba" providerId="AD" clId="Web-{443958A2-CCB7-4E21-8745-CA2C6479E5D1}" dt="2021-10-07T20:14:29.830" v="532" actId="1076"/>
          <ac:picMkLst>
            <pc:docMk/>
            <pc:sldMk cId="3753260904" sldId="378"/>
            <ac:picMk id="27" creationId="{9540275B-6CE5-4243-9BD4-A089F6E6AE37}"/>
          </ac:picMkLst>
        </pc:picChg>
        <pc:picChg chg="add mod">
          <ac:chgData name="Korina Hendricks" userId="S::kahendricks@wisc.edu::bba7f297-2095-4508-b783-37103d0eb6ba" providerId="AD" clId="Web-{443958A2-CCB7-4E21-8745-CA2C6479E5D1}" dt="2021-10-07T20:14:43.893" v="534" actId="1076"/>
          <ac:picMkLst>
            <pc:docMk/>
            <pc:sldMk cId="3753260904" sldId="378"/>
            <ac:picMk id="28" creationId="{C65E4723-B878-4E4A-AC45-2005627EA229}"/>
          </ac:picMkLst>
        </pc:picChg>
        <pc:picChg chg="add mod">
          <ac:chgData name="Korina Hendricks" userId="S::kahendricks@wisc.edu::bba7f297-2095-4508-b783-37103d0eb6ba" providerId="AD" clId="Web-{443958A2-CCB7-4E21-8745-CA2C6479E5D1}" dt="2021-10-07T20:14:58.222" v="536" actId="1076"/>
          <ac:picMkLst>
            <pc:docMk/>
            <pc:sldMk cId="3753260904" sldId="378"/>
            <ac:picMk id="29" creationId="{80CAD2C6-61F6-4DE1-B857-067D0E762E59}"/>
          </ac:picMkLst>
        </pc:picChg>
        <pc:picChg chg="add mod">
          <ac:chgData name="Korina Hendricks" userId="S::kahendricks@wisc.edu::bba7f297-2095-4508-b783-37103d0eb6ba" providerId="AD" clId="Web-{443958A2-CCB7-4E21-8745-CA2C6479E5D1}" dt="2021-10-07T20:15:10.082" v="538" actId="1076"/>
          <ac:picMkLst>
            <pc:docMk/>
            <pc:sldMk cId="3753260904" sldId="378"/>
            <ac:picMk id="30" creationId="{0E4EDC6B-55F7-4B8E-A6C9-8B0ECAF5CC91}"/>
          </ac:picMkLst>
        </pc:picChg>
      </pc:sldChg>
    </pc:docChg>
  </pc:docChgLst>
  <pc:docChgLst>
    <pc:chgData name="Lauren Bednarz" userId="S::lbednarz2@wisc.edu::6bf24c01-3297-4403-a785-f313f548e5d8" providerId="AD" clId="Web-{E33F1D14-F61A-1662-BAD7-B0BBA2869FF2}"/>
    <pc:docChg chg="addSld delSld modSld sldOrd">
      <pc:chgData name="Lauren Bednarz" userId="S::lbednarz2@wisc.edu::6bf24c01-3297-4403-a785-f313f548e5d8" providerId="AD" clId="Web-{E33F1D14-F61A-1662-BAD7-B0BBA2869FF2}" dt="2022-10-17T13:21:41.837" v="73" actId="20577"/>
      <pc:docMkLst>
        <pc:docMk/>
      </pc:docMkLst>
      <pc:sldChg chg="modSp">
        <pc:chgData name="Lauren Bednarz" userId="S::lbednarz2@wisc.edu::6bf24c01-3297-4403-a785-f313f548e5d8" providerId="AD" clId="Web-{E33F1D14-F61A-1662-BAD7-B0BBA2869FF2}" dt="2022-10-17T13:11:27.879" v="16" actId="20577"/>
        <pc:sldMkLst>
          <pc:docMk/>
          <pc:sldMk cId="0" sldId="256"/>
        </pc:sldMkLst>
        <pc:spChg chg="mod">
          <ac:chgData name="Lauren Bednarz" userId="S::lbednarz2@wisc.edu::6bf24c01-3297-4403-a785-f313f548e5d8" providerId="AD" clId="Web-{E33F1D14-F61A-1662-BAD7-B0BBA2869FF2}" dt="2022-10-17T13:11:27.879" v="16" actId="20577"/>
          <ac:spMkLst>
            <pc:docMk/>
            <pc:sldMk cId="0" sldId="256"/>
            <ac:spMk id="7" creationId="{00000000-0000-0000-0000-000000000000}"/>
          </ac:spMkLst>
        </pc:spChg>
      </pc:sldChg>
      <pc:sldChg chg="addSp delSp modSp add del">
        <pc:chgData name="Lauren Bednarz" userId="S::lbednarz2@wisc.edu::6bf24c01-3297-4403-a785-f313f548e5d8" providerId="AD" clId="Web-{E33F1D14-F61A-1662-BAD7-B0BBA2869FF2}" dt="2022-10-17T13:14:52.901" v="47" actId="20577"/>
        <pc:sldMkLst>
          <pc:docMk/>
          <pc:sldMk cId="1171526157" sldId="340"/>
        </pc:sldMkLst>
        <pc:spChg chg="add del">
          <ac:chgData name="Lauren Bednarz" userId="S::lbednarz2@wisc.edu::6bf24c01-3297-4403-a785-f313f548e5d8" providerId="AD" clId="Web-{E33F1D14-F61A-1662-BAD7-B0BBA2869FF2}" dt="2022-10-17T13:14:39.901" v="43"/>
          <ac:spMkLst>
            <pc:docMk/>
            <pc:sldMk cId="1171526157" sldId="340"/>
            <ac:spMk id="2" creationId="{B8FA97F2-54F9-001C-0F63-6E1EAE06101B}"/>
          </ac:spMkLst>
        </pc:spChg>
        <pc:spChg chg="add del mod">
          <ac:chgData name="Lauren Bednarz" userId="S::lbednarz2@wisc.edu::6bf24c01-3297-4403-a785-f313f548e5d8" providerId="AD" clId="Web-{E33F1D14-F61A-1662-BAD7-B0BBA2869FF2}" dt="2022-10-17T13:14:52.901" v="47" actId="20577"/>
          <ac:spMkLst>
            <pc:docMk/>
            <pc:sldMk cId="1171526157" sldId="340"/>
            <ac:spMk id="32" creationId="{00000000-0000-0000-0000-000000000000}"/>
          </ac:spMkLst>
        </pc:spChg>
      </pc:sldChg>
      <pc:sldChg chg="modSp">
        <pc:chgData name="Lauren Bednarz" userId="S::lbednarz2@wisc.edu::6bf24c01-3297-4403-a785-f313f548e5d8" providerId="AD" clId="Web-{E33F1D14-F61A-1662-BAD7-B0BBA2869FF2}" dt="2022-10-17T13:21:41.837" v="73" actId="20577"/>
        <pc:sldMkLst>
          <pc:docMk/>
          <pc:sldMk cId="2776268730" sldId="352"/>
        </pc:sldMkLst>
        <pc:spChg chg="mod">
          <ac:chgData name="Lauren Bednarz" userId="S::lbednarz2@wisc.edu::6bf24c01-3297-4403-a785-f313f548e5d8" providerId="AD" clId="Web-{E33F1D14-F61A-1662-BAD7-B0BBA2869FF2}" dt="2022-10-17T13:21:41.837" v="73" actId="20577"/>
          <ac:spMkLst>
            <pc:docMk/>
            <pc:sldMk cId="2776268730" sldId="352"/>
            <ac:spMk id="3" creationId="{00000000-0000-0000-0000-000000000000}"/>
          </ac:spMkLst>
        </pc:spChg>
      </pc:sldChg>
      <pc:sldChg chg="ord">
        <pc:chgData name="Lauren Bednarz" userId="S::lbednarz2@wisc.edu::6bf24c01-3297-4403-a785-f313f548e5d8" providerId="AD" clId="Web-{E33F1D14-F61A-1662-BAD7-B0BBA2869FF2}" dt="2022-10-17T13:20:54.554" v="68"/>
        <pc:sldMkLst>
          <pc:docMk/>
          <pc:sldMk cId="848119255" sldId="372"/>
        </pc:sldMkLst>
      </pc:sldChg>
      <pc:sldChg chg="ord">
        <pc:chgData name="Lauren Bednarz" userId="S::lbednarz2@wisc.edu::6bf24c01-3297-4403-a785-f313f548e5d8" providerId="AD" clId="Web-{E33F1D14-F61A-1662-BAD7-B0BBA2869FF2}" dt="2022-10-17T13:20:55.382" v="69"/>
        <pc:sldMkLst>
          <pc:docMk/>
          <pc:sldMk cId="549248279" sldId="399"/>
        </pc:sldMkLst>
      </pc:sldChg>
      <pc:sldChg chg="ord">
        <pc:chgData name="Lauren Bednarz" userId="S::lbednarz2@wisc.edu::6bf24c01-3297-4403-a785-f313f548e5d8" providerId="AD" clId="Web-{E33F1D14-F61A-1662-BAD7-B0BBA2869FF2}" dt="2022-10-17T13:20:57.523" v="70"/>
        <pc:sldMkLst>
          <pc:docMk/>
          <pc:sldMk cId="1217246820" sldId="400"/>
        </pc:sldMkLst>
      </pc:sldChg>
      <pc:sldChg chg="add">
        <pc:chgData name="Lauren Bednarz" userId="S::lbednarz2@wisc.edu::6bf24c01-3297-4403-a785-f313f548e5d8" providerId="AD" clId="Web-{E33F1D14-F61A-1662-BAD7-B0BBA2869FF2}" dt="2022-10-17T13:19:03.113" v="48"/>
        <pc:sldMkLst>
          <pc:docMk/>
          <pc:sldMk cId="2135923644" sldId="401"/>
        </pc:sldMkLst>
      </pc:sldChg>
      <pc:sldChg chg="modSp add del">
        <pc:chgData name="Lauren Bednarz" userId="S::lbednarz2@wisc.edu::6bf24c01-3297-4403-a785-f313f548e5d8" providerId="AD" clId="Web-{E33F1D14-F61A-1662-BAD7-B0BBA2869FF2}" dt="2022-10-17T13:14:36.291" v="41"/>
        <pc:sldMkLst>
          <pc:docMk/>
          <pc:sldMk cId="2584844231" sldId="401"/>
        </pc:sldMkLst>
        <pc:spChg chg="mod">
          <ac:chgData name="Lauren Bednarz" userId="S::lbednarz2@wisc.edu::6bf24c01-3297-4403-a785-f313f548e5d8" providerId="AD" clId="Web-{E33F1D14-F61A-1662-BAD7-B0BBA2869FF2}" dt="2022-10-17T13:14:33.322" v="39" actId="20577"/>
          <ac:spMkLst>
            <pc:docMk/>
            <pc:sldMk cId="2584844231" sldId="401"/>
            <ac:spMk id="6" creationId="{00000000-0000-0000-0000-000000000000}"/>
          </ac:spMkLst>
        </pc:spChg>
      </pc:sldChg>
      <pc:sldChg chg="add">
        <pc:chgData name="Lauren Bednarz" userId="S::lbednarz2@wisc.edu::6bf24c01-3297-4403-a785-f313f548e5d8" providerId="AD" clId="Web-{E33F1D14-F61A-1662-BAD7-B0BBA2869FF2}" dt="2022-10-17T13:19:14.347" v="49"/>
        <pc:sldMkLst>
          <pc:docMk/>
          <pc:sldMk cId="1619098140" sldId="402"/>
        </pc:sldMkLst>
      </pc:sldChg>
      <pc:sldChg chg="add del">
        <pc:chgData name="Lauren Bednarz" userId="S::lbednarz2@wisc.edu::6bf24c01-3297-4403-a785-f313f548e5d8" providerId="AD" clId="Web-{E33F1D14-F61A-1662-BAD7-B0BBA2869FF2}" dt="2022-10-17T13:14:36.276" v="40"/>
        <pc:sldMkLst>
          <pc:docMk/>
          <pc:sldMk cId="4205070507" sldId="402"/>
        </pc:sldMkLst>
      </pc:sldChg>
    </pc:docChg>
  </pc:docChgLst>
  <pc:docChgLst>
    <pc:chgData name="JESSICA BONHAM-WERLING" userId="S::bonhamwerlin@wisc.edu::e1161f50-6f5f-48ee-87aa-09c97bf09f31" providerId="AD" clId="Web-{AA56E7A2-3DDA-4866-9131-F81081CF0E78}"/>
    <pc:docChg chg="modSld">
      <pc:chgData name="JESSICA BONHAM-WERLING" userId="S::bonhamwerlin@wisc.edu::e1161f50-6f5f-48ee-87aa-09c97bf09f31" providerId="AD" clId="Web-{AA56E7A2-3DDA-4866-9131-F81081CF0E78}" dt="2020-10-07T21:25:25.945" v="72"/>
      <pc:docMkLst>
        <pc:docMk/>
      </pc:docMkLst>
      <pc:sldChg chg="modSp">
        <pc:chgData name="JESSICA BONHAM-WERLING" userId="S::bonhamwerlin@wisc.edu::e1161f50-6f5f-48ee-87aa-09c97bf09f31" providerId="AD" clId="Web-{AA56E7A2-3DDA-4866-9131-F81081CF0E78}" dt="2020-10-07T21:20:23.645" v="27" actId="20577"/>
        <pc:sldMkLst>
          <pc:docMk/>
          <pc:sldMk cId="2855062713" sldId="343"/>
        </pc:sldMkLst>
        <pc:spChg chg="mod">
          <ac:chgData name="JESSICA BONHAM-WERLING" userId="S::bonhamwerlin@wisc.edu::e1161f50-6f5f-48ee-87aa-09c97bf09f31" providerId="AD" clId="Web-{AA56E7A2-3DDA-4866-9131-F81081CF0E78}" dt="2020-10-07T21:19:27.129" v="11" actId="20577"/>
          <ac:spMkLst>
            <pc:docMk/>
            <pc:sldMk cId="2855062713" sldId="343"/>
            <ac:spMk id="9" creationId="{F5DE99FD-88F0-C547-9D60-058B843F1350}"/>
          </ac:spMkLst>
        </pc:spChg>
        <pc:spChg chg="mod">
          <ac:chgData name="JESSICA BONHAM-WERLING" userId="S::bonhamwerlin@wisc.edu::e1161f50-6f5f-48ee-87aa-09c97bf09f31" providerId="AD" clId="Web-{AA56E7A2-3DDA-4866-9131-F81081CF0E78}" dt="2020-10-07T21:20:23.645" v="27" actId="20577"/>
          <ac:spMkLst>
            <pc:docMk/>
            <pc:sldMk cId="2855062713" sldId="343"/>
            <ac:spMk id="10" creationId="{DD534ADF-FD5F-1047-8F99-B69FB4444543}"/>
          </ac:spMkLst>
        </pc:spChg>
        <pc:spChg chg="mod">
          <ac:chgData name="JESSICA BONHAM-WERLING" userId="S::bonhamwerlin@wisc.edu::e1161f50-6f5f-48ee-87aa-09c97bf09f31" providerId="AD" clId="Web-{AA56E7A2-3DDA-4866-9131-F81081CF0E78}" dt="2020-10-07T21:19:15.629" v="6" actId="20577"/>
          <ac:spMkLst>
            <pc:docMk/>
            <pc:sldMk cId="2855062713" sldId="343"/>
            <ac:spMk id="17" creationId="{BF2FDF67-FC6D-7E44-8F80-2792D25A3B40}"/>
          </ac:spMkLst>
        </pc:spChg>
      </pc:sldChg>
      <pc:sldChg chg="addSp delSp modSp">
        <pc:chgData name="JESSICA BONHAM-WERLING" userId="S::bonhamwerlin@wisc.edu::e1161f50-6f5f-48ee-87aa-09c97bf09f31" providerId="AD" clId="Web-{AA56E7A2-3DDA-4866-9131-F81081CF0E78}" dt="2020-10-07T21:25:25.945" v="72"/>
        <pc:sldMkLst>
          <pc:docMk/>
          <pc:sldMk cId="1163744098" sldId="365"/>
        </pc:sldMkLst>
        <pc:spChg chg="mod">
          <ac:chgData name="JESSICA BONHAM-WERLING" userId="S::bonhamwerlin@wisc.edu::e1161f50-6f5f-48ee-87aa-09c97bf09f31" providerId="AD" clId="Web-{AA56E7A2-3DDA-4866-9131-F81081CF0E78}" dt="2020-10-07T21:21:57.208" v="33" actId="20577"/>
          <ac:spMkLst>
            <pc:docMk/>
            <pc:sldMk cId="1163744098" sldId="365"/>
            <ac:spMk id="2" creationId="{00000000-0000-0000-0000-000000000000}"/>
          </ac:spMkLst>
        </pc:spChg>
        <pc:spChg chg="add del mod">
          <ac:chgData name="JESSICA BONHAM-WERLING" userId="S::bonhamwerlin@wisc.edu::e1161f50-6f5f-48ee-87aa-09c97bf09f31" providerId="AD" clId="Web-{AA56E7A2-3DDA-4866-9131-F81081CF0E78}" dt="2020-10-07T21:25:17.711" v="69"/>
          <ac:spMkLst>
            <pc:docMk/>
            <pc:sldMk cId="1163744098" sldId="365"/>
            <ac:spMk id="25" creationId="{543D07A1-23F9-4CD1-B31C-AD2928FBA504}"/>
          </ac:spMkLst>
        </pc:spChg>
        <pc:spChg chg="mod">
          <ac:chgData name="JESSICA BONHAM-WERLING" userId="S::bonhamwerlin@wisc.edu::e1161f50-6f5f-48ee-87aa-09c97bf09f31" providerId="AD" clId="Web-{AA56E7A2-3DDA-4866-9131-F81081CF0E78}" dt="2020-10-07T21:22:19.974" v="58" actId="20577"/>
          <ac:spMkLst>
            <pc:docMk/>
            <pc:sldMk cId="1163744098" sldId="365"/>
            <ac:spMk id="33" creationId="{00000000-0000-0000-0000-000000000000}"/>
          </ac:spMkLst>
        </pc:spChg>
        <pc:spChg chg="mod">
          <ac:chgData name="JESSICA BONHAM-WERLING" userId="S::bonhamwerlin@wisc.edu::e1161f50-6f5f-48ee-87aa-09c97bf09f31" providerId="AD" clId="Web-{AA56E7A2-3DDA-4866-9131-F81081CF0E78}" dt="2020-10-07T21:23:16.771" v="66" actId="14100"/>
          <ac:spMkLst>
            <pc:docMk/>
            <pc:sldMk cId="1163744098" sldId="365"/>
            <ac:spMk id="35" creationId="{63DBFFFD-E4C0-5F41-ADBB-7C3BA8CE7D15}"/>
          </ac:spMkLst>
        </pc:spChg>
        <pc:spChg chg="del">
          <ac:chgData name="JESSICA BONHAM-WERLING" userId="S::bonhamwerlin@wisc.edu::e1161f50-6f5f-48ee-87aa-09c97bf09f31" providerId="AD" clId="Web-{AA56E7A2-3DDA-4866-9131-F81081CF0E78}" dt="2020-10-07T21:22:30.630" v="61"/>
          <ac:spMkLst>
            <pc:docMk/>
            <pc:sldMk cId="1163744098" sldId="365"/>
            <ac:spMk id="36" creationId="{00000000-0000-0000-0000-000000000000}"/>
          </ac:spMkLst>
        </pc:spChg>
        <pc:spChg chg="del">
          <ac:chgData name="JESSICA BONHAM-WERLING" userId="S::bonhamwerlin@wisc.edu::e1161f50-6f5f-48ee-87aa-09c97bf09f31" providerId="AD" clId="Web-{AA56E7A2-3DDA-4866-9131-F81081CF0E78}" dt="2020-10-07T21:25:21.367" v="70"/>
          <ac:spMkLst>
            <pc:docMk/>
            <pc:sldMk cId="1163744098" sldId="365"/>
            <ac:spMk id="37" creationId="{00000000-0000-0000-0000-000000000000}"/>
          </ac:spMkLst>
        </pc:spChg>
        <pc:spChg chg="del">
          <ac:chgData name="JESSICA BONHAM-WERLING" userId="S::bonhamwerlin@wisc.edu::e1161f50-6f5f-48ee-87aa-09c97bf09f31" providerId="AD" clId="Web-{AA56E7A2-3DDA-4866-9131-F81081CF0E78}" dt="2020-10-07T21:22:28.396" v="60"/>
          <ac:spMkLst>
            <pc:docMk/>
            <pc:sldMk cId="1163744098" sldId="365"/>
            <ac:spMk id="42" creationId="{279A5BC4-CE74-7C48-B421-D99E24D13DBA}"/>
          </ac:spMkLst>
        </pc:spChg>
        <pc:spChg chg="del">
          <ac:chgData name="JESSICA BONHAM-WERLING" userId="S::bonhamwerlin@wisc.edu::e1161f50-6f5f-48ee-87aa-09c97bf09f31" providerId="AD" clId="Web-{AA56E7A2-3DDA-4866-9131-F81081CF0E78}" dt="2020-10-07T21:25:25.945" v="72"/>
          <ac:spMkLst>
            <pc:docMk/>
            <pc:sldMk cId="1163744098" sldId="365"/>
            <ac:spMk id="49" creationId="{B4BE14BD-EAFF-0545-9E4A-1330BDCF1A6C}"/>
          </ac:spMkLst>
        </pc:spChg>
        <pc:picChg chg="del">
          <ac:chgData name="JESSICA BONHAM-WERLING" userId="S::bonhamwerlin@wisc.edu::e1161f50-6f5f-48ee-87aa-09c97bf09f31" providerId="AD" clId="Web-{AA56E7A2-3DDA-4866-9131-F81081CF0E78}" dt="2020-10-07T21:22:22.677" v="59"/>
          <ac:picMkLst>
            <pc:docMk/>
            <pc:sldMk cId="1163744098" sldId="365"/>
            <ac:picMk id="45" creationId="{5AA6243C-353B-5444-903B-A8927DB3D35D}"/>
          </ac:picMkLst>
        </pc:picChg>
        <pc:picChg chg="del">
          <ac:chgData name="JESSICA BONHAM-WERLING" userId="S::bonhamwerlin@wisc.edu::e1161f50-6f5f-48ee-87aa-09c97bf09f31" providerId="AD" clId="Web-{AA56E7A2-3DDA-4866-9131-F81081CF0E78}" dt="2020-10-07T21:25:22.930" v="71"/>
          <ac:picMkLst>
            <pc:docMk/>
            <pc:sldMk cId="1163744098" sldId="365"/>
            <ac:picMk id="50" creationId="{ACDDC6F5-6E0C-FC40-B0AB-11152BEB7983}"/>
          </ac:picMkLst>
        </pc:picChg>
      </pc:sldChg>
    </pc:docChg>
  </pc:docChgLst>
  <pc:docChgLst>
    <pc:chgData name="JESSICA BONHAM-WERLING" userId="e1161f50-6f5f-48ee-87aa-09c97bf09f31" providerId="ADAL" clId="{5DB8E6DB-3E67-F145-B735-F4BC3EFAD404}"/>
    <pc:docChg chg="modSld">
      <pc:chgData name="JESSICA BONHAM-WERLING" userId="e1161f50-6f5f-48ee-87aa-09c97bf09f31" providerId="ADAL" clId="{5DB8E6DB-3E67-F145-B735-F4BC3EFAD404}" dt="2020-09-03T16:35:21.134" v="230" actId="1038"/>
      <pc:docMkLst>
        <pc:docMk/>
      </pc:docMkLst>
      <pc:sldChg chg="addSp modSp">
        <pc:chgData name="JESSICA BONHAM-WERLING" userId="e1161f50-6f5f-48ee-87aa-09c97bf09f31" providerId="ADAL" clId="{5DB8E6DB-3E67-F145-B735-F4BC3EFAD404}" dt="2020-09-03T16:30:24.812" v="21"/>
        <pc:sldMkLst>
          <pc:docMk/>
          <pc:sldMk cId="3953291369" sldId="301"/>
        </pc:sldMkLst>
        <pc:picChg chg="add mod">
          <ac:chgData name="JESSICA BONHAM-WERLING" userId="e1161f50-6f5f-48ee-87aa-09c97bf09f31" providerId="ADAL" clId="{5DB8E6DB-3E67-F145-B735-F4BC3EFAD404}" dt="2020-09-03T16:30:24.812" v="21"/>
          <ac:picMkLst>
            <pc:docMk/>
            <pc:sldMk cId="3953291369" sldId="301"/>
            <ac:picMk id="38" creationId="{2FCB0C87-F6B4-F349-A964-E200CECC722F}"/>
          </ac:picMkLst>
        </pc:picChg>
      </pc:sldChg>
      <pc:sldChg chg="addSp modSp mod">
        <pc:chgData name="JESSICA BONHAM-WERLING" userId="e1161f50-6f5f-48ee-87aa-09c97bf09f31" providerId="ADAL" clId="{5DB8E6DB-3E67-F145-B735-F4BC3EFAD404}" dt="2020-09-03T16:31:28.266" v="32" actId="1076"/>
        <pc:sldMkLst>
          <pc:docMk/>
          <pc:sldMk cId="586443126" sldId="328"/>
        </pc:sldMkLst>
        <pc:picChg chg="add mod">
          <ac:chgData name="JESSICA BONHAM-WERLING" userId="e1161f50-6f5f-48ee-87aa-09c97bf09f31" providerId="ADAL" clId="{5DB8E6DB-3E67-F145-B735-F4BC3EFAD404}" dt="2020-09-03T16:31:28.266" v="32" actId="1076"/>
          <ac:picMkLst>
            <pc:docMk/>
            <pc:sldMk cId="586443126" sldId="328"/>
            <ac:picMk id="8" creationId="{7680D318-3F54-5543-8883-103265B5863B}"/>
          </ac:picMkLst>
        </pc:picChg>
      </pc:sldChg>
      <pc:sldChg chg="addSp modSp mod">
        <pc:chgData name="JESSICA BONHAM-WERLING" userId="e1161f50-6f5f-48ee-87aa-09c97bf09f31" providerId="ADAL" clId="{5DB8E6DB-3E67-F145-B735-F4BC3EFAD404}" dt="2020-09-03T16:30:04.380" v="18"/>
        <pc:sldMkLst>
          <pc:docMk/>
          <pc:sldMk cId="1077178670" sldId="332"/>
        </pc:sldMkLst>
        <pc:spChg chg="add mod">
          <ac:chgData name="JESSICA BONHAM-WERLING" userId="e1161f50-6f5f-48ee-87aa-09c97bf09f31" providerId="ADAL" clId="{5DB8E6DB-3E67-F145-B735-F4BC3EFAD404}" dt="2020-09-03T16:26:48.870" v="3" actId="2085"/>
          <ac:spMkLst>
            <pc:docMk/>
            <pc:sldMk cId="1077178670" sldId="332"/>
            <ac:spMk id="3" creationId="{309A9261-45F0-2448-BE53-11D59D1B0142}"/>
          </ac:spMkLst>
        </pc:spChg>
        <pc:picChg chg="add mod">
          <ac:chgData name="JESSICA BONHAM-WERLING" userId="e1161f50-6f5f-48ee-87aa-09c97bf09f31" providerId="ADAL" clId="{5DB8E6DB-3E67-F145-B735-F4BC3EFAD404}" dt="2020-09-03T16:30:04.380" v="18"/>
          <ac:picMkLst>
            <pc:docMk/>
            <pc:sldMk cId="1077178670" sldId="332"/>
            <ac:picMk id="1026" creationId="{EB232E23-FC50-9743-9F3E-7665CBEB2C0C}"/>
          </ac:picMkLst>
        </pc:picChg>
      </pc:sldChg>
      <pc:sldChg chg="addSp modSp">
        <pc:chgData name="JESSICA BONHAM-WERLING" userId="e1161f50-6f5f-48ee-87aa-09c97bf09f31" providerId="ADAL" clId="{5DB8E6DB-3E67-F145-B735-F4BC3EFAD404}" dt="2020-09-03T16:31:18.241" v="30" actId="14100"/>
        <pc:sldMkLst>
          <pc:docMk/>
          <pc:sldMk cId="3146070155" sldId="333"/>
        </pc:sldMkLst>
        <pc:picChg chg="add mod">
          <ac:chgData name="JESSICA BONHAM-WERLING" userId="e1161f50-6f5f-48ee-87aa-09c97bf09f31" providerId="ADAL" clId="{5DB8E6DB-3E67-F145-B735-F4BC3EFAD404}" dt="2020-09-03T16:31:18.241" v="30" actId="14100"/>
          <ac:picMkLst>
            <pc:docMk/>
            <pc:sldMk cId="3146070155" sldId="333"/>
            <ac:picMk id="8" creationId="{47773BD2-7718-234A-8F3A-F7D1FEB47FA0}"/>
          </ac:picMkLst>
        </pc:picChg>
      </pc:sldChg>
      <pc:sldChg chg="addSp modSp">
        <pc:chgData name="JESSICA BONHAM-WERLING" userId="e1161f50-6f5f-48ee-87aa-09c97bf09f31" providerId="ADAL" clId="{5DB8E6DB-3E67-F145-B735-F4BC3EFAD404}" dt="2020-09-03T16:31:36.341" v="34" actId="14100"/>
        <pc:sldMkLst>
          <pc:docMk/>
          <pc:sldMk cId="4022011797" sldId="344"/>
        </pc:sldMkLst>
        <pc:spChg chg="mod">
          <ac:chgData name="JESSICA BONHAM-WERLING" userId="e1161f50-6f5f-48ee-87aa-09c97bf09f31" providerId="ADAL" clId="{5DB8E6DB-3E67-F145-B735-F4BC3EFAD404}" dt="2020-09-03T16:31:36.341" v="34" actId="14100"/>
          <ac:spMkLst>
            <pc:docMk/>
            <pc:sldMk cId="4022011797" sldId="344"/>
            <ac:spMk id="4" creationId="{00000000-0000-0000-0000-000000000000}"/>
          </ac:spMkLst>
        </pc:spChg>
        <pc:picChg chg="add mod">
          <ac:chgData name="JESSICA BONHAM-WERLING" userId="e1161f50-6f5f-48ee-87aa-09c97bf09f31" providerId="ADAL" clId="{5DB8E6DB-3E67-F145-B735-F4BC3EFAD404}" dt="2020-09-03T16:31:32.368" v="33"/>
          <ac:picMkLst>
            <pc:docMk/>
            <pc:sldMk cId="4022011797" sldId="344"/>
            <ac:picMk id="34" creationId="{7949180D-D939-3042-AF11-65D5C666A513}"/>
          </ac:picMkLst>
        </pc:picChg>
      </pc:sldChg>
      <pc:sldChg chg="addSp modSp mod">
        <pc:chgData name="JESSICA BONHAM-WERLING" userId="e1161f50-6f5f-48ee-87aa-09c97bf09f31" providerId="ADAL" clId="{5DB8E6DB-3E67-F145-B735-F4BC3EFAD404}" dt="2020-09-03T16:34:54.572" v="221" actId="20577"/>
        <pc:sldMkLst>
          <pc:docMk/>
          <pc:sldMk cId="3625500337" sldId="346"/>
        </pc:sldMkLst>
        <pc:spChg chg="mod">
          <ac:chgData name="JESSICA BONHAM-WERLING" userId="e1161f50-6f5f-48ee-87aa-09c97bf09f31" providerId="ADAL" clId="{5DB8E6DB-3E67-F145-B735-F4BC3EFAD404}" dt="2020-09-03T16:34:13.579" v="93" actId="1038"/>
          <ac:spMkLst>
            <pc:docMk/>
            <pc:sldMk cId="3625500337" sldId="346"/>
            <ac:spMk id="7" creationId="{D8C4DEC5-0D12-1B40-98B4-E35932DD582F}"/>
          </ac:spMkLst>
        </pc:spChg>
        <pc:spChg chg="mod">
          <ac:chgData name="JESSICA BONHAM-WERLING" userId="e1161f50-6f5f-48ee-87aa-09c97bf09f31" providerId="ADAL" clId="{5DB8E6DB-3E67-F145-B735-F4BC3EFAD404}" dt="2020-09-03T16:34:13.579" v="93" actId="1038"/>
          <ac:spMkLst>
            <pc:docMk/>
            <pc:sldMk cId="3625500337" sldId="346"/>
            <ac:spMk id="8" creationId="{68660789-3319-1046-AE53-67BB5474E1AD}"/>
          </ac:spMkLst>
        </pc:spChg>
        <pc:spChg chg="add mod">
          <ac:chgData name="JESSICA BONHAM-WERLING" userId="e1161f50-6f5f-48ee-87aa-09c97bf09f31" providerId="ADAL" clId="{5DB8E6DB-3E67-F145-B735-F4BC3EFAD404}" dt="2020-09-03T16:34:18.420" v="104" actId="20577"/>
          <ac:spMkLst>
            <pc:docMk/>
            <pc:sldMk cId="3625500337" sldId="346"/>
            <ac:spMk id="10" creationId="{99C77A28-D30C-484D-BA2F-536E5B3F5384}"/>
          </ac:spMkLst>
        </pc:spChg>
        <pc:spChg chg="add mod">
          <ac:chgData name="JESSICA BONHAM-WERLING" userId="e1161f50-6f5f-48ee-87aa-09c97bf09f31" providerId="ADAL" clId="{5DB8E6DB-3E67-F145-B735-F4BC3EFAD404}" dt="2020-09-03T16:34:54.572" v="221" actId="20577"/>
          <ac:spMkLst>
            <pc:docMk/>
            <pc:sldMk cId="3625500337" sldId="346"/>
            <ac:spMk id="11" creationId="{35FFE075-D5EE-2748-B02F-FA360652F4F1}"/>
          </ac:spMkLst>
        </pc:spChg>
        <pc:spChg chg="mod">
          <ac:chgData name="JESSICA BONHAM-WERLING" userId="e1161f50-6f5f-48ee-87aa-09c97bf09f31" providerId="ADAL" clId="{5DB8E6DB-3E67-F145-B735-F4BC3EFAD404}" dt="2020-09-03T16:34:13.579" v="93" actId="1038"/>
          <ac:spMkLst>
            <pc:docMk/>
            <pc:sldMk cId="3625500337" sldId="346"/>
            <ac:spMk id="12" creationId="{A0F5B508-F8F5-8E4A-B5F3-116B8AA849A3}"/>
          </ac:spMkLst>
        </pc:spChg>
        <pc:spChg chg="mod">
          <ac:chgData name="JESSICA BONHAM-WERLING" userId="e1161f50-6f5f-48ee-87aa-09c97bf09f31" providerId="ADAL" clId="{5DB8E6DB-3E67-F145-B735-F4BC3EFAD404}" dt="2020-09-03T16:34:13.579" v="93" actId="1038"/>
          <ac:spMkLst>
            <pc:docMk/>
            <pc:sldMk cId="3625500337" sldId="346"/>
            <ac:spMk id="14" creationId="{B15E442F-D3B8-9843-8706-509D68C1A841}"/>
          </ac:spMkLst>
        </pc:spChg>
        <pc:spChg chg="mod">
          <ac:chgData name="JESSICA BONHAM-WERLING" userId="e1161f50-6f5f-48ee-87aa-09c97bf09f31" providerId="ADAL" clId="{5DB8E6DB-3E67-F145-B735-F4BC3EFAD404}" dt="2020-09-03T16:34:13.579" v="93" actId="1038"/>
          <ac:spMkLst>
            <pc:docMk/>
            <pc:sldMk cId="3625500337" sldId="346"/>
            <ac:spMk id="17" creationId="{EC5896B8-047B-1549-84B9-1EE5A5C15760}"/>
          </ac:spMkLst>
        </pc:spChg>
        <pc:spChg chg="mod">
          <ac:chgData name="JESSICA BONHAM-WERLING" userId="e1161f50-6f5f-48ee-87aa-09c97bf09f31" providerId="ADAL" clId="{5DB8E6DB-3E67-F145-B735-F4BC3EFAD404}" dt="2020-09-03T16:34:13.579" v="93" actId="1038"/>
          <ac:spMkLst>
            <pc:docMk/>
            <pc:sldMk cId="3625500337" sldId="346"/>
            <ac:spMk id="18" creationId="{EA2DEAD0-D42B-8841-B97A-4506250047F1}"/>
          </ac:spMkLst>
        </pc:spChg>
      </pc:sldChg>
      <pc:sldChg chg="modSp mod">
        <pc:chgData name="JESSICA BONHAM-WERLING" userId="e1161f50-6f5f-48ee-87aa-09c97bf09f31" providerId="ADAL" clId="{5DB8E6DB-3E67-F145-B735-F4BC3EFAD404}" dt="2020-09-03T16:35:21.134" v="230" actId="1038"/>
        <pc:sldMkLst>
          <pc:docMk/>
          <pc:sldMk cId="839627285" sldId="350"/>
        </pc:sldMkLst>
        <pc:picChg chg="mod">
          <ac:chgData name="JESSICA BONHAM-WERLING" userId="e1161f50-6f5f-48ee-87aa-09c97bf09f31" providerId="ADAL" clId="{5DB8E6DB-3E67-F145-B735-F4BC3EFAD404}" dt="2020-09-03T16:35:21.134" v="230" actId="1038"/>
          <ac:picMkLst>
            <pc:docMk/>
            <pc:sldMk cId="839627285" sldId="350"/>
            <ac:picMk id="71" creationId="{8CAF18AF-32AA-0F40-B5FC-8ED3A80791C5}"/>
          </ac:picMkLst>
        </pc:picChg>
      </pc:sldChg>
      <pc:sldChg chg="modSp mod">
        <pc:chgData name="JESSICA BONHAM-WERLING" userId="e1161f50-6f5f-48ee-87aa-09c97bf09f31" providerId="ADAL" clId="{5DB8E6DB-3E67-F145-B735-F4BC3EFAD404}" dt="2020-09-03T16:35:14.827" v="225" actId="1035"/>
        <pc:sldMkLst>
          <pc:docMk/>
          <pc:sldMk cId="756962908" sldId="351"/>
        </pc:sldMkLst>
        <pc:picChg chg="mod">
          <ac:chgData name="JESSICA BONHAM-WERLING" userId="e1161f50-6f5f-48ee-87aa-09c97bf09f31" providerId="ADAL" clId="{5DB8E6DB-3E67-F145-B735-F4BC3EFAD404}" dt="2020-09-03T16:35:14.827" v="225" actId="1035"/>
          <ac:picMkLst>
            <pc:docMk/>
            <pc:sldMk cId="756962908" sldId="351"/>
            <ac:picMk id="71" creationId="{8CAF18AF-32AA-0F40-B5FC-8ED3A80791C5}"/>
          </ac:picMkLst>
        </pc:picChg>
      </pc:sldChg>
    </pc:docChg>
  </pc:docChgLst>
  <pc:docChgLst>
    <pc:chgData name="Korina Hendricks" userId="S::kahendricks@wisc.edu::bba7f297-2095-4508-b783-37103d0eb6ba" providerId="AD" clId="Web-{AF27D186-7E89-C321-83E5-E21F40045863}"/>
    <pc:docChg chg="addSld delSld modSld">
      <pc:chgData name="Korina Hendricks" userId="S::kahendricks@wisc.edu::bba7f297-2095-4508-b783-37103d0eb6ba" providerId="AD" clId="Web-{AF27D186-7E89-C321-83E5-E21F40045863}" dt="2022-05-18T19:33:20.183" v="1118" actId="1076"/>
      <pc:docMkLst>
        <pc:docMk/>
      </pc:docMkLst>
      <pc:sldChg chg="modSp">
        <pc:chgData name="Korina Hendricks" userId="S::kahendricks@wisc.edu::bba7f297-2095-4508-b783-37103d0eb6ba" providerId="AD" clId="Web-{AF27D186-7E89-C321-83E5-E21F40045863}" dt="2022-05-18T15:23:05.546" v="76" actId="1076"/>
        <pc:sldMkLst>
          <pc:docMk/>
          <pc:sldMk cId="3708762547" sldId="364"/>
        </pc:sldMkLst>
        <pc:spChg chg="mod">
          <ac:chgData name="Korina Hendricks" userId="S::kahendricks@wisc.edu::bba7f297-2095-4508-b783-37103d0eb6ba" providerId="AD" clId="Web-{AF27D186-7E89-C321-83E5-E21F40045863}" dt="2022-05-18T15:22:53.327" v="74" actId="1076"/>
          <ac:spMkLst>
            <pc:docMk/>
            <pc:sldMk cId="3708762547" sldId="364"/>
            <ac:spMk id="3" creationId="{00000000-0000-0000-0000-000000000000}"/>
          </ac:spMkLst>
        </pc:spChg>
        <pc:spChg chg="mod">
          <ac:chgData name="Korina Hendricks" userId="S::kahendricks@wisc.edu::bba7f297-2095-4508-b783-37103d0eb6ba" providerId="AD" clId="Web-{AF27D186-7E89-C321-83E5-E21F40045863}" dt="2022-05-18T15:21:11.093" v="19" actId="1076"/>
          <ac:spMkLst>
            <pc:docMk/>
            <pc:sldMk cId="3708762547" sldId="364"/>
            <ac:spMk id="44" creationId="{00000000-0000-0000-0000-000000000000}"/>
          </ac:spMkLst>
        </pc:spChg>
        <pc:spChg chg="mod">
          <ac:chgData name="Korina Hendricks" userId="S::kahendricks@wisc.edu::bba7f297-2095-4508-b783-37103d0eb6ba" providerId="AD" clId="Web-{AF27D186-7E89-C321-83E5-E21F40045863}" dt="2022-05-18T15:21:11.687" v="36" actId="1076"/>
          <ac:spMkLst>
            <pc:docMk/>
            <pc:sldMk cId="3708762547" sldId="364"/>
            <ac:spMk id="48" creationId="{B2D46798-EABF-4221-A279-36D0F98368DD}"/>
          </ac:spMkLst>
        </pc:spChg>
        <pc:spChg chg="mod">
          <ac:chgData name="Korina Hendricks" userId="S::kahendricks@wisc.edu::bba7f297-2095-4508-b783-37103d0eb6ba" providerId="AD" clId="Web-{AF27D186-7E89-C321-83E5-E21F40045863}" dt="2022-05-18T15:21:11.124" v="20" actId="1076"/>
          <ac:spMkLst>
            <pc:docMk/>
            <pc:sldMk cId="3708762547" sldId="364"/>
            <ac:spMk id="53" creationId="{00000000-0000-0000-0000-000000000000}"/>
          </ac:spMkLst>
        </pc:spChg>
        <pc:spChg chg="mod">
          <ac:chgData name="Korina Hendricks" userId="S::kahendricks@wisc.edu::bba7f297-2095-4508-b783-37103d0eb6ba" providerId="AD" clId="Web-{AF27D186-7E89-C321-83E5-E21F40045863}" dt="2022-05-18T15:22:39.312" v="70" actId="1076"/>
          <ac:spMkLst>
            <pc:docMk/>
            <pc:sldMk cId="3708762547" sldId="364"/>
            <ac:spMk id="54" creationId="{00000000-0000-0000-0000-000000000000}"/>
          </ac:spMkLst>
        </pc:spChg>
        <pc:spChg chg="mod">
          <ac:chgData name="Korina Hendricks" userId="S::kahendricks@wisc.edu::bba7f297-2095-4508-b783-37103d0eb6ba" providerId="AD" clId="Web-{AF27D186-7E89-C321-83E5-E21F40045863}" dt="2022-05-18T15:23:05.546" v="76" actId="1076"/>
          <ac:spMkLst>
            <pc:docMk/>
            <pc:sldMk cId="3708762547" sldId="364"/>
            <ac:spMk id="55" creationId="{00000000-0000-0000-0000-000000000000}"/>
          </ac:spMkLst>
        </pc:spChg>
        <pc:spChg chg="mod">
          <ac:chgData name="Korina Hendricks" userId="S::kahendricks@wisc.edu::bba7f297-2095-4508-b783-37103d0eb6ba" providerId="AD" clId="Web-{AF27D186-7E89-C321-83E5-E21F40045863}" dt="2022-05-18T15:21:57.749" v="46" actId="1076"/>
          <ac:spMkLst>
            <pc:docMk/>
            <pc:sldMk cId="3708762547" sldId="364"/>
            <ac:spMk id="58" creationId="{00000000-0000-0000-0000-000000000000}"/>
          </ac:spMkLst>
        </pc:spChg>
        <pc:spChg chg="mod">
          <ac:chgData name="Korina Hendricks" userId="S::kahendricks@wisc.edu::bba7f297-2095-4508-b783-37103d0eb6ba" providerId="AD" clId="Web-{AF27D186-7E89-C321-83E5-E21F40045863}" dt="2022-05-18T15:21:10.562" v="7" actId="1076"/>
          <ac:spMkLst>
            <pc:docMk/>
            <pc:sldMk cId="3708762547" sldId="364"/>
            <ac:spMk id="59" creationId="{00000000-0000-0000-0000-000000000000}"/>
          </ac:spMkLst>
        </pc:spChg>
        <pc:spChg chg="mod">
          <ac:chgData name="Korina Hendricks" userId="S::kahendricks@wisc.edu::bba7f297-2095-4508-b783-37103d0eb6ba" providerId="AD" clId="Web-{AF27D186-7E89-C321-83E5-E21F40045863}" dt="2022-05-18T15:21:10.593" v="8" actId="1076"/>
          <ac:spMkLst>
            <pc:docMk/>
            <pc:sldMk cId="3708762547" sldId="364"/>
            <ac:spMk id="60" creationId="{00000000-0000-0000-0000-000000000000}"/>
          </ac:spMkLst>
        </pc:spChg>
        <pc:spChg chg="mod">
          <ac:chgData name="Korina Hendricks" userId="S::kahendricks@wisc.edu::bba7f297-2095-4508-b783-37103d0eb6ba" providerId="AD" clId="Web-{AF27D186-7E89-C321-83E5-E21F40045863}" dt="2022-05-18T15:21:10.624" v="9" actId="1076"/>
          <ac:spMkLst>
            <pc:docMk/>
            <pc:sldMk cId="3708762547" sldId="364"/>
            <ac:spMk id="61" creationId="{00000000-0000-0000-0000-000000000000}"/>
          </ac:spMkLst>
        </pc:spChg>
        <pc:spChg chg="mod">
          <ac:chgData name="Korina Hendricks" userId="S::kahendricks@wisc.edu::bba7f297-2095-4508-b783-37103d0eb6ba" providerId="AD" clId="Web-{AF27D186-7E89-C321-83E5-E21F40045863}" dt="2022-05-18T15:21:10.656" v="10" actId="1076"/>
          <ac:spMkLst>
            <pc:docMk/>
            <pc:sldMk cId="3708762547" sldId="364"/>
            <ac:spMk id="62" creationId="{00000000-0000-0000-0000-000000000000}"/>
          </ac:spMkLst>
        </pc:spChg>
        <pc:spChg chg="mod">
          <ac:chgData name="Korina Hendricks" userId="S::kahendricks@wisc.edu::bba7f297-2095-4508-b783-37103d0eb6ba" providerId="AD" clId="Web-{AF27D186-7E89-C321-83E5-E21F40045863}" dt="2022-05-18T15:21:10.687" v="11" actId="1076"/>
          <ac:spMkLst>
            <pc:docMk/>
            <pc:sldMk cId="3708762547" sldId="364"/>
            <ac:spMk id="63" creationId="{00000000-0000-0000-0000-000000000000}"/>
          </ac:spMkLst>
        </pc:spChg>
        <pc:spChg chg="mod">
          <ac:chgData name="Korina Hendricks" userId="S::kahendricks@wisc.edu::bba7f297-2095-4508-b783-37103d0eb6ba" providerId="AD" clId="Web-{AF27D186-7E89-C321-83E5-E21F40045863}" dt="2022-05-18T15:21:10.734" v="12" actId="1076"/>
          <ac:spMkLst>
            <pc:docMk/>
            <pc:sldMk cId="3708762547" sldId="364"/>
            <ac:spMk id="64" creationId="{00000000-0000-0000-0000-000000000000}"/>
          </ac:spMkLst>
        </pc:spChg>
        <pc:spChg chg="mod">
          <ac:chgData name="Korina Hendricks" userId="S::kahendricks@wisc.edu::bba7f297-2095-4508-b783-37103d0eb6ba" providerId="AD" clId="Web-{AF27D186-7E89-C321-83E5-E21F40045863}" dt="2022-05-18T15:21:10.906" v="14" actId="1076"/>
          <ac:spMkLst>
            <pc:docMk/>
            <pc:sldMk cId="3708762547" sldId="364"/>
            <ac:spMk id="65" creationId="{00000000-0000-0000-0000-000000000000}"/>
          </ac:spMkLst>
        </pc:spChg>
        <pc:spChg chg="mod">
          <ac:chgData name="Korina Hendricks" userId="S::kahendricks@wisc.edu::bba7f297-2095-4508-b783-37103d0eb6ba" providerId="AD" clId="Web-{AF27D186-7E89-C321-83E5-E21F40045863}" dt="2022-05-18T15:21:10.468" v="4" actId="1076"/>
          <ac:spMkLst>
            <pc:docMk/>
            <pc:sldMk cId="3708762547" sldId="364"/>
            <ac:spMk id="66" creationId="{63DBFFFD-E4C0-5F41-ADBB-7C3BA8CE7D15}"/>
          </ac:spMkLst>
        </pc:spChg>
        <pc:spChg chg="mod">
          <ac:chgData name="Korina Hendricks" userId="S::kahendricks@wisc.edu::bba7f297-2095-4508-b783-37103d0eb6ba" providerId="AD" clId="Web-{AF27D186-7E89-C321-83E5-E21F40045863}" dt="2022-05-18T15:21:11.171" v="21" actId="1076"/>
          <ac:spMkLst>
            <pc:docMk/>
            <pc:sldMk cId="3708762547" sldId="364"/>
            <ac:spMk id="72" creationId="{00000000-0000-0000-0000-000000000000}"/>
          </ac:spMkLst>
        </pc:spChg>
        <pc:spChg chg="mod">
          <ac:chgData name="Korina Hendricks" userId="S::kahendricks@wisc.edu::bba7f297-2095-4508-b783-37103d0eb6ba" providerId="AD" clId="Web-{AF27D186-7E89-C321-83E5-E21F40045863}" dt="2022-05-18T15:21:11.234" v="22" actId="1076"/>
          <ac:spMkLst>
            <pc:docMk/>
            <pc:sldMk cId="3708762547" sldId="364"/>
            <ac:spMk id="83" creationId="{00000000-0000-0000-0000-000000000000}"/>
          </ac:spMkLst>
        </pc:spChg>
        <pc:spChg chg="mod">
          <ac:chgData name="Korina Hendricks" userId="S::kahendricks@wisc.edu::bba7f297-2095-4508-b783-37103d0eb6ba" providerId="AD" clId="Web-{AF27D186-7E89-C321-83E5-E21F40045863}" dt="2022-05-18T15:21:11.265" v="23" actId="1076"/>
          <ac:spMkLst>
            <pc:docMk/>
            <pc:sldMk cId="3708762547" sldId="364"/>
            <ac:spMk id="96" creationId="{4A255800-79A1-5142-8087-C4298602C915}"/>
          </ac:spMkLst>
        </pc:spChg>
        <pc:spChg chg="mod">
          <ac:chgData name="Korina Hendricks" userId="S::kahendricks@wisc.edu::bba7f297-2095-4508-b783-37103d0eb6ba" providerId="AD" clId="Web-{AF27D186-7E89-C321-83E5-E21F40045863}" dt="2022-05-18T15:21:11.328" v="25" actId="1076"/>
          <ac:spMkLst>
            <pc:docMk/>
            <pc:sldMk cId="3708762547" sldId="364"/>
            <ac:spMk id="98" creationId="{3A402217-BFFE-A04B-BBC4-5B0E16358CF3}"/>
          </ac:spMkLst>
        </pc:spChg>
        <pc:spChg chg="mod">
          <ac:chgData name="Korina Hendricks" userId="S::kahendricks@wisc.edu::bba7f297-2095-4508-b783-37103d0eb6ba" providerId="AD" clId="Web-{AF27D186-7E89-C321-83E5-E21F40045863}" dt="2022-05-18T15:21:11.359" v="26" actId="1076"/>
          <ac:spMkLst>
            <pc:docMk/>
            <pc:sldMk cId="3708762547" sldId="364"/>
            <ac:spMk id="99" creationId="{B6DD2D8E-78CD-944E-9A07-F2F236C11AFD}"/>
          </ac:spMkLst>
        </pc:spChg>
        <pc:spChg chg="mod">
          <ac:chgData name="Korina Hendricks" userId="S::kahendricks@wisc.edu::bba7f297-2095-4508-b783-37103d0eb6ba" providerId="AD" clId="Web-{AF27D186-7E89-C321-83E5-E21F40045863}" dt="2022-05-18T15:21:11.421" v="28" actId="1076"/>
          <ac:spMkLst>
            <pc:docMk/>
            <pc:sldMk cId="3708762547" sldId="364"/>
            <ac:spMk id="101" creationId="{2E4C75BB-8155-3A4C-AEC8-A34AD4A16354}"/>
          </ac:spMkLst>
        </pc:spChg>
        <pc:spChg chg="mod">
          <ac:chgData name="Korina Hendricks" userId="S::kahendricks@wisc.edu::bba7f297-2095-4508-b783-37103d0eb6ba" providerId="AD" clId="Web-{AF27D186-7E89-C321-83E5-E21F40045863}" dt="2022-05-18T15:21:11.453" v="29" actId="1076"/>
          <ac:spMkLst>
            <pc:docMk/>
            <pc:sldMk cId="3708762547" sldId="364"/>
            <ac:spMk id="102" creationId="{279A5BC4-CE74-7C48-B421-D99E24D13DBA}"/>
          </ac:spMkLst>
        </pc:spChg>
        <pc:spChg chg="mod">
          <ac:chgData name="Korina Hendricks" userId="S::kahendricks@wisc.edu::bba7f297-2095-4508-b783-37103d0eb6ba" providerId="AD" clId="Web-{AF27D186-7E89-C321-83E5-E21F40045863}" dt="2022-05-18T15:21:11.515" v="31" actId="1076"/>
          <ac:spMkLst>
            <pc:docMk/>
            <pc:sldMk cId="3708762547" sldId="364"/>
            <ac:spMk id="104" creationId="{C92EDDB1-FACD-804E-A0E4-F10E47797AE4}"/>
          </ac:spMkLst>
        </pc:spChg>
        <pc:spChg chg="mod">
          <ac:chgData name="Korina Hendricks" userId="S::kahendricks@wisc.edu::bba7f297-2095-4508-b783-37103d0eb6ba" providerId="AD" clId="Web-{AF27D186-7E89-C321-83E5-E21F40045863}" dt="2022-05-18T15:21:11.562" v="32" actId="1076"/>
          <ac:spMkLst>
            <pc:docMk/>
            <pc:sldMk cId="3708762547" sldId="364"/>
            <ac:spMk id="105" creationId="{7396C170-3518-5E4D-AF1D-CCC439A2591C}"/>
          </ac:spMkLst>
        </pc:spChg>
        <pc:spChg chg="mod">
          <ac:chgData name="Korina Hendricks" userId="S::kahendricks@wisc.edu::bba7f297-2095-4508-b783-37103d0eb6ba" providerId="AD" clId="Web-{AF27D186-7E89-C321-83E5-E21F40045863}" dt="2022-05-18T15:21:11.624" v="34" actId="1076"/>
          <ac:spMkLst>
            <pc:docMk/>
            <pc:sldMk cId="3708762547" sldId="364"/>
            <ac:spMk id="107" creationId="{38A628BC-0C0F-E440-8165-8FFD80F8DD82}"/>
          </ac:spMkLst>
        </pc:spChg>
        <pc:spChg chg="mod">
          <ac:chgData name="Korina Hendricks" userId="S::kahendricks@wisc.edu::bba7f297-2095-4508-b783-37103d0eb6ba" providerId="AD" clId="Web-{AF27D186-7E89-C321-83E5-E21F40045863}" dt="2022-05-18T15:21:10.499" v="5" actId="1076"/>
          <ac:spMkLst>
            <pc:docMk/>
            <pc:sldMk cId="3708762547" sldId="364"/>
            <ac:spMk id="110" creationId="{B4BE14BD-EAFF-0545-9E4A-1330BDCF1A6C}"/>
          </ac:spMkLst>
        </pc:spChg>
        <pc:grpChg chg="mod">
          <ac:chgData name="Korina Hendricks" userId="S::kahendricks@wisc.edu::bba7f297-2095-4508-b783-37103d0eb6ba" providerId="AD" clId="Web-{AF27D186-7E89-C321-83E5-E21F40045863}" dt="2022-05-18T15:21:11.062" v="18" actId="1076"/>
          <ac:grpSpMkLst>
            <pc:docMk/>
            <pc:sldMk cId="3708762547" sldId="364"/>
            <ac:grpSpMk id="84" creationId="{00000000-0000-0000-0000-000000000000}"/>
          </ac:grpSpMkLst>
        </pc:grpChg>
        <pc:picChg chg="mod">
          <ac:chgData name="Korina Hendricks" userId="S::kahendricks@wisc.edu::bba7f297-2095-4508-b783-37103d0eb6ba" providerId="AD" clId="Web-{AF27D186-7E89-C321-83E5-E21F40045863}" dt="2022-05-18T15:23:00.359" v="75" actId="1076"/>
          <ac:picMkLst>
            <pc:docMk/>
            <pc:sldMk cId="3708762547" sldId="364"/>
            <ac:picMk id="2" creationId="{00000000-0000-0000-0000-000000000000}"/>
          </ac:picMkLst>
        </pc:picChg>
        <pc:picChg chg="mod ord">
          <ac:chgData name="Korina Hendricks" userId="S::kahendricks@wisc.edu::bba7f297-2095-4508-b783-37103d0eb6ba" providerId="AD" clId="Web-{AF27D186-7E89-C321-83E5-E21F40045863}" dt="2022-05-18T15:21:53.890" v="45" actId="1076"/>
          <ac:picMkLst>
            <pc:docMk/>
            <pc:sldMk cId="3708762547" sldId="364"/>
            <ac:picMk id="14" creationId="{00000000-0000-0000-0000-000000000000}"/>
          </ac:picMkLst>
        </pc:picChg>
        <pc:picChg chg="mod">
          <ac:chgData name="Korina Hendricks" userId="S::kahendricks@wisc.edu::bba7f297-2095-4508-b783-37103d0eb6ba" providerId="AD" clId="Web-{AF27D186-7E89-C321-83E5-E21F40045863}" dt="2022-05-18T15:22:44.249" v="71" actId="1076"/>
          <ac:picMkLst>
            <pc:docMk/>
            <pc:sldMk cId="3708762547" sldId="364"/>
            <ac:picMk id="49" creationId="{00000000-0000-0000-0000-000000000000}"/>
          </ac:picMkLst>
        </pc:picChg>
        <pc:picChg chg="mod">
          <ac:chgData name="Korina Hendricks" userId="S::kahendricks@wisc.edu::bba7f297-2095-4508-b783-37103d0eb6ba" providerId="AD" clId="Web-{AF27D186-7E89-C321-83E5-E21F40045863}" dt="2022-05-18T15:22:17.155" v="53" actId="1076"/>
          <ac:picMkLst>
            <pc:docMk/>
            <pc:sldMk cId="3708762547" sldId="364"/>
            <ac:picMk id="50" creationId="{612362ED-2594-B446-9DC1-8B19E1CA05C3}"/>
          </ac:picMkLst>
        </pc:picChg>
        <pc:picChg chg="mod">
          <ac:chgData name="Korina Hendricks" userId="S::kahendricks@wisc.edu::bba7f297-2095-4508-b783-37103d0eb6ba" providerId="AD" clId="Web-{AF27D186-7E89-C321-83E5-E21F40045863}" dt="2022-05-18T15:21:11.296" v="24" actId="1076"/>
          <ac:picMkLst>
            <pc:docMk/>
            <pc:sldMk cId="3708762547" sldId="364"/>
            <ac:picMk id="97" creationId="{F28712F2-E7CE-F64C-BD06-AE0DBCB22796}"/>
          </ac:picMkLst>
        </pc:picChg>
        <pc:picChg chg="mod">
          <ac:chgData name="Korina Hendricks" userId="S::kahendricks@wisc.edu::bba7f297-2095-4508-b783-37103d0eb6ba" providerId="AD" clId="Web-{AF27D186-7E89-C321-83E5-E21F40045863}" dt="2022-05-18T15:21:11.390" v="27" actId="1076"/>
          <ac:picMkLst>
            <pc:docMk/>
            <pc:sldMk cId="3708762547" sldId="364"/>
            <ac:picMk id="100" creationId="{EEF615BC-223C-0148-AE0F-33E1BB66C710}"/>
          </ac:picMkLst>
        </pc:picChg>
        <pc:picChg chg="mod">
          <ac:chgData name="Korina Hendricks" userId="S::kahendricks@wisc.edu::bba7f297-2095-4508-b783-37103d0eb6ba" providerId="AD" clId="Web-{AF27D186-7E89-C321-83E5-E21F40045863}" dt="2022-05-18T15:21:11.484" v="30" actId="1076"/>
          <ac:picMkLst>
            <pc:docMk/>
            <pc:sldMk cId="3708762547" sldId="364"/>
            <ac:picMk id="103" creationId="{5AA6243C-353B-5444-903B-A8927DB3D35D}"/>
          </ac:picMkLst>
        </pc:picChg>
        <pc:picChg chg="mod">
          <ac:chgData name="Korina Hendricks" userId="S::kahendricks@wisc.edu::bba7f297-2095-4508-b783-37103d0eb6ba" providerId="AD" clId="Web-{AF27D186-7E89-C321-83E5-E21F40045863}" dt="2022-05-18T15:21:11.593" v="33" actId="1076"/>
          <ac:picMkLst>
            <pc:docMk/>
            <pc:sldMk cId="3708762547" sldId="364"/>
            <ac:picMk id="106" creationId="{E7568756-F9F2-DD4B-98C1-7EE0CDEAE36B}"/>
          </ac:picMkLst>
        </pc:picChg>
        <pc:cxnChg chg="mod">
          <ac:chgData name="Korina Hendricks" userId="S::kahendricks@wisc.edu::bba7f297-2095-4508-b783-37103d0eb6ba" providerId="AD" clId="Web-{AF27D186-7E89-C321-83E5-E21F40045863}" dt="2022-05-18T15:21:34.374" v="41" actId="14100"/>
          <ac:cxnSpMkLst>
            <pc:docMk/>
            <pc:sldMk cId="3708762547" sldId="364"/>
            <ac:cxnSpMk id="77" creationId="{00000000-0000-0000-0000-000000000000}"/>
          </ac:cxnSpMkLst>
        </pc:cxnChg>
        <pc:cxnChg chg="mod">
          <ac:chgData name="Korina Hendricks" userId="S::kahendricks@wisc.edu::bba7f297-2095-4508-b783-37103d0eb6ba" providerId="AD" clId="Web-{AF27D186-7E89-C321-83E5-E21F40045863}" dt="2022-05-18T15:21:26.109" v="39" actId="14100"/>
          <ac:cxnSpMkLst>
            <pc:docMk/>
            <pc:sldMk cId="3708762547" sldId="364"/>
            <ac:cxnSpMk id="79" creationId="{00000000-0000-0000-0000-000000000000}"/>
          </ac:cxnSpMkLst>
        </pc:cxnChg>
        <pc:cxnChg chg="mod">
          <ac:chgData name="Korina Hendricks" userId="S::kahendricks@wisc.edu::bba7f297-2095-4508-b783-37103d0eb6ba" providerId="AD" clId="Web-{AF27D186-7E89-C321-83E5-E21F40045863}" dt="2022-05-18T15:21:40.421" v="42" actId="14100"/>
          <ac:cxnSpMkLst>
            <pc:docMk/>
            <pc:sldMk cId="3708762547" sldId="364"/>
            <ac:cxnSpMk id="82" creationId="{00000000-0000-0000-0000-000000000000}"/>
          </ac:cxnSpMkLst>
        </pc:cxnChg>
        <pc:cxnChg chg="mod">
          <ac:chgData name="Korina Hendricks" userId="S::kahendricks@wisc.edu::bba7f297-2095-4508-b783-37103d0eb6ba" providerId="AD" clId="Web-{AF27D186-7E89-C321-83E5-E21F40045863}" dt="2022-05-18T15:21:11.718" v="37" actId="1076"/>
          <ac:cxnSpMkLst>
            <pc:docMk/>
            <pc:sldMk cId="3708762547" sldId="364"/>
            <ac:cxnSpMk id="108" creationId="{00000000-0000-0000-0000-000000000000}"/>
          </ac:cxnSpMkLst>
        </pc:cxnChg>
        <pc:cxnChg chg="mod">
          <ac:chgData name="Korina Hendricks" userId="S::kahendricks@wisc.edu::bba7f297-2095-4508-b783-37103d0eb6ba" providerId="AD" clId="Web-{AF27D186-7E89-C321-83E5-E21F40045863}" dt="2022-05-18T15:21:11.656" v="35" actId="1076"/>
          <ac:cxnSpMkLst>
            <pc:docMk/>
            <pc:sldMk cId="3708762547" sldId="364"/>
            <ac:cxnSpMk id="109" creationId="{00000000-0000-0000-0000-000000000000}"/>
          </ac:cxnSpMkLst>
        </pc:cxnChg>
      </pc:sldChg>
      <pc:sldChg chg="addSp delSp modSp">
        <pc:chgData name="Korina Hendricks" userId="S::kahendricks@wisc.edu::bba7f297-2095-4508-b783-37103d0eb6ba" providerId="AD" clId="Web-{AF27D186-7E89-C321-83E5-E21F40045863}" dt="2022-05-18T16:59:32.300" v="493" actId="1076"/>
        <pc:sldMkLst>
          <pc:docMk/>
          <pc:sldMk cId="848119255" sldId="372"/>
        </pc:sldMkLst>
        <pc:spChg chg="mod">
          <ac:chgData name="Korina Hendricks" userId="S::kahendricks@wisc.edu::bba7f297-2095-4508-b783-37103d0eb6ba" providerId="AD" clId="Web-{AF27D186-7E89-C321-83E5-E21F40045863}" dt="2022-05-18T16:35:17.573" v="343" actId="20577"/>
          <ac:spMkLst>
            <pc:docMk/>
            <pc:sldMk cId="848119255" sldId="372"/>
            <ac:spMk id="4" creationId="{00000000-0000-0000-0000-000000000000}"/>
          </ac:spMkLst>
        </pc:spChg>
        <pc:spChg chg="add mod">
          <ac:chgData name="Korina Hendricks" userId="S::kahendricks@wisc.edu::bba7f297-2095-4508-b783-37103d0eb6ba" providerId="AD" clId="Web-{AF27D186-7E89-C321-83E5-E21F40045863}" dt="2022-05-18T16:38:34.246" v="383" actId="1076"/>
          <ac:spMkLst>
            <pc:docMk/>
            <pc:sldMk cId="848119255" sldId="372"/>
            <ac:spMk id="9" creationId="{0B956E6B-3E1B-4FAE-2AE1-05446BF126C6}"/>
          </ac:spMkLst>
        </pc:spChg>
        <pc:spChg chg="add mod ord">
          <ac:chgData name="Korina Hendricks" userId="S::kahendricks@wisc.edu::bba7f297-2095-4508-b783-37103d0eb6ba" providerId="AD" clId="Web-{AF27D186-7E89-C321-83E5-E21F40045863}" dt="2022-05-18T16:38:01.058" v="378" actId="14100"/>
          <ac:spMkLst>
            <pc:docMk/>
            <pc:sldMk cId="848119255" sldId="372"/>
            <ac:spMk id="10" creationId="{1194767F-ABC2-B96F-025C-D0E7D6B54938}"/>
          </ac:spMkLst>
        </pc:spChg>
        <pc:spChg chg="mod">
          <ac:chgData name="Korina Hendricks" userId="S::kahendricks@wisc.edu::bba7f297-2095-4508-b783-37103d0eb6ba" providerId="AD" clId="Web-{AF27D186-7E89-C321-83E5-E21F40045863}" dt="2022-05-18T16:46:27.499" v="400" actId="1076"/>
          <ac:spMkLst>
            <pc:docMk/>
            <pc:sldMk cId="848119255" sldId="372"/>
            <ac:spMk id="11" creationId="{35FFE075-D5EE-2748-B02F-FA360652F4F1}"/>
          </ac:spMkLst>
        </pc:spChg>
        <pc:spChg chg="mod">
          <ac:chgData name="Korina Hendricks" userId="S::kahendricks@wisc.edu::bba7f297-2095-4508-b783-37103d0eb6ba" providerId="AD" clId="Web-{AF27D186-7E89-C321-83E5-E21F40045863}" dt="2022-05-18T16:59:28.488" v="492" actId="1076"/>
          <ac:spMkLst>
            <pc:docMk/>
            <pc:sldMk cId="848119255" sldId="372"/>
            <ac:spMk id="14" creationId="{D45FAF5C-9930-4107-B030-E214D0AA1DA7}"/>
          </ac:spMkLst>
        </pc:spChg>
        <pc:spChg chg="mod">
          <ac:chgData name="Korina Hendricks" userId="S::kahendricks@wisc.edu::bba7f297-2095-4508-b783-37103d0eb6ba" providerId="AD" clId="Web-{AF27D186-7E89-C321-83E5-E21F40045863}" dt="2022-05-18T16:57:30.518" v="470" actId="1076"/>
          <ac:spMkLst>
            <pc:docMk/>
            <pc:sldMk cId="848119255" sldId="372"/>
            <ac:spMk id="15" creationId="{68660789-3319-1046-AE53-67BB5474E1AD}"/>
          </ac:spMkLst>
        </pc:spChg>
        <pc:spChg chg="mod">
          <ac:chgData name="Korina Hendricks" userId="S::kahendricks@wisc.edu::bba7f297-2095-4508-b783-37103d0eb6ba" providerId="AD" clId="Web-{AF27D186-7E89-C321-83E5-E21F40045863}" dt="2022-05-18T16:59:04.113" v="487" actId="20577"/>
          <ac:spMkLst>
            <pc:docMk/>
            <pc:sldMk cId="848119255" sldId="372"/>
            <ac:spMk id="20" creationId="{EC5896B8-047B-1549-84B9-1EE5A5C15760}"/>
          </ac:spMkLst>
        </pc:spChg>
        <pc:spChg chg="mod">
          <ac:chgData name="Korina Hendricks" userId="S::kahendricks@wisc.edu::bba7f297-2095-4508-b783-37103d0eb6ba" providerId="AD" clId="Web-{AF27D186-7E89-C321-83E5-E21F40045863}" dt="2022-05-18T16:59:08.613" v="489" actId="20577"/>
          <ac:spMkLst>
            <pc:docMk/>
            <pc:sldMk cId="848119255" sldId="372"/>
            <ac:spMk id="21" creationId="{EC5896B8-047B-1549-84B9-1EE5A5C15760}"/>
          </ac:spMkLst>
        </pc:spChg>
        <pc:spChg chg="add mod">
          <ac:chgData name="Korina Hendricks" userId="S::kahendricks@wisc.edu::bba7f297-2095-4508-b783-37103d0eb6ba" providerId="AD" clId="Web-{AF27D186-7E89-C321-83E5-E21F40045863}" dt="2022-05-18T16:58:37.003" v="482" actId="1076"/>
          <ac:spMkLst>
            <pc:docMk/>
            <pc:sldMk cId="848119255" sldId="372"/>
            <ac:spMk id="22" creationId="{6F3C3EC3-C05C-6545-C09A-70A4F68ABC34}"/>
          </ac:spMkLst>
        </pc:spChg>
        <pc:spChg chg="add mod">
          <ac:chgData name="Korina Hendricks" userId="S::kahendricks@wisc.edu::bba7f297-2095-4508-b783-37103d0eb6ba" providerId="AD" clId="Web-{AF27D186-7E89-C321-83E5-E21F40045863}" dt="2022-05-18T16:38:28.183" v="382" actId="1076"/>
          <ac:spMkLst>
            <pc:docMk/>
            <pc:sldMk cId="848119255" sldId="372"/>
            <ac:spMk id="23" creationId="{E1E8EFB5-BB39-82A6-EA17-8346B32CE493}"/>
          </ac:spMkLst>
        </pc:spChg>
        <pc:spChg chg="add mod">
          <ac:chgData name="Korina Hendricks" userId="S::kahendricks@wisc.edu::bba7f297-2095-4508-b783-37103d0eb6ba" providerId="AD" clId="Web-{AF27D186-7E89-C321-83E5-E21F40045863}" dt="2022-05-18T16:38:10.886" v="381" actId="1076"/>
          <ac:spMkLst>
            <pc:docMk/>
            <pc:sldMk cId="848119255" sldId="372"/>
            <ac:spMk id="24" creationId="{E940AF15-E891-AB20-6D5D-564D820D5D0B}"/>
          </ac:spMkLst>
        </pc:spChg>
        <pc:spChg chg="add mod">
          <ac:chgData name="Korina Hendricks" userId="S::kahendricks@wisc.edu::bba7f297-2095-4508-b783-37103d0eb6ba" providerId="AD" clId="Web-{AF27D186-7E89-C321-83E5-E21F40045863}" dt="2022-05-18T16:56:40.627" v="461" actId="1076"/>
          <ac:spMkLst>
            <pc:docMk/>
            <pc:sldMk cId="848119255" sldId="372"/>
            <ac:spMk id="25" creationId="{A6C21CDE-7E34-06C9-2A48-3CDD30D5C1A1}"/>
          </ac:spMkLst>
        </pc:spChg>
        <pc:picChg chg="add mod">
          <ac:chgData name="Korina Hendricks" userId="S::kahendricks@wisc.edu::bba7f297-2095-4508-b783-37103d0eb6ba" providerId="AD" clId="Web-{AF27D186-7E89-C321-83E5-E21F40045863}" dt="2022-05-18T16:58:01.972" v="476" actId="1076"/>
          <ac:picMkLst>
            <pc:docMk/>
            <pc:sldMk cId="848119255" sldId="372"/>
            <ac:picMk id="2" creationId="{40860169-E233-28A6-74E0-EA6E43F8890C}"/>
          </ac:picMkLst>
        </pc:picChg>
        <pc:picChg chg="add del">
          <ac:chgData name="Korina Hendricks" userId="S::kahendricks@wisc.edu::bba7f297-2095-4508-b783-37103d0eb6ba" providerId="AD" clId="Web-{AF27D186-7E89-C321-83E5-E21F40045863}" dt="2022-05-18T16:22:33.084" v="250"/>
          <ac:picMkLst>
            <pc:docMk/>
            <pc:sldMk cId="848119255" sldId="372"/>
            <ac:picMk id="3" creationId="{FACBEEE2-5253-C15E-8E44-1648CADBE85A}"/>
          </ac:picMkLst>
        </pc:picChg>
        <pc:picChg chg="mod">
          <ac:chgData name="Korina Hendricks" userId="S::kahendricks@wisc.edu::bba7f297-2095-4508-b783-37103d0eb6ba" providerId="AD" clId="Web-{AF27D186-7E89-C321-83E5-E21F40045863}" dt="2022-05-18T16:58:56.753" v="485" actId="1076"/>
          <ac:picMkLst>
            <pc:docMk/>
            <pc:sldMk cId="848119255" sldId="372"/>
            <ac:picMk id="7" creationId="{6C179821-C361-15B0-5D94-1A3F8F5A25F4}"/>
          </ac:picMkLst>
        </pc:picChg>
        <pc:picChg chg="mod">
          <ac:chgData name="Korina Hendricks" userId="S::kahendricks@wisc.edu::bba7f297-2095-4508-b783-37103d0eb6ba" providerId="AD" clId="Web-{AF27D186-7E89-C321-83E5-E21F40045863}" dt="2022-05-18T16:59:32.300" v="493" actId="1076"/>
          <ac:picMkLst>
            <pc:docMk/>
            <pc:sldMk cId="848119255" sldId="372"/>
            <ac:picMk id="8" creationId="{AC5C7610-58EF-3424-E027-D93259E1CE10}"/>
          </ac:picMkLst>
        </pc:picChg>
        <pc:picChg chg="add mod">
          <ac:chgData name="Korina Hendricks" userId="S::kahendricks@wisc.edu::bba7f297-2095-4508-b783-37103d0eb6ba" providerId="AD" clId="Web-{AF27D186-7E89-C321-83E5-E21F40045863}" dt="2022-05-18T16:57:40.846" v="472" actId="1076"/>
          <ac:picMkLst>
            <pc:docMk/>
            <pc:sldMk cId="848119255" sldId="372"/>
            <ac:picMk id="12" creationId="{9656A433-0441-8314-A7FF-2B4377BD4477}"/>
          </ac:picMkLst>
        </pc:picChg>
        <pc:picChg chg="mod">
          <ac:chgData name="Korina Hendricks" userId="S::kahendricks@wisc.edu::bba7f297-2095-4508-b783-37103d0eb6ba" providerId="AD" clId="Web-{AF27D186-7E89-C321-83E5-E21F40045863}" dt="2022-05-18T16:46:24.608" v="399" actId="1076"/>
          <ac:picMkLst>
            <pc:docMk/>
            <pc:sldMk cId="848119255" sldId="372"/>
            <ac:picMk id="13" creationId="{00000000-0000-0000-0000-000000000000}"/>
          </ac:picMkLst>
        </pc:picChg>
        <pc:picChg chg="mod">
          <ac:chgData name="Korina Hendricks" userId="S::kahendricks@wisc.edu::bba7f297-2095-4508-b783-37103d0eb6ba" providerId="AD" clId="Web-{AF27D186-7E89-C321-83E5-E21F40045863}" dt="2022-05-18T16:58:07.190" v="477" actId="1076"/>
          <ac:picMkLst>
            <pc:docMk/>
            <pc:sldMk cId="848119255" sldId="372"/>
            <ac:picMk id="16" creationId="{612362ED-2594-B446-9DC1-8B19E1CA05C3}"/>
          </ac:picMkLst>
        </pc:picChg>
        <pc:picChg chg="mod">
          <ac:chgData name="Korina Hendricks" userId="S::kahendricks@wisc.edu::bba7f297-2095-4508-b783-37103d0eb6ba" providerId="AD" clId="Web-{AF27D186-7E89-C321-83E5-E21F40045863}" dt="2022-05-18T16:58:50.456" v="484" actId="1076"/>
          <ac:picMkLst>
            <pc:docMk/>
            <pc:sldMk cId="848119255" sldId="372"/>
            <ac:picMk id="18" creationId="{E8F70A01-A347-BB27-CDCA-DCE1E5E11715}"/>
          </ac:picMkLst>
        </pc:picChg>
        <pc:picChg chg="add mod">
          <ac:chgData name="Korina Hendricks" userId="S::kahendricks@wisc.edu::bba7f297-2095-4508-b783-37103d0eb6ba" providerId="AD" clId="Web-{AF27D186-7E89-C321-83E5-E21F40045863}" dt="2022-05-18T16:57:54.987" v="475" actId="1076"/>
          <ac:picMkLst>
            <pc:docMk/>
            <pc:sldMk cId="848119255" sldId="372"/>
            <ac:picMk id="27" creationId="{4AF9B993-8A05-42C7-3E3E-F929142F7124}"/>
          </ac:picMkLst>
        </pc:picChg>
        <pc:cxnChg chg="add mod">
          <ac:chgData name="Korina Hendricks" userId="S::kahendricks@wisc.edu::bba7f297-2095-4508-b783-37103d0eb6ba" providerId="AD" clId="Web-{AF27D186-7E89-C321-83E5-E21F40045863}" dt="2022-05-18T16:24:26.116" v="285" actId="1076"/>
          <ac:cxnSpMkLst>
            <pc:docMk/>
            <pc:sldMk cId="848119255" sldId="372"/>
            <ac:cxnSpMk id="5" creationId="{62537C5F-6F4A-0F56-5CDB-DD1E5BA408DB}"/>
          </ac:cxnSpMkLst>
        </pc:cxnChg>
        <pc:cxnChg chg="add mod">
          <ac:chgData name="Korina Hendricks" userId="S::kahendricks@wisc.edu::bba7f297-2095-4508-b783-37103d0eb6ba" providerId="AD" clId="Web-{AF27D186-7E89-C321-83E5-E21F40045863}" dt="2022-05-18T16:57:01.924" v="465"/>
          <ac:cxnSpMkLst>
            <pc:docMk/>
            <pc:sldMk cId="848119255" sldId="372"/>
            <ac:cxnSpMk id="28" creationId="{244E9DB0-B8EC-24B7-3086-1B209DE16083}"/>
          </ac:cxnSpMkLst>
        </pc:cxnChg>
        <pc:cxnChg chg="add mod">
          <ac:chgData name="Korina Hendricks" userId="S::kahendricks@wisc.edu::bba7f297-2095-4508-b783-37103d0eb6ba" providerId="AD" clId="Web-{AF27D186-7E89-C321-83E5-E21F40045863}" dt="2022-05-18T16:57:35.081" v="471" actId="14100"/>
          <ac:cxnSpMkLst>
            <pc:docMk/>
            <pc:sldMk cId="848119255" sldId="372"/>
            <ac:cxnSpMk id="29" creationId="{4E3F2AB7-6D3A-F2A8-F677-4CD927811900}"/>
          </ac:cxnSpMkLst>
        </pc:cxnChg>
      </pc:sldChg>
      <pc:sldChg chg="addSp delSp modSp">
        <pc:chgData name="Korina Hendricks" userId="S::kahendricks@wisc.edu::bba7f297-2095-4508-b783-37103d0eb6ba" providerId="AD" clId="Web-{AF27D186-7E89-C321-83E5-E21F40045863}" dt="2022-05-18T19:33:20.183" v="1118" actId="1076"/>
        <pc:sldMkLst>
          <pc:docMk/>
          <pc:sldMk cId="2486067286" sldId="373"/>
        </pc:sldMkLst>
        <pc:spChg chg="mod">
          <ac:chgData name="Korina Hendricks" userId="S::kahendricks@wisc.edu::bba7f297-2095-4508-b783-37103d0eb6ba" providerId="AD" clId="Web-{AF27D186-7E89-C321-83E5-E21F40045863}" dt="2022-05-18T19:26:24.494" v="922" actId="20577"/>
          <ac:spMkLst>
            <pc:docMk/>
            <pc:sldMk cId="2486067286" sldId="373"/>
            <ac:spMk id="2" creationId="{00000000-0000-0000-0000-000000000000}"/>
          </ac:spMkLst>
        </pc:spChg>
        <pc:spChg chg="add mod">
          <ac:chgData name="Korina Hendricks" userId="S::kahendricks@wisc.edu::bba7f297-2095-4508-b783-37103d0eb6ba" providerId="AD" clId="Web-{AF27D186-7E89-C321-83E5-E21F40045863}" dt="2022-05-18T19:33:16.496" v="1117" actId="1076"/>
          <ac:spMkLst>
            <pc:docMk/>
            <pc:sldMk cId="2486067286" sldId="373"/>
            <ac:spMk id="6" creationId="{E28A8BE0-E262-5DF2-4F5B-3D1B6155CBB2}"/>
          </ac:spMkLst>
        </pc:spChg>
        <pc:spChg chg="mod">
          <ac:chgData name="Korina Hendricks" userId="S::kahendricks@wisc.edu::bba7f297-2095-4508-b783-37103d0eb6ba" providerId="AD" clId="Web-{AF27D186-7E89-C321-83E5-E21F40045863}" dt="2022-05-18T19:32:31.495" v="1112" actId="20577"/>
          <ac:spMkLst>
            <pc:docMk/>
            <pc:sldMk cId="2486067286" sldId="373"/>
            <ac:spMk id="7" creationId="{00000000-0000-0000-0000-000000000000}"/>
          </ac:spMkLst>
        </pc:spChg>
        <pc:spChg chg="mod">
          <ac:chgData name="Korina Hendricks" userId="S::kahendricks@wisc.edu::bba7f297-2095-4508-b783-37103d0eb6ba" providerId="AD" clId="Web-{AF27D186-7E89-C321-83E5-E21F40045863}" dt="2022-05-18T19:25:41.432" v="914" actId="1076"/>
          <ac:spMkLst>
            <pc:docMk/>
            <pc:sldMk cId="2486067286" sldId="373"/>
            <ac:spMk id="8" creationId="{00000000-0000-0000-0000-000000000000}"/>
          </ac:spMkLst>
        </pc:spChg>
        <pc:spChg chg="add mod ord">
          <ac:chgData name="Korina Hendricks" userId="S::kahendricks@wisc.edu::bba7f297-2095-4508-b783-37103d0eb6ba" providerId="AD" clId="Web-{AF27D186-7E89-C321-83E5-E21F40045863}" dt="2022-05-18T19:26:04.759" v="919" actId="14100"/>
          <ac:spMkLst>
            <pc:docMk/>
            <pc:sldMk cId="2486067286" sldId="373"/>
            <ac:spMk id="9" creationId="{109FF763-DE3F-D930-865E-53C20E1FBDC8}"/>
          </ac:spMkLst>
        </pc:spChg>
        <pc:spChg chg="mod">
          <ac:chgData name="Korina Hendricks" userId="S::kahendricks@wisc.edu::bba7f297-2095-4508-b783-37103d0eb6ba" providerId="AD" clId="Web-{AF27D186-7E89-C321-83E5-E21F40045863}" dt="2022-05-18T19:24:21.353" v="910" actId="1076"/>
          <ac:spMkLst>
            <pc:docMk/>
            <pc:sldMk cId="2486067286" sldId="373"/>
            <ac:spMk id="93" creationId="{00000000-0000-0000-0000-000000000000}"/>
          </ac:spMkLst>
        </pc:spChg>
        <pc:picChg chg="add mod">
          <ac:chgData name="Korina Hendricks" userId="S::kahendricks@wisc.edu::bba7f297-2095-4508-b783-37103d0eb6ba" providerId="AD" clId="Web-{AF27D186-7E89-C321-83E5-E21F40045863}" dt="2022-05-18T19:26:15.806" v="920" actId="1076"/>
          <ac:picMkLst>
            <pc:docMk/>
            <pc:sldMk cId="2486067286" sldId="373"/>
            <ac:picMk id="3" creationId="{11A51F35-634F-91B5-3705-7F94964A12CE}"/>
          </ac:picMkLst>
        </pc:picChg>
        <pc:picChg chg="del">
          <ac:chgData name="Korina Hendricks" userId="S::kahendricks@wisc.edu::bba7f297-2095-4508-b783-37103d0eb6ba" providerId="AD" clId="Web-{AF27D186-7E89-C321-83E5-E21F40045863}" dt="2022-05-18T17:42:22.900" v="600"/>
          <ac:picMkLst>
            <pc:docMk/>
            <pc:sldMk cId="2486067286" sldId="373"/>
            <ac:picMk id="4" creationId="{00000000-0000-0000-0000-000000000000}"/>
          </ac:picMkLst>
        </pc:picChg>
        <pc:picChg chg="add mod">
          <ac:chgData name="Korina Hendricks" userId="S::kahendricks@wisc.edu::bba7f297-2095-4508-b783-37103d0eb6ba" providerId="AD" clId="Web-{AF27D186-7E89-C321-83E5-E21F40045863}" dt="2022-05-18T19:32:29.277" v="1111" actId="1076"/>
          <ac:picMkLst>
            <pc:docMk/>
            <pc:sldMk cId="2486067286" sldId="373"/>
            <ac:picMk id="4" creationId="{FA64B788-161C-EF70-D4C4-8704790D0DA0}"/>
          </ac:picMkLst>
        </pc:picChg>
        <pc:picChg chg="add mod">
          <ac:chgData name="Korina Hendricks" userId="S::kahendricks@wisc.edu::bba7f297-2095-4508-b783-37103d0eb6ba" providerId="AD" clId="Web-{AF27D186-7E89-C321-83E5-E21F40045863}" dt="2022-05-18T19:25:56.041" v="918" actId="1076"/>
          <ac:picMkLst>
            <pc:docMk/>
            <pc:sldMk cId="2486067286" sldId="373"/>
            <ac:picMk id="5" creationId="{A4E51B75-5EC3-AC45-4BA9-CB30EC895D63}"/>
          </ac:picMkLst>
        </pc:picChg>
        <pc:picChg chg="add mod">
          <ac:chgData name="Korina Hendricks" userId="S::kahendricks@wisc.edu::bba7f297-2095-4508-b783-37103d0eb6ba" providerId="AD" clId="Web-{AF27D186-7E89-C321-83E5-E21F40045863}" dt="2022-05-18T19:33:20.183" v="1118" actId="1076"/>
          <ac:picMkLst>
            <pc:docMk/>
            <pc:sldMk cId="2486067286" sldId="373"/>
            <ac:picMk id="10" creationId="{C5E46405-9ECB-7587-ABFA-EC963A623D22}"/>
          </ac:picMkLst>
        </pc:picChg>
        <pc:picChg chg="del">
          <ac:chgData name="Korina Hendricks" userId="S::kahendricks@wisc.edu::bba7f297-2095-4508-b783-37103d0eb6ba" providerId="AD" clId="Web-{AF27D186-7E89-C321-83E5-E21F40045863}" dt="2022-05-18T17:42:21.853" v="599"/>
          <ac:picMkLst>
            <pc:docMk/>
            <pc:sldMk cId="2486067286" sldId="373"/>
            <ac:picMk id="1026" creationId="{00000000-0000-0000-0000-000000000000}"/>
          </ac:picMkLst>
        </pc:picChg>
        <pc:picChg chg="del">
          <ac:chgData name="Korina Hendricks" userId="S::kahendricks@wisc.edu::bba7f297-2095-4508-b783-37103d0eb6ba" providerId="AD" clId="Web-{AF27D186-7E89-C321-83E5-E21F40045863}" dt="2022-05-18T17:42:23.713" v="601"/>
          <ac:picMkLst>
            <pc:docMk/>
            <pc:sldMk cId="2486067286" sldId="373"/>
            <ac:picMk id="1030" creationId="{00000000-0000-0000-0000-000000000000}"/>
          </ac:picMkLst>
        </pc:picChg>
      </pc:sldChg>
      <pc:sldChg chg="del">
        <pc:chgData name="Korina Hendricks" userId="S::kahendricks@wisc.edu::bba7f297-2095-4508-b783-37103d0eb6ba" providerId="AD" clId="Web-{AF27D186-7E89-C321-83E5-E21F40045863}" dt="2022-05-18T15:28:59.014" v="94"/>
        <pc:sldMkLst>
          <pc:docMk/>
          <pc:sldMk cId="3753260904" sldId="378"/>
        </pc:sldMkLst>
      </pc:sldChg>
      <pc:sldChg chg="modSp">
        <pc:chgData name="Korina Hendricks" userId="S::kahendricks@wisc.edu::bba7f297-2095-4508-b783-37103d0eb6ba" providerId="AD" clId="Web-{AF27D186-7E89-C321-83E5-E21F40045863}" dt="2022-05-18T15:20:09.453" v="2" actId="20577"/>
        <pc:sldMkLst>
          <pc:docMk/>
          <pc:sldMk cId="1078545400" sldId="398"/>
        </pc:sldMkLst>
        <pc:spChg chg="mod">
          <ac:chgData name="Korina Hendricks" userId="S::kahendricks@wisc.edu::bba7f297-2095-4508-b783-37103d0eb6ba" providerId="AD" clId="Web-{AF27D186-7E89-C321-83E5-E21F40045863}" dt="2022-05-18T15:20:04.828" v="0" actId="20577"/>
          <ac:spMkLst>
            <pc:docMk/>
            <pc:sldMk cId="1078545400" sldId="398"/>
            <ac:spMk id="107" creationId="{00000000-0000-0000-0000-000000000000}"/>
          </ac:spMkLst>
        </pc:spChg>
        <pc:spChg chg="mod">
          <ac:chgData name="Korina Hendricks" userId="S::kahendricks@wisc.edu::bba7f297-2095-4508-b783-37103d0eb6ba" providerId="AD" clId="Web-{AF27D186-7E89-C321-83E5-E21F40045863}" dt="2022-05-18T15:20:07.078" v="1" actId="20577"/>
          <ac:spMkLst>
            <pc:docMk/>
            <pc:sldMk cId="1078545400" sldId="398"/>
            <ac:spMk id="108" creationId="{00000000-0000-0000-0000-000000000000}"/>
          </ac:spMkLst>
        </pc:spChg>
        <pc:spChg chg="mod">
          <ac:chgData name="Korina Hendricks" userId="S::kahendricks@wisc.edu::bba7f297-2095-4508-b783-37103d0eb6ba" providerId="AD" clId="Web-{AF27D186-7E89-C321-83E5-E21F40045863}" dt="2022-05-18T15:20:09.453" v="2" actId="20577"/>
          <ac:spMkLst>
            <pc:docMk/>
            <pc:sldMk cId="1078545400" sldId="398"/>
            <ac:spMk id="109" creationId="{00000000-0000-0000-0000-000000000000}"/>
          </ac:spMkLst>
        </pc:spChg>
      </pc:sldChg>
      <pc:sldChg chg="addSp modSp">
        <pc:chgData name="Korina Hendricks" userId="S::kahendricks@wisc.edu::bba7f297-2095-4508-b783-37103d0eb6ba" providerId="AD" clId="Web-{AF27D186-7E89-C321-83E5-E21F40045863}" dt="2022-05-18T17:40:21.698" v="575" actId="1076"/>
        <pc:sldMkLst>
          <pc:docMk/>
          <pc:sldMk cId="549248279" sldId="399"/>
        </pc:sldMkLst>
        <pc:spChg chg="mod">
          <ac:chgData name="Korina Hendricks" userId="S::kahendricks@wisc.edu::bba7f297-2095-4508-b783-37103d0eb6ba" providerId="AD" clId="Web-{AF27D186-7E89-C321-83E5-E21F40045863}" dt="2022-05-18T17:40:10.838" v="570" actId="1076"/>
          <ac:spMkLst>
            <pc:docMk/>
            <pc:sldMk cId="549248279" sldId="399"/>
            <ac:spMk id="4" creationId="{00000000-0000-0000-0000-000000000000}"/>
          </ac:spMkLst>
        </pc:spChg>
        <pc:picChg chg="add mod">
          <ac:chgData name="Korina Hendricks" userId="S::kahendricks@wisc.edu::bba7f297-2095-4508-b783-37103d0eb6ba" providerId="AD" clId="Web-{AF27D186-7E89-C321-83E5-E21F40045863}" dt="2022-05-18T17:40:21.698" v="575" actId="1076"/>
          <ac:picMkLst>
            <pc:docMk/>
            <pc:sldMk cId="549248279" sldId="399"/>
            <ac:picMk id="2" creationId="{BD7D7A80-CF51-A386-9290-1E341097DDDC}"/>
          </ac:picMkLst>
        </pc:picChg>
        <pc:picChg chg="mod">
          <ac:chgData name="Korina Hendricks" userId="S::kahendricks@wisc.edu::bba7f297-2095-4508-b783-37103d0eb6ba" providerId="AD" clId="Web-{AF27D186-7E89-C321-83E5-E21F40045863}" dt="2022-05-18T17:40:19.073" v="574" actId="14100"/>
          <ac:picMkLst>
            <pc:docMk/>
            <pc:sldMk cId="549248279" sldId="399"/>
            <ac:picMk id="5" creationId="{ADAC278F-0ADA-4CF8-9047-127078CE74EF}"/>
          </ac:picMkLst>
        </pc:picChg>
      </pc:sldChg>
      <pc:sldChg chg="addSp delSp modSp">
        <pc:chgData name="Korina Hendricks" userId="S::kahendricks@wisc.edu::bba7f297-2095-4508-b783-37103d0eb6ba" providerId="AD" clId="Web-{AF27D186-7E89-C321-83E5-E21F40045863}" dt="2022-05-18T17:40:30.744" v="576" actId="1076"/>
        <pc:sldMkLst>
          <pc:docMk/>
          <pc:sldMk cId="1217246820" sldId="400"/>
        </pc:sldMkLst>
        <pc:spChg chg="add mod">
          <ac:chgData name="Korina Hendricks" userId="S::kahendricks@wisc.edu::bba7f297-2095-4508-b783-37103d0eb6ba" providerId="AD" clId="Web-{AF27D186-7E89-C321-83E5-E21F40045863}" dt="2022-05-18T17:31:39.012" v="563" actId="20577"/>
          <ac:spMkLst>
            <pc:docMk/>
            <pc:sldMk cId="1217246820" sldId="400"/>
            <ac:spMk id="10" creationId="{B749C167-6542-961A-5297-9FA054711ECD}"/>
          </ac:spMkLst>
        </pc:spChg>
        <pc:spChg chg="mod">
          <ac:chgData name="Korina Hendricks" userId="S::kahendricks@wisc.edu::bba7f297-2095-4508-b783-37103d0eb6ba" providerId="AD" clId="Web-{AF27D186-7E89-C321-83E5-E21F40045863}" dt="2022-05-18T17:29:18.419" v="527" actId="20577"/>
          <ac:spMkLst>
            <pc:docMk/>
            <pc:sldMk cId="1217246820" sldId="400"/>
            <ac:spMk id="23" creationId="{5620669B-A8F8-4165-BAF2-90B990BFE11E}"/>
          </ac:spMkLst>
        </pc:spChg>
        <pc:picChg chg="add mod">
          <ac:chgData name="Korina Hendricks" userId="S::kahendricks@wisc.edu::bba7f297-2095-4508-b783-37103d0eb6ba" providerId="AD" clId="Web-{AF27D186-7E89-C321-83E5-E21F40045863}" dt="2022-05-18T15:33:01.998" v="230" actId="14100"/>
          <ac:picMkLst>
            <pc:docMk/>
            <pc:sldMk cId="1217246820" sldId="400"/>
            <ac:picMk id="2" creationId="{961B3369-2190-2429-2CEE-BD8B44DAD7A0}"/>
          </ac:picMkLst>
        </pc:picChg>
        <pc:picChg chg="add mod ord">
          <ac:chgData name="Korina Hendricks" userId="S::kahendricks@wisc.edu::bba7f297-2095-4508-b783-37103d0eb6ba" providerId="AD" clId="Web-{AF27D186-7E89-C321-83E5-E21F40045863}" dt="2022-05-18T15:33:49.419" v="235" actId="1076"/>
          <ac:picMkLst>
            <pc:docMk/>
            <pc:sldMk cId="1217246820" sldId="400"/>
            <ac:picMk id="3" creationId="{AEA0A8D0-6F40-795B-98DD-68586D416837}"/>
          </ac:picMkLst>
        </pc:picChg>
        <pc:picChg chg="add mod">
          <ac:chgData name="Korina Hendricks" userId="S::kahendricks@wisc.edu::bba7f297-2095-4508-b783-37103d0eb6ba" providerId="AD" clId="Web-{AF27D186-7E89-C321-83E5-E21F40045863}" dt="2022-05-18T17:30:38.747" v="548" actId="1076"/>
          <ac:picMkLst>
            <pc:docMk/>
            <pc:sldMk cId="1217246820" sldId="400"/>
            <ac:picMk id="7" creationId="{C5B023FA-207B-6F27-F3A9-93A397607F41}"/>
          </ac:picMkLst>
        </pc:picChg>
        <pc:picChg chg="add del mod">
          <ac:chgData name="Korina Hendricks" userId="S::kahendricks@wisc.edu::bba7f297-2095-4508-b783-37103d0eb6ba" providerId="AD" clId="Web-{AF27D186-7E89-C321-83E5-E21F40045863}" dt="2022-05-18T17:28:35.575" v="503"/>
          <ac:picMkLst>
            <pc:docMk/>
            <pc:sldMk cId="1217246820" sldId="400"/>
            <ac:picMk id="8" creationId="{CD1D50E4-A4F0-5727-D7E1-D1388548385A}"/>
          </ac:picMkLst>
        </pc:picChg>
        <pc:picChg chg="add mod">
          <ac:chgData name="Korina Hendricks" userId="S::kahendricks@wisc.edu::bba7f297-2095-4508-b783-37103d0eb6ba" providerId="AD" clId="Web-{AF27D186-7E89-C321-83E5-E21F40045863}" dt="2022-05-18T17:30:59.387" v="555" actId="1076"/>
          <ac:picMkLst>
            <pc:docMk/>
            <pc:sldMk cId="1217246820" sldId="400"/>
            <ac:picMk id="9" creationId="{DA7FE56E-457D-CD16-05BA-DD6EEF2D30ED}"/>
          </ac:picMkLst>
        </pc:picChg>
        <pc:picChg chg="add mod">
          <ac:chgData name="Korina Hendricks" userId="S::kahendricks@wisc.edu::bba7f297-2095-4508-b783-37103d0eb6ba" providerId="AD" clId="Web-{AF27D186-7E89-C321-83E5-E21F40045863}" dt="2022-05-18T17:40:30.744" v="576" actId="1076"/>
          <ac:picMkLst>
            <pc:docMk/>
            <pc:sldMk cId="1217246820" sldId="400"/>
            <ac:picMk id="11" creationId="{3216A2A9-AE2A-AEC3-E8C4-3AE655738BE5}"/>
          </ac:picMkLst>
        </pc:picChg>
      </pc:sldChg>
      <pc:sldChg chg="addSp delSp modSp add del replId">
        <pc:chgData name="Korina Hendricks" userId="S::kahendricks@wisc.edu::bba7f297-2095-4508-b783-37103d0eb6ba" providerId="AD" clId="Web-{AF27D186-7E89-C321-83E5-E21F40045863}" dt="2022-05-18T19:24:02.509" v="909"/>
        <pc:sldMkLst>
          <pc:docMk/>
          <pc:sldMk cId="2447095324" sldId="401"/>
        </pc:sldMkLst>
        <pc:picChg chg="add del mod">
          <ac:chgData name="Korina Hendricks" userId="S::kahendricks@wisc.edu::bba7f297-2095-4508-b783-37103d0eb6ba" providerId="AD" clId="Web-{AF27D186-7E89-C321-83E5-E21F40045863}" dt="2022-05-18T17:42:04.447" v="598"/>
          <ac:picMkLst>
            <pc:docMk/>
            <pc:sldMk cId="2447095324" sldId="401"/>
            <ac:picMk id="3" creationId="{73F9FD31-AF73-D318-FE75-716E8FF291B0}"/>
          </ac:picMkLst>
        </pc:picChg>
      </pc:sldChg>
      <pc:sldChg chg="add del replId">
        <pc:chgData name="Korina Hendricks" userId="S::kahendricks@wisc.edu::bba7f297-2095-4508-b783-37103d0eb6ba" providerId="AD" clId="Web-{AF27D186-7E89-C321-83E5-E21F40045863}" dt="2022-05-18T17:41:48.072" v="593"/>
        <pc:sldMkLst>
          <pc:docMk/>
          <pc:sldMk cId="3495511667" sldId="402"/>
        </pc:sldMkLst>
      </pc:sldChg>
    </pc:docChg>
  </pc:docChgLst>
  <pc:docChgLst>
    <pc:chgData name="JESSICA BONHAM-WERLING" userId="S::bonhamwerlin@wisc.edu::e1161f50-6f5f-48ee-87aa-09c97bf09f31" providerId="AD" clId="Web-{CECB458D-E963-4D34-9072-859648041106}"/>
    <pc:docChg chg="modSld">
      <pc:chgData name="JESSICA BONHAM-WERLING" userId="S::bonhamwerlin@wisc.edu::e1161f50-6f5f-48ee-87aa-09c97bf09f31" providerId="AD" clId="Web-{CECB458D-E963-4D34-9072-859648041106}" dt="2020-10-21T16:03:53.711" v="1" actId="1076"/>
      <pc:docMkLst>
        <pc:docMk/>
      </pc:docMkLst>
      <pc:sldChg chg="modSp">
        <pc:chgData name="JESSICA BONHAM-WERLING" userId="S::bonhamwerlin@wisc.edu::e1161f50-6f5f-48ee-87aa-09c97bf09f31" providerId="AD" clId="Web-{CECB458D-E963-4D34-9072-859648041106}" dt="2020-10-21T16:03:53.711" v="1" actId="1076"/>
        <pc:sldMkLst>
          <pc:docMk/>
          <pc:sldMk cId="3073558297" sldId="369"/>
        </pc:sldMkLst>
        <pc:spChg chg="mod">
          <ac:chgData name="JESSICA BONHAM-WERLING" userId="S::bonhamwerlin@wisc.edu::e1161f50-6f5f-48ee-87aa-09c97bf09f31" providerId="AD" clId="Web-{CECB458D-E963-4D34-9072-859648041106}" dt="2020-10-21T16:03:53.711" v="1" actId="1076"/>
          <ac:spMkLst>
            <pc:docMk/>
            <pc:sldMk cId="3073558297" sldId="369"/>
            <ac:spMk id="57" creationId="{F8D09B3A-2059-AB4D-8B34-3CC71B521683}"/>
          </ac:spMkLst>
        </pc:spChg>
      </pc:sldChg>
    </pc:docChg>
  </pc:docChgLst>
  <pc:docChgLst>
    <pc:chgData name="Lauren Bednarz" userId="S::lbednarz2@wisc.edu::6bf24c01-3297-4403-a785-f313f548e5d8" providerId="AD" clId="Web-{D096C805-BD05-481D-8228-DE5AB4A6AEDC}"/>
    <pc:docChg chg="">
      <pc:chgData name="Lauren Bednarz" userId="S::lbednarz2@wisc.edu::6bf24c01-3297-4403-a785-f313f548e5d8" providerId="AD" clId="Web-{D096C805-BD05-481D-8228-DE5AB4A6AEDC}" dt="2021-10-11T20:58:21.428" v="0"/>
      <pc:docMkLst>
        <pc:docMk/>
      </pc:docMkLst>
      <pc:sldChg chg="addCm">
        <pc:chgData name="Lauren Bednarz" userId="S::lbednarz2@wisc.edu::6bf24c01-3297-4403-a785-f313f548e5d8" providerId="AD" clId="Web-{D096C805-BD05-481D-8228-DE5AB4A6AEDC}" dt="2021-10-11T20:58:21.428" v="0"/>
        <pc:sldMkLst>
          <pc:docMk/>
          <pc:sldMk cId="848119255" sldId="372"/>
        </pc:sldMkLst>
      </pc:sldChg>
    </pc:docChg>
  </pc:docChgLst>
  <pc:docChgLst>
    <pc:chgData name="Korina Hendricks" userId="S::kahendricks@wisc.edu::bba7f297-2095-4508-b783-37103d0eb6ba" providerId="AD" clId="Web-{83707783-7020-40F3-A701-350A701B99B6}"/>
    <pc:docChg chg="modSld">
      <pc:chgData name="Korina Hendricks" userId="S::kahendricks@wisc.edu::bba7f297-2095-4508-b783-37103d0eb6ba" providerId="AD" clId="Web-{83707783-7020-40F3-A701-350A701B99B6}" dt="2021-10-12T20:24:31.208" v="20" actId="20577"/>
      <pc:docMkLst>
        <pc:docMk/>
      </pc:docMkLst>
      <pc:sldChg chg="delCm">
        <pc:chgData name="Korina Hendricks" userId="S::kahendricks@wisc.edu::bba7f297-2095-4508-b783-37103d0eb6ba" providerId="AD" clId="Web-{83707783-7020-40F3-A701-350A701B99B6}" dt="2021-10-12T20:21:06.288" v="0"/>
        <pc:sldMkLst>
          <pc:docMk/>
          <pc:sldMk cId="848119255" sldId="372"/>
        </pc:sldMkLst>
      </pc:sldChg>
      <pc:sldChg chg="modSp">
        <pc:chgData name="Korina Hendricks" userId="S::kahendricks@wisc.edu::bba7f297-2095-4508-b783-37103d0eb6ba" providerId="AD" clId="Web-{83707783-7020-40F3-A701-350A701B99B6}" dt="2021-10-12T20:24:31.208" v="20" actId="20577"/>
        <pc:sldMkLst>
          <pc:docMk/>
          <pc:sldMk cId="412565958" sldId="376"/>
        </pc:sldMkLst>
        <pc:spChg chg="mod">
          <ac:chgData name="Korina Hendricks" userId="S::kahendricks@wisc.edu::bba7f297-2095-4508-b783-37103d0eb6ba" providerId="AD" clId="Web-{83707783-7020-40F3-A701-350A701B99B6}" dt="2021-10-12T20:24:31.208" v="20" actId="20577"/>
          <ac:spMkLst>
            <pc:docMk/>
            <pc:sldMk cId="412565958" sldId="376"/>
            <ac:spMk id="3" creationId="{333A8051-F666-4CF2-964B-447E96D4C965}"/>
          </ac:spMkLst>
        </pc:spChg>
      </pc:sldChg>
      <pc:sldChg chg="addSp delSp modSp">
        <pc:chgData name="Korina Hendricks" userId="S::kahendricks@wisc.edu::bba7f297-2095-4508-b783-37103d0eb6ba" providerId="AD" clId="Web-{83707783-7020-40F3-A701-350A701B99B6}" dt="2021-10-12T20:23:35.365" v="14"/>
        <pc:sldMkLst>
          <pc:docMk/>
          <pc:sldMk cId="3753260904" sldId="378"/>
        </pc:sldMkLst>
        <pc:spChg chg="add mod">
          <ac:chgData name="Korina Hendricks" userId="S::kahendricks@wisc.edu::bba7f297-2095-4508-b783-37103d0eb6ba" providerId="AD" clId="Web-{83707783-7020-40F3-A701-350A701B99B6}" dt="2021-10-12T20:23:26.631" v="13" actId="14100"/>
          <ac:spMkLst>
            <pc:docMk/>
            <pc:sldMk cId="3753260904" sldId="378"/>
            <ac:spMk id="3" creationId="{70CE1276-156C-4953-9703-10AF9BB25C54}"/>
          </ac:spMkLst>
        </pc:spChg>
        <pc:picChg chg="add">
          <ac:chgData name="Korina Hendricks" userId="S::kahendricks@wisc.edu::bba7f297-2095-4508-b783-37103d0eb6ba" providerId="AD" clId="Web-{83707783-7020-40F3-A701-350A701B99B6}" dt="2021-10-12T20:23:35.365" v="14"/>
          <ac:picMkLst>
            <pc:docMk/>
            <pc:sldMk cId="3753260904" sldId="378"/>
            <ac:picMk id="5" creationId="{ADAC278F-0ADA-4CF8-9047-127078CE74EF}"/>
          </ac:picMkLst>
        </pc:picChg>
        <pc:picChg chg="mod">
          <ac:chgData name="Korina Hendricks" userId="S::kahendricks@wisc.edu::bba7f297-2095-4508-b783-37103d0eb6ba" providerId="AD" clId="Web-{83707783-7020-40F3-A701-350A701B99B6}" dt="2021-10-12T20:21:58.569" v="2" actId="14100"/>
          <ac:picMkLst>
            <pc:docMk/>
            <pc:sldMk cId="3753260904" sldId="378"/>
            <ac:picMk id="22" creationId="{D969023C-94C3-4687-95E0-8FE38764BC00}"/>
          </ac:picMkLst>
        </pc:picChg>
        <pc:cxnChg chg="add del mod">
          <ac:chgData name="Korina Hendricks" userId="S::kahendricks@wisc.edu::bba7f297-2095-4508-b783-37103d0eb6ba" providerId="AD" clId="Web-{83707783-7020-40F3-A701-350A701B99B6}" dt="2021-10-12T20:22:34.225" v="6"/>
          <ac:cxnSpMkLst>
            <pc:docMk/>
            <pc:sldMk cId="3753260904" sldId="378"/>
            <ac:cxnSpMk id="2" creationId="{B160F69C-F30D-4A90-84C5-8A3F18ACE425}"/>
          </ac:cxnSpMkLst>
        </pc:cxnChg>
      </pc:sldChg>
    </pc:docChg>
  </pc:docChgLst>
  <pc:docChgLst>
    <pc:chgData name="Korina Hendricks" userId="S::kahendricks@wisc.edu::bba7f297-2095-4508-b783-37103d0eb6ba" providerId="AD" clId="Web-{AB2B33A8-ABAC-4BEB-BD97-DE342EA5F630}"/>
    <pc:docChg chg="modSld">
      <pc:chgData name="Korina Hendricks" userId="S::kahendricks@wisc.edu::bba7f297-2095-4508-b783-37103d0eb6ba" providerId="AD" clId="Web-{AB2B33A8-ABAC-4BEB-BD97-DE342EA5F630}" dt="2021-10-07T17:32:09.042" v="5" actId="20577"/>
      <pc:docMkLst>
        <pc:docMk/>
      </pc:docMkLst>
      <pc:sldChg chg="modSp">
        <pc:chgData name="Korina Hendricks" userId="S::kahendricks@wisc.edu::bba7f297-2095-4508-b783-37103d0eb6ba" providerId="AD" clId="Web-{AB2B33A8-ABAC-4BEB-BD97-DE342EA5F630}" dt="2021-10-07T17:32:09.042" v="5" actId="20577"/>
        <pc:sldMkLst>
          <pc:docMk/>
          <pc:sldMk cId="0" sldId="256"/>
        </pc:sldMkLst>
        <pc:spChg chg="mod">
          <ac:chgData name="Korina Hendricks" userId="S::kahendricks@wisc.edu::bba7f297-2095-4508-b783-37103d0eb6ba" providerId="AD" clId="Web-{AB2B33A8-ABAC-4BEB-BD97-DE342EA5F630}" dt="2021-10-07T17:32:09.042" v="5" actId="20577"/>
          <ac:spMkLst>
            <pc:docMk/>
            <pc:sldMk cId="0" sldId="256"/>
            <ac:spMk id="7" creationId="{00000000-0000-0000-0000-000000000000}"/>
          </ac:spMkLst>
        </pc:spChg>
      </pc:sldChg>
    </pc:docChg>
  </pc:docChgLst>
  <pc:docChgLst>
    <pc:chgData name="Korina Hendricks" userId="S::kahendricks@wisc.edu::bba7f297-2095-4508-b783-37103d0eb6ba" providerId="AD" clId="Web-{61DFE1CA-0066-EDAE-F224-55EBBD4F3809}"/>
    <pc:docChg chg="modSld sldOrd">
      <pc:chgData name="Korina Hendricks" userId="S::kahendricks@wisc.edu::bba7f297-2095-4508-b783-37103d0eb6ba" providerId="AD" clId="Web-{61DFE1CA-0066-EDAE-F224-55EBBD4F3809}" dt="2022-10-24T16:33:58.986" v="8"/>
      <pc:docMkLst>
        <pc:docMk/>
      </pc:docMkLst>
      <pc:sldChg chg="modSp ord">
        <pc:chgData name="Korina Hendricks" userId="S::kahendricks@wisc.edu::bba7f297-2095-4508-b783-37103d0eb6ba" providerId="AD" clId="Web-{61DFE1CA-0066-EDAE-F224-55EBBD4F3809}" dt="2022-10-24T16:33:58.986" v="8"/>
        <pc:sldMkLst>
          <pc:docMk/>
          <pc:sldMk cId="2248083302" sldId="374"/>
        </pc:sldMkLst>
        <pc:spChg chg="mod">
          <ac:chgData name="Korina Hendricks" userId="S::kahendricks@wisc.edu::bba7f297-2095-4508-b783-37103d0eb6ba" providerId="AD" clId="Web-{61DFE1CA-0066-EDAE-F224-55EBBD4F3809}" dt="2022-10-24T16:33:22.485" v="6" actId="14100"/>
          <ac:spMkLst>
            <pc:docMk/>
            <pc:sldMk cId="2248083302" sldId="374"/>
            <ac:spMk id="3" creationId="{00000000-0000-0000-0000-000000000000}"/>
          </ac:spMkLst>
        </pc:spChg>
      </pc:sldChg>
      <pc:sldChg chg="addSp modSp">
        <pc:chgData name="Korina Hendricks" userId="S::kahendricks@wisc.edu::bba7f297-2095-4508-b783-37103d0eb6ba" providerId="AD" clId="Web-{61DFE1CA-0066-EDAE-F224-55EBBD4F3809}" dt="2022-10-24T16:27:33.707" v="2" actId="14100"/>
        <pc:sldMkLst>
          <pc:docMk/>
          <pc:sldMk cId="4023214911" sldId="405"/>
        </pc:sldMkLst>
        <pc:picChg chg="add mod">
          <ac:chgData name="Korina Hendricks" userId="S::kahendricks@wisc.edu::bba7f297-2095-4508-b783-37103d0eb6ba" providerId="AD" clId="Web-{61DFE1CA-0066-EDAE-F224-55EBBD4F3809}" dt="2022-10-24T16:27:33.707" v="2" actId="14100"/>
          <ac:picMkLst>
            <pc:docMk/>
            <pc:sldMk cId="4023214911" sldId="405"/>
            <ac:picMk id="6" creationId="{FA53C7AB-C8BB-F3F0-3221-331490763722}"/>
          </ac:picMkLst>
        </pc:picChg>
      </pc:sldChg>
    </pc:docChg>
  </pc:docChgLst>
  <pc:docChgLst>
    <pc:chgData name="Korina Hendricks" userId="S::kahendricks@wisc.edu::bba7f297-2095-4508-b783-37103d0eb6ba" providerId="AD" clId="Web-{C5A47D30-1BC0-4124-8C10-DFC1237AFE74}"/>
    <pc:docChg chg="modSld sldOrd">
      <pc:chgData name="Korina Hendricks" userId="S::kahendricks@wisc.edu::bba7f297-2095-4508-b783-37103d0eb6ba" providerId="AD" clId="Web-{C5A47D30-1BC0-4124-8C10-DFC1237AFE74}" dt="2022-10-19T16:59:11.029" v="495" actId="1076"/>
      <pc:docMkLst>
        <pc:docMk/>
      </pc:docMkLst>
      <pc:sldChg chg="modSp">
        <pc:chgData name="Korina Hendricks" userId="S::kahendricks@wisc.edu::bba7f297-2095-4508-b783-37103d0eb6ba" providerId="AD" clId="Web-{C5A47D30-1BC0-4124-8C10-DFC1237AFE74}" dt="2022-10-19T16:16:10.341" v="137" actId="20577"/>
        <pc:sldMkLst>
          <pc:docMk/>
          <pc:sldMk cId="0" sldId="256"/>
        </pc:sldMkLst>
        <pc:spChg chg="mod">
          <ac:chgData name="Korina Hendricks" userId="S::kahendricks@wisc.edu::bba7f297-2095-4508-b783-37103d0eb6ba" providerId="AD" clId="Web-{C5A47D30-1BC0-4124-8C10-DFC1237AFE74}" dt="2022-10-19T16:16:10.341" v="137" actId="20577"/>
          <ac:spMkLst>
            <pc:docMk/>
            <pc:sldMk cId="0" sldId="256"/>
            <ac:spMk id="7" creationId="{00000000-0000-0000-0000-000000000000}"/>
          </ac:spMkLst>
        </pc:spChg>
      </pc:sldChg>
      <pc:sldChg chg="modSp">
        <pc:chgData name="Korina Hendricks" userId="S::kahendricks@wisc.edu::bba7f297-2095-4508-b783-37103d0eb6ba" providerId="AD" clId="Web-{C5A47D30-1BC0-4124-8C10-DFC1237AFE74}" dt="2022-10-19T16:49:32.226" v="252" actId="20577"/>
        <pc:sldMkLst>
          <pc:docMk/>
          <pc:sldMk cId="2776268730" sldId="352"/>
        </pc:sldMkLst>
        <pc:spChg chg="mod">
          <ac:chgData name="Korina Hendricks" userId="S::kahendricks@wisc.edu::bba7f297-2095-4508-b783-37103d0eb6ba" providerId="AD" clId="Web-{C5A47D30-1BC0-4124-8C10-DFC1237AFE74}" dt="2022-10-19T16:49:32.226" v="252" actId="20577"/>
          <ac:spMkLst>
            <pc:docMk/>
            <pc:sldMk cId="2776268730" sldId="352"/>
            <ac:spMk id="3" creationId="{00000000-0000-0000-0000-000000000000}"/>
          </ac:spMkLst>
        </pc:spChg>
      </pc:sldChg>
      <pc:sldChg chg="modSp ord">
        <pc:chgData name="Korina Hendricks" userId="S::kahendricks@wisc.edu::bba7f297-2095-4508-b783-37103d0eb6ba" providerId="AD" clId="Web-{C5A47D30-1BC0-4124-8C10-DFC1237AFE74}" dt="2022-10-19T16:24:50.667" v="236" actId="20577"/>
        <pc:sldMkLst>
          <pc:docMk/>
          <pc:sldMk cId="1438074341" sldId="367"/>
        </pc:sldMkLst>
        <pc:spChg chg="mod">
          <ac:chgData name="Korina Hendricks" userId="S::kahendricks@wisc.edu::bba7f297-2095-4508-b783-37103d0eb6ba" providerId="AD" clId="Web-{C5A47D30-1BC0-4124-8C10-DFC1237AFE74}" dt="2022-10-19T16:24:50.667" v="236" actId="20577"/>
          <ac:spMkLst>
            <pc:docMk/>
            <pc:sldMk cId="1438074341" sldId="367"/>
            <ac:spMk id="3" creationId="{00000000-0000-0000-0000-000000000000}"/>
          </ac:spMkLst>
        </pc:spChg>
      </pc:sldChg>
      <pc:sldChg chg="addSp delSp modSp">
        <pc:chgData name="Korina Hendricks" userId="S::kahendricks@wisc.edu::bba7f297-2095-4508-b783-37103d0eb6ba" providerId="AD" clId="Web-{C5A47D30-1BC0-4124-8C10-DFC1237AFE74}" dt="2022-10-19T16:55:56.490" v="468" actId="1076"/>
        <pc:sldMkLst>
          <pc:docMk/>
          <pc:sldMk cId="2486067286" sldId="373"/>
        </pc:sldMkLst>
        <pc:spChg chg="mod">
          <ac:chgData name="Korina Hendricks" userId="S::kahendricks@wisc.edu::bba7f297-2095-4508-b783-37103d0eb6ba" providerId="AD" clId="Web-{C5A47D30-1BC0-4124-8C10-DFC1237AFE74}" dt="2022-10-19T16:55:23.442" v="461" actId="20577"/>
          <ac:spMkLst>
            <pc:docMk/>
            <pc:sldMk cId="2486067286" sldId="373"/>
            <ac:spMk id="8" creationId="{00000000-0000-0000-0000-000000000000}"/>
          </ac:spMkLst>
        </pc:spChg>
        <pc:picChg chg="del">
          <ac:chgData name="Korina Hendricks" userId="S::kahendricks@wisc.edu::bba7f297-2095-4508-b783-37103d0eb6ba" providerId="AD" clId="Web-{C5A47D30-1BC0-4124-8C10-DFC1237AFE74}" dt="2022-10-19T16:50:08.540" v="253"/>
          <ac:picMkLst>
            <pc:docMk/>
            <pc:sldMk cId="2486067286" sldId="373"/>
            <ac:picMk id="5" creationId="{A4E51B75-5EC3-AC45-4BA9-CB30EC895D63}"/>
          </ac:picMkLst>
        </pc:picChg>
        <pc:picChg chg="add mod">
          <ac:chgData name="Korina Hendricks" userId="S::kahendricks@wisc.edu::bba7f297-2095-4508-b783-37103d0eb6ba" providerId="AD" clId="Web-{C5A47D30-1BC0-4124-8C10-DFC1237AFE74}" dt="2022-10-19T16:55:56.490" v="468" actId="1076"/>
          <ac:picMkLst>
            <pc:docMk/>
            <pc:sldMk cId="2486067286" sldId="373"/>
            <ac:picMk id="11" creationId="{61C3A9C5-A2A2-71F4-C582-134096C48009}"/>
          </ac:picMkLst>
        </pc:picChg>
      </pc:sldChg>
      <pc:sldChg chg="modSp">
        <pc:chgData name="Korina Hendricks" userId="S::kahendricks@wisc.edu::bba7f297-2095-4508-b783-37103d0eb6ba" providerId="AD" clId="Web-{C5A47D30-1BC0-4124-8C10-DFC1237AFE74}" dt="2022-10-19T16:59:11.029" v="495" actId="1076"/>
        <pc:sldMkLst>
          <pc:docMk/>
          <pc:sldMk cId="2248083302" sldId="374"/>
        </pc:sldMkLst>
        <pc:spChg chg="mod">
          <ac:chgData name="Korina Hendricks" userId="S::kahendricks@wisc.edu::bba7f297-2095-4508-b783-37103d0eb6ba" providerId="AD" clId="Web-{C5A47D30-1BC0-4124-8C10-DFC1237AFE74}" dt="2022-10-19T16:59:11.029" v="495" actId="1076"/>
          <ac:spMkLst>
            <pc:docMk/>
            <pc:sldMk cId="2248083302" sldId="374"/>
            <ac:spMk id="3" creationId="{00000000-0000-0000-0000-000000000000}"/>
          </ac:spMkLst>
        </pc:spChg>
      </pc:sldChg>
      <pc:sldChg chg="modSp">
        <pc:chgData name="Korina Hendricks" userId="S::kahendricks@wisc.edu::bba7f297-2095-4508-b783-37103d0eb6ba" providerId="AD" clId="Web-{C5A47D30-1BC0-4124-8C10-DFC1237AFE74}" dt="2022-10-19T16:23:03.914" v="214" actId="20577"/>
        <pc:sldMkLst>
          <pc:docMk/>
          <pc:sldMk cId="412565958" sldId="376"/>
        </pc:sldMkLst>
        <pc:spChg chg="mod">
          <ac:chgData name="Korina Hendricks" userId="S::kahendricks@wisc.edu::bba7f297-2095-4508-b783-37103d0eb6ba" providerId="AD" clId="Web-{C5A47D30-1BC0-4124-8C10-DFC1237AFE74}" dt="2022-10-19T16:23:03.914" v="214" actId="20577"/>
          <ac:spMkLst>
            <pc:docMk/>
            <pc:sldMk cId="412565958" sldId="376"/>
            <ac:spMk id="3" creationId="{333A8051-F666-4CF2-964B-447E96D4C965}"/>
          </ac:spMkLst>
        </pc:spChg>
      </pc:sldChg>
      <pc:sldChg chg="modSp">
        <pc:chgData name="Korina Hendricks" userId="S::kahendricks@wisc.edu::bba7f297-2095-4508-b783-37103d0eb6ba" providerId="AD" clId="Web-{C5A47D30-1BC0-4124-8C10-DFC1237AFE74}" dt="2022-10-19T16:25:09.511" v="246" actId="20577"/>
        <pc:sldMkLst>
          <pc:docMk/>
          <pc:sldMk cId="2135923644" sldId="401"/>
        </pc:sldMkLst>
        <pc:spChg chg="mod">
          <ac:chgData name="Korina Hendricks" userId="S::kahendricks@wisc.edu::bba7f297-2095-4508-b783-37103d0eb6ba" providerId="AD" clId="Web-{C5A47D30-1BC0-4124-8C10-DFC1237AFE74}" dt="2022-10-19T16:25:09.511" v="246" actId="20577"/>
          <ac:spMkLst>
            <pc:docMk/>
            <pc:sldMk cId="2135923644" sldId="401"/>
            <ac:spMk id="9" creationId="{00000000-0000-0000-0000-000000000000}"/>
          </ac:spMkLst>
        </pc:spChg>
      </pc:sldChg>
      <pc:sldChg chg="modSp">
        <pc:chgData name="Korina Hendricks" userId="S::kahendricks@wisc.edu::bba7f297-2095-4508-b783-37103d0eb6ba" providerId="AD" clId="Web-{C5A47D30-1BC0-4124-8C10-DFC1237AFE74}" dt="2022-10-19T16:25:16.340" v="250" actId="20577"/>
        <pc:sldMkLst>
          <pc:docMk/>
          <pc:sldMk cId="1619098140" sldId="402"/>
        </pc:sldMkLst>
        <pc:spChg chg="mod">
          <ac:chgData name="Korina Hendricks" userId="S::kahendricks@wisc.edu::bba7f297-2095-4508-b783-37103d0eb6ba" providerId="AD" clId="Web-{C5A47D30-1BC0-4124-8C10-DFC1237AFE74}" dt="2022-10-19T16:16:29.826" v="138" actId="14100"/>
          <ac:spMkLst>
            <pc:docMk/>
            <pc:sldMk cId="1619098140" sldId="402"/>
            <ac:spMk id="5" creationId="{00000000-0000-0000-0000-000000000000}"/>
          </ac:spMkLst>
        </pc:spChg>
        <pc:spChg chg="mod">
          <ac:chgData name="Korina Hendricks" userId="S::kahendricks@wisc.edu::bba7f297-2095-4508-b783-37103d0eb6ba" providerId="AD" clId="Web-{C5A47D30-1BC0-4124-8C10-DFC1237AFE74}" dt="2022-10-19T16:25:16.340" v="250" actId="20577"/>
          <ac:spMkLst>
            <pc:docMk/>
            <pc:sldMk cId="1619098140" sldId="402"/>
            <ac:spMk id="9" creationId="{00000000-0000-0000-0000-000000000000}"/>
          </ac:spMkLst>
        </pc:spChg>
      </pc:sldChg>
      <pc:sldChg chg="addSp delSp modSp">
        <pc:chgData name="Korina Hendricks" userId="S::kahendricks@wisc.edu::bba7f297-2095-4508-b783-37103d0eb6ba" providerId="AD" clId="Web-{C5A47D30-1BC0-4124-8C10-DFC1237AFE74}" dt="2022-10-19T16:20:28.332" v="169" actId="20577"/>
        <pc:sldMkLst>
          <pc:docMk/>
          <pc:sldMk cId="2364378980" sldId="403"/>
        </pc:sldMkLst>
        <pc:spChg chg="mod">
          <ac:chgData name="Korina Hendricks" userId="S::kahendricks@wisc.edu::bba7f297-2095-4508-b783-37103d0eb6ba" providerId="AD" clId="Web-{C5A47D30-1BC0-4124-8C10-DFC1237AFE74}" dt="2022-10-19T16:20:28.332" v="169" actId="20577"/>
          <ac:spMkLst>
            <pc:docMk/>
            <pc:sldMk cId="2364378980" sldId="403"/>
            <ac:spMk id="2" creationId="{845C8D75-2CCB-6281-C39E-D3D09BB528BC}"/>
          </ac:spMkLst>
        </pc:spChg>
        <pc:spChg chg="del">
          <ac:chgData name="Korina Hendricks" userId="S::kahendricks@wisc.edu::bba7f297-2095-4508-b783-37103d0eb6ba" providerId="AD" clId="Web-{C5A47D30-1BC0-4124-8C10-DFC1237AFE74}" dt="2022-10-19T16:16:46.764" v="139"/>
          <ac:spMkLst>
            <pc:docMk/>
            <pc:sldMk cId="2364378980" sldId="403"/>
            <ac:spMk id="4" creationId="{AFACA5B8-DABF-2B56-277B-F58BB04168F7}"/>
          </ac:spMkLst>
        </pc:spChg>
        <pc:spChg chg="add mod">
          <ac:chgData name="Korina Hendricks" userId="S::kahendricks@wisc.edu::bba7f297-2095-4508-b783-37103d0eb6ba" providerId="AD" clId="Web-{C5A47D30-1BC0-4124-8C10-DFC1237AFE74}" dt="2022-10-19T16:19:20.674" v="162" actId="14100"/>
          <ac:spMkLst>
            <pc:docMk/>
            <pc:sldMk cId="2364378980" sldId="403"/>
            <ac:spMk id="6" creationId="{E83A55B1-58BC-F18F-4690-1FE7AD98BC3A}"/>
          </ac:spMkLst>
        </pc:spChg>
      </pc:sldChg>
      <pc:sldChg chg="addSp delSp modSp">
        <pc:chgData name="Korina Hendricks" userId="S::kahendricks@wisc.edu::bba7f297-2095-4508-b783-37103d0eb6ba" providerId="AD" clId="Web-{C5A47D30-1BC0-4124-8C10-DFC1237AFE74}" dt="2022-10-19T16:20:37.785" v="174" actId="20577"/>
        <pc:sldMkLst>
          <pc:docMk/>
          <pc:sldMk cId="1021344145" sldId="404"/>
        </pc:sldMkLst>
        <pc:spChg chg="mod">
          <ac:chgData name="Korina Hendricks" userId="S::kahendricks@wisc.edu::bba7f297-2095-4508-b783-37103d0eb6ba" providerId="AD" clId="Web-{C5A47D30-1BC0-4124-8C10-DFC1237AFE74}" dt="2022-10-19T16:20:37.785" v="174" actId="20577"/>
          <ac:spMkLst>
            <pc:docMk/>
            <pc:sldMk cId="1021344145" sldId="404"/>
            <ac:spMk id="2" creationId="{3F8BB143-4336-47E1-4B31-64F573995DB0}"/>
          </ac:spMkLst>
        </pc:spChg>
        <pc:spChg chg="del">
          <ac:chgData name="Korina Hendricks" userId="S::kahendricks@wisc.edu::bba7f297-2095-4508-b783-37103d0eb6ba" providerId="AD" clId="Web-{C5A47D30-1BC0-4124-8C10-DFC1237AFE74}" dt="2022-10-19T16:17:19.749" v="143"/>
          <ac:spMkLst>
            <pc:docMk/>
            <pc:sldMk cId="1021344145" sldId="404"/>
            <ac:spMk id="4" creationId="{CA8EE2D3-9F28-827C-1E9F-B768C42A20D3}"/>
          </ac:spMkLst>
        </pc:spChg>
        <pc:spChg chg="add">
          <ac:chgData name="Korina Hendricks" userId="S::kahendricks@wisc.edu::bba7f297-2095-4508-b783-37103d0eb6ba" providerId="AD" clId="Web-{C5A47D30-1BC0-4124-8C10-DFC1237AFE74}" dt="2022-10-19T16:18:59.814" v="160"/>
          <ac:spMkLst>
            <pc:docMk/>
            <pc:sldMk cId="1021344145" sldId="404"/>
            <ac:spMk id="5" creationId="{17E458D1-2424-D436-BE4B-EE7C23AE027B}"/>
          </ac:spMkLst>
        </pc:spChg>
      </pc:sldChg>
      <pc:sldChg chg="addSp delSp modSp">
        <pc:chgData name="Korina Hendricks" userId="S::kahendricks@wisc.edu::bba7f297-2095-4508-b783-37103d0eb6ba" providerId="AD" clId="Web-{C5A47D30-1BC0-4124-8C10-DFC1237AFE74}" dt="2022-10-19T16:20:53.442" v="179" actId="14100"/>
        <pc:sldMkLst>
          <pc:docMk/>
          <pc:sldMk cId="4023214911" sldId="405"/>
        </pc:sldMkLst>
        <pc:spChg chg="mod">
          <ac:chgData name="Korina Hendricks" userId="S::kahendricks@wisc.edu::bba7f297-2095-4508-b783-37103d0eb6ba" providerId="AD" clId="Web-{C5A47D30-1BC0-4124-8C10-DFC1237AFE74}" dt="2022-10-19T16:20:53.442" v="179" actId="14100"/>
          <ac:spMkLst>
            <pc:docMk/>
            <pc:sldMk cId="4023214911" sldId="405"/>
            <ac:spMk id="2" creationId="{5E1BB313-C3E9-84A7-FEB3-98BE322A1B7A}"/>
          </ac:spMkLst>
        </pc:spChg>
        <pc:spChg chg="del">
          <ac:chgData name="Korina Hendricks" userId="S::kahendricks@wisc.edu::bba7f297-2095-4508-b783-37103d0eb6ba" providerId="AD" clId="Web-{C5A47D30-1BC0-4124-8C10-DFC1237AFE74}" dt="2022-10-19T16:18:54.751" v="159"/>
          <ac:spMkLst>
            <pc:docMk/>
            <pc:sldMk cId="4023214911" sldId="405"/>
            <ac:spMk id="4" creationId="{9338C82A-8DBE-B667-6F88-E73A885B46AB}"/>
          </ac:spMkLst>
        </pc:spChg>
        <pc:spChg chg="add">
          <ac:chgData name="Korina Hendricks" userId="S::kahendricks@wisc.edu::bba7f297-2095-4508-b783-37103d0eb6ba" providerId="AD" clId="Web-{C5A47D30-1BC0-4124-8C10-DFC1237AFE74}" dt="2022-10-19T16:18:52.689" v="158"/>
          <ac:spMkLst>
            <pc:docMk/>
            <pc:sldMk cId="4023214911" sldId="405"/>
            <ac:spMk id="5" creationId="{63E3BA15-21D8-9DEC-08B6-4F6E4890C091}"/>
          </ac:spMkLst>
        </pc:spChg>
      </pc:sldChg>
      <pc:sldChg chg="addSp delSp modSp">
        <pc:chgData name="Korina Hendricks" userId="S::kahendricks@wisc.edu::bba7f297-2095-4508-b783-37103d0eb6ba" providerId="AD" clId="Web-{C5A47D30-1BC0-4124-8C10-DFC1237AFE74}" dt="2022-10-19T16:22:38.945" v="210" actId="1076"/>
        <pc:sldMkLst>
          <pc:docMk/>
          <pc:sldMk cId="2516773723" sldId="406"/>
        </pc:sldMkLst>
        <pc:spChg chg="del">
          <ac:chgData name="Korina Hendricks" userId="S::kahendricks@wisc.edu::bba7f297-2095-4508-b783-37103d0eb6ba" providerId="AD" clId="Web-{C5A47D30-1BC0-4124-8C10-DFC1237AFE74}" dt="2022-10-19T16:18:16.594" v="152"/>
          <ac:spMkLst>
            <pc:docMk/>
            <pc:sldMk cId="2516773723" sldId="406"/>
            <ac:spMk id="4" creationId="{7D77A31E-3A0A-8144-37CA-034CE34F20C0}"/>
          </ac:spMkLst>
        </pc:spChg>
        <pc:spChg chg="add mod">
          <ac:chgData name="Korina Hendricks" userId="S::kahendricks@wisc.edu::bba7f297-2095-4508-b783-37103d0eb6ba" providerId="AD" clId="Web-{C5A47D30-1BC0-4124-8C10-DFC1237AFE74}" dt="2022-10-19T16:18:46.454" v="157" actId="14100"/>
          <ac:spMkLst>
            <pc:docMk/>
            <pc:sldMk cId="2516773723" sldId="406"/>
            <ac:spMk id="5" creationId="{B3339815-5459-E19A-B8B8-82F684EB09A1}"/>
          </ac:spMkLst>
        </pc:spChg>
        <pc:spChg chg="mod">
          <ac:chgData name="Korina Hendricks" userId="S::kahendricks@wisc.edu::bba7f297-2095-4508-b783-37103d0eb6ba" providerId="AD" clId="Web-{C5A47D30-1BC0-4124-8C10-DFC1237AFE74}" dt="2022-10-19T16:22:28.742" v="207" actId="1076"/>
          <ac:spMkLst>
            <pc:docMk/>
            <pc:sldMk cId="2516773723" sldId="406"/>
            <ac:spMk id="6" creationId="{BA178D82-6331-520E-41E9-DFF127469379}"/>
          </ac:spMkLst>
        </pc:spChg>
        <pc:spChg chg="mod">
          <ac:chgData name="Korina Hendricks" userId="S::kahendricks@wisc.edu::bba7f297-2095-4508-b783-37103d0eb6ba" providerId="AD" clId="Web-{C5A47D30-1BC0-4124-8C10-DFC1237AFE74}" dt="2022-10-19T16:22:18.522" v="205" actId="14100"/>
          <ac:spMkLst>
            <pc:docMk/>
            <pc:sldMk cId="2516773723" sldId="406"/>
            <ac:spMk id="8" creationId="{C0550AE4-2765-CEA2-EEAF-6C4F0171A591}"/>
          </ac:spMkLst>
        </pc:spChg>
        <pc:spChg chg="mod">
          <ac:chgData name="Korina Hendricks" userId="S::kahendricks@wisc.edu::bba7f297-2095-4508-b783-37103d0eb6ba" providerId="AD" clId="Web-{C5A47D30-1BC0-4124-8C10-DFC1237AFE74}" dt="2022-10-19T16:22:35.960" v="209" actId="1076"/>
          <ac:spMkLst>
            <pc:docMk/>
            <pc:sldMk cId="2516773723" sldId="406"/>
            <ac:spMk id="10" creationId="{A79DBF7F-279E-5027-B6BB-E2F1403EC75E}"/>
          </ac:spMkLst>
        </pc:spChg>
        <pc:picChg chg="mod">
          <ac:chgData name="Korina Hendricks" userId="S::kahendricks@wisc.edu::bba7f297-2095-4508-b783-37103d0eb6ba" providerId="AD" clId="Web-{C5A47D30-1BC0-4124-8C10-DFC1237AFE74}" dt="2022-10-19T16:22:23.585" v="206" actId="1076"/>
          <ac:picMkLst>
            <pc:docMk/>
            <pc:sldMk cId="2516773723" sldId="406"/>
            <ac:picMk id="12" creationId="{77E9F884-E4E4-1478-BD5B-9788FD123257}"/>
          </ac:picMkLst>
        </pc:picChg>
        <pc:picChg chg="mod">
          <ac:chgData name="Korina Hendricks" userId="S::kahendricks@wisc.edu::bba7f297-2095-4508-b783-37103d0eb6ba" providerId="AD" clId="Web-{C5A47D30-1BC0-4124-8C10-DFC1237AFE74}" dt="2022-10-19T16:22:38.945" v="210" actId="1076"/>
          <ac:picMkLst>
            <pc:docMk/>
            <pc:sldMk cId="2516773723" sldId="406"/>
            <ac:picMk id="14" creationId="{78FD412F-5D2C-CEEA-6367-9DDA1F3831B4}"/>
          </ac:picMkLst>
        </pc:picChg>
        <pc:picChg chg="mod">
          <ac:chgData name="Korina Hendricks" userId="S::kahendricks@wisc.edu::bba7f297-2095-4508-b783-37103d0eb6ba" providerId="AD" clId="Web-{C5A47D30-1BC0-4124-8C10-DFC1237AFE74}" dt="2022-10-19T16:21:13.849" v="185" actId="1076"/>
          <ac:picMkLst>
            <pc:docMk/>
            <pc:sldMk cId="2516773723" sldId="406"/>
            <ac:picMk id="16" creationId="{88034CED-10E8-11C3-CE3B-FF783125251B}"/>
          </ac:picMkLst>
        </pc:picChg>
        <pc:picChg chg="mod">
          <ac:chgData name="Korina Hendricks" userId="S::kahendricks@wisc.edu::bba7f297-2095-4508-b783-37103d0eb6ba" providerId="AD" clId="Web-{C5A47D30-1BC0-4124-8C10-DFC1237AFE74}" dt="2022-10-19T16:21:41.037" v="197" actId="14100"/>
          <ac:picMkLst>
            <pc:docMk/>
            <pc:sldMk cId="2516773723" sldId="406"/>
            <ac:picMk id="19" creationId="{22AAE474-F62A-1691-505A-A63A26747F58}"/>
          </ac:picMkLst>
        </pc:picChg>
      </pc:sldChg>
      <pc:sldChg chg="modSp">
        <pc:chgData name="Korina Hendricks" userId="S::kahendricks@wisc.edu::bba7f297-2095-4508-b783-37103d0eb6ba" providerId="AD" clId="Web-{C5A47D30-1BC0-4124-8C10-DFC1237AFE74}" dt="2022-10-19T16:22:50.258" v="213" actId="20577"/>
        <pc:sldMkLst>
          <pc:docMk/>
          <pc:sldMk cId="3251518279" sldId="407"/>
        </pc:sldMkLst>
        <pc:spChg chg="mod">
          <ac:chgData name="Korina Hendricks" userId="S::kahendricks@wisc.edu::bba7f297-2095-4508-b783-37103d0eb6ba" providerId="AD" clId="Web-{C5A47D30-1BC0-4124-8C10-DFC1237AFE74}" dt="2022-10-19T16:18:24.782" v="153" actId="14100"/>
          <ac:spMkLst>
            <pc:docMk/>
            <pc:sldMk cId="3251518279" sldId="407"/>
            <ac:spMk id="5" creationId="{00000000-0000-0000-0000-000000000000}"/>
          </ac:spMkLst>
        </pc:spChg>
        <pc:spChg chg="mod">
          <ac:chgData name="Korina Hendricks" userId="S::kahendricks@wisc.edu::bba7f297-2095-4508-b783-37103d0eb6ba" providerId="AD" clId="Web-{C5A47D30-1BC0-4124-8C10-DFC1237AFE74}" dt="2022-10-19T16:22:50.258" v="213" actId="20577"/>
          <ac:spMkLst>
            <pc:docMk/>
            <pc:sldMk cId="3251518279" sldId="407"/>
            <ac:spMk id="9" creationId="{00000000-0000-0000-0000-000000000000}"/>
          </ac:spMkLst>
        </pc:spChg>
      </pc:sldChg>
    </pc:docChg>
  </pc:docChgLst>
  <pc:docChgLst>
    <pc:chgData name="Lauren Bednarz" userId="S::lbednarz2@wisc.edu::6bf24c01-3297-4403-a785-f313f548e5d8" providerId="AD" clId="Web-{1730BFE9-BCE8-4E9F-1EC6-629BC553DD37}"/>
    <pc:docChg chg="modSld">
      <pc:chgData name="Lauren Bednarz" userId="S::lbednarz2@wisc.edu::6bf24c01-3297-4403-a785-f313f548e5d8" providerId="AD" clId="Web-{1730BFE9-BCE8-4E9F-1EC6-629BC553DD37}" dt="2020-09-08T15:12:54.017" v="42" actId="20577"/>
      <pc:docMkLst>
        <pc:docMk/>
      </pc:docMkLst>
      <pc:sldChg chg="modSp">
        <pc:chgData name="Lauren Bednarz" userId="S::lbednarz2@wisc.edu::6bf24c01-3297-4403-a785-f313f548e5d8" providerId="AD" clId="Web-{1730BFE9-BCE8-4E9F-1EC6-629BC553DD37}" dt="2020-09-08T15:10:40.736" v="24"/>
        <pc:sldMkLst>
          <pc:docMk/>
          <pc:sldMk cId="1171526157" sldId="340"/>
        </pc:sldMkLst>
        <pc:graphicFrameChg chg="mod modGraphic">
          <ac:chgData name="Lauren Bednarz" userId="S::lbednarz2@wisc.edu::6bf24c01-3297-4403-a785-f313f548e5d8" providerId="AD" clId="Web-{1730BFE9-BCE8-4E9F-1EC6-629BC553DD37}" dt="2020-09-08T15:10:40.736" v="24"/>
          <ac:graphicFrameMkLst>
            <pc:docMk/>
            <pc:sldMk cId="1171526157" sldId="340"/>
            <ac:graphicFrameMk id="42" creationId="{00000000-0000-0000-0000-000000000000}"/>
          </ac:graphicFrameMkLst>
        </pc:graphicFrameChg>
      </pc:sldChg>
      <pc:sldChg chg="modSp addCm">
        <pc:chgData name="Lauren Bednarz" userId="S::lbednarz2@wisc.edu::6bf24c01-3297-4403-a785-f313f548e5d8" providerId="AD" clId="Web-{1730BFE9-BCE8-4E9F-1EC6-629BC553DD37}" dt="2020-09-08T15:10:28.251" v="2"/>
        <pc:sldMkLst>
          <pc:docMk/>
          <pc:sldMk cId="2855062713" sldId="343"/>
        </pc:sldMkLst>
        <pc:spChg chg="mod">
          <ac:chgData name="Lauren Bednarz" userId="S::lbednarz2@wisc.edu::6bf24c01-3297-4403-a785-f313f548e5d8" providerId="AD" clId="Web-{1730BFE9-BCE8-4E9F-1EC6-629BC553DD37}" dt="2020-09-08T15:08:51.876" v="1" actId="20577"/>
          <ac:spMkLst>
            <pc:docMk/>
            <pc:sldMk cId="2855062713" sldId="343"/>
            <ac:spMk id="7" creationId="{6586EF65-76EC-364A-9D3F-F2B6B0896179}"/>
          </ac:spMkLst>
        </pc:spChg>
      </pc:sldChg>
      <pc:sldChg chg="modSp">
        <pc:chgData name="Lauren Bednarz" userId="S::lbednarz2@wisc.edu::6bf24c01-3297-4403-a785-f313f548e5d8" providerId="AD" clId="Web-{1730BFE9-BCE8-4E9F-1EC6-629BC553DD37}" dt="2020-09-08T15:12:54.017" v="42" actId="20577"/>
        <pc:sldMkLst>
          <pc:docMk/>
          <pc:sldMk cId="3326455970" sldId="356"/>
        </pc:sldMkLst>
        <pc:spChg chg="mod">
          <ac:chgData name="Lauren Bednarz" userId="S::lbednarz2@wisc.edu::6bf24c01-3297-4403-a785-f313f548e5d8" providerId="AD" clId="Web-{1730BFE9-BCE8-4E9F-1EC6-629BC553DD37}" dt="2020-09-08T15:11:46.064" v="32" actId="20577"/>
          <ac:spMkLst>
            <pc:docMk/>
            <pc:sldMk cId="3326455970" sldId="356"/>
            <ac:spMk id="37" creationId="{00000000-0000-0000-0000-000000000000}"/>
          </ac:spMkLst>
        </pc:spChg>
        <pc:spChg chg="mod">
          <ac:chgData name="Lauren Bednarz" userId="S::lbednarz2@wisc.edu::6bf24c01-3297-4403-a785-f313f548e5d8" providerId="AD" clId="Web-{1730BFE9-BCE8-4E9F-1EC6-629BC553DD37}" dt="2020-09-08T15:12:54.017" v="42" actId="20577"/>
          <ac:spMkLst>
            <pc:docMk/>
            <pc:sldMk cId="3326455970" sldId="356"/>
            <ac:spMk id="38" creationId="{00000000-0000-0000-0000-000000000000}"/>
          </ac:spMkLst>
        </pc:spChg>
      </pc:sldChg>
    </pc:docChg>
  </pc:docChgLst>
  <pc:docChgLst>
    <pc:chgData name="Korina Hendricks" userId="bba7f297-2095-4508-b783-37103d0eb6ba" providerId="ADAL" clId="{532D9FD7-6E6F-43BC-8E0B-4135B4F114BE}"/>
    <pc:docChg chg="custSel addSld delSld modSld">
      <pc:chgData name="Korina Hendricks" userId="bba7f297-2095-4508-b783-37103d0eb6ba" providerId="ADAL" clId="{532D9FD7-6E6F-43BC-8E0B-4135B4F114BE}" dt="2021-10-13T00:14:46.823" v="43" actId="115"/>
      <pc:docMkLst>
        <pc:docMk/>
      </pc:docMkLst>
      <pc:sldChg chg="modSp mod">
        <pc:chgData name="Korina Hendricks" userId="bba7f297-2095-4508-b783-37103d0eb6ba" providerId="ADAL" clId="{532D9FD7-6E6F-43BC-8E0B-4135B4F114BE}" dt="2021-10-13T00:02:48.889" v="17" actId="20577"/>
        <pc:sldMkLst>
          <pc:docMk/>
          <pc:sldMk cId="848119255" sldId="372"/>
        </pc:sldMkLst>
        <pc:spChg chg="mod">
          <ac:chgData name="Korina Hendricks" userId="bba7f297-2095-4508-b783-37103d0eb6ba" providerId="ADAL" clId="{532D9FD7-6E6F-43BC-8E0B-4135B4F114BE}" dt="2021-10-13T00:02:41.257" v="7" actId="14100"/>
          <ac:spMkLst>
            <pc:docMk/>
            <pc:sldMk cId="848119255" sldId="372"/>
            <ac:spMk id="4" creationId="{00000000-0000-0000-0000-000000000000}"/>
          </ac:spMkLst>
        </pc:spChg>
        <pc:spChg chg="mod">
          <ac:chgData name="Korina Hendricks" userId="bba7f297-2095-4508-b783-37103d0eb6ba" providerId="ADAL" clId="{532D9FD7-6E6F-43BC-8E0B-4135B4F114BE}" dt="2021-10-13T00:02:48.889" v="17" actId="20577"/>
          <ac:spMkLst>
            <pc:docMk/>
            <pc:sldMk cId="848119255" sldId="372"/>
            <ac:spMk id="15" creationId="{68660789-3319-1046-AE53-67BB5474E1AD}"/>
          </ac:spMkLst>
        </pc:spChg>
      </pc:sldChg>
      <pc:sldChg chg="modSp mod">
        <pc:chgData name="Korina Hendricks" userId="bba7f297-2095-4508-b783-37103d0eb6ba" providerId="ADAL" clId="{532D9FD7-6E6F-43BC-8E0B-4135B4F114BE}" dt="2021-10-13T00:14:46.823" v="43" actId="115"/>
        <pc:sldMkLst>
          <pc:docMk/>
          <pc:sldMk cId="2248083302" sldId="374"/>
        </pc:sldMkLst>
        <pc:spChg chg="mod">
          <ac:chgData name="Korina Hendricks" userId="bba7f297-2095-4508-b783-37103d0eb6ba" providerId="ADAL" clId="{532D9FD7-6E6F-43BC-8E0B-4135B4F114BE}" dt="2021-10-13T00:14:46.823" v="43" actId="115"/>
          <ac:spMkLst>
            <pc:docMk/>
            <pc:sldMk cId="2248083302" sldId="374"/>
            <ac:spMk id="3" creationId="{00000000-0000-0000-0000-000000000000}"/>
          </ac:spMkLst>
        </pc:spChg>
      </pc:sldChg>
      <pc:sldChg chg="modSp mod">
        <pc:chgData name="Korina Hendricks" userId="bba7f297-2095-4508-b783-37103d0eb6ba" providerId="ADAL" clId="{532D9FD7-6E6F-43BC-8E0B-4135B4F114BE}" dt="2021-10-13T00:03:05.164" v="18" actId="1076"/>
        <pc:sldMkLst>
          <pc:docMk/>
          <pc:sldMk cId="3753260904" sldId="378"/>
        </pc:sldMkLst>
        <pc:spChg chg="mod">
          <ac:chgData name="Korina Hendricks" userId="bba7f297-2095-4508-b783-37103d0eb6ba" providerId="ADAL" clId="{532D9FD7-6E6F-43BC-8E0B-4135B4F114BE}" dt="2021-10-13T00:03:05.164" v="18" actId="1076"/>
          <ac:spMkLst>
            <pc:docMk/>
            <pc:sldMk cId="3753260904" sldId="378"/>
            <ac:spMk id="24" creationId="{9B545CBC-CF76-423C-923A-7DA51BBBD8D6}"/>
          </ac:spMkLst>
        </pc:spChg>
      </pc:sldChg>
      <pc:sldChg chg="add">
        <pc:chgData name="Korina Hendricks" userId="bba7f297-2095-4508-b783-37103d0eb6ba" providerId="ADAL" clId="{532D9FD7-6E6F-43BC-8E0B-4135B4F114BE}" dt="2021-10-13T00:01:12.997" v="0"/>
        <pc:sldMkLst>
          <pc:docMk/>
          <pc:sldMk cId="1078545400" sldId="398"/>
        </pc:sldMkLst>
      </pc:sldChg>
      <pc:sldChg chg="add del">
        <pc:chgData name="Korina Hendricks" userId="bba7f297-2095-4508-b783-37103d0eb6ba" providerId="ADAL" clId="{532D9FD7-6E6F-43BC-8E0B-4135B4F114BE}" dt="2021-10-13T00:11:28.496" v="20" actId="2696"/>
        <pc:sldMkLst>
          <pc:docMk/>
          <pc:sldMk cId="909801172" sldId="399"/>
        </pc:sldMkLst>
      </pc:sldChg>
    </pc:docChg>
  </pc:docChgLst>
  <pc:docChgLst>
    <pc:chgData name="Korina Hendricks" userId="S::kahendricks@wisc.edu::bba7f297-2095-4508-b783-37103d0eb6ba" providerId="AD" clId="Web-{CCE29ECC-B412-4666-3DE6-7C0C49E0DD8F}"/>
    <pc:docChg chg="modSld">
      <pc:chgData name="Korina Hendricks" userId="S::kahendricks@wisc.edu::bba7f297-2095-4508-b783-37103d0eb6ba" providerId="AD" clId="Web-{CCE29ECC-B412-4666-3DE6-7C0C49E0DD8F}" dt="2022-06-15T15:19:41.262" v="61" actId="1076"/>
      <pc:docMkLst>
        <pc:docMk/>
      </pc:docMkLst>
      <pc:sldChg chg="modSp">
        <pc:chgData name="Korina Hendricks" userId="S::kahendricks@wisc.edu::bba7f297-2095-4508-b783-37103d0eb6ba" providerId="AD" clId="Web-{CCE29ECC-B412-4666-3DE6-7C0C49E0DD8F}" dt="2022-06-15T15:16:21.108" v="27"/>
        <pc:sldMkLst>
          <pc:docMk/>
          <pc:sldMk cId="1171526157" sldId="340"/>
        </pc:sldMkLst>
        <pc:graphicFrameChg chg="mod modGraphic">
          <ac:chgData name="Korina Hendricks" userId="S::kahendricks@wisc.edu::bba7f297-2095-4508-b783-37103d0eb6ba" providerId="AD" clId="Web-{CCE29ECC-B412-4666-3DE6-7C0C49E0DD8F}" dt="2022-06-15T15:16:21.108" v="27"/>
          <ac:graphicFrameMkLst>
            <pc:docMk/>
            <pc:sldMk cId="1171526157" sldId="340"/>
            <ac:graphicFrameMk id="42" creationId="{00000000-0000-0000-0000-000000000000}"/>
          </ac:graphicFrameMkLst>
        </pc:graphicFrameChg>
      </pc:sldChg>
      <pc:sldChg chg="addSp modSp">
        <pc:chgData name="Korina Hendricks" userId="S::kahendricks@wisc.edu::bba7f297-2095-4508-b783-37103d0eb6ba" providerId="AD" clId="Web-{CCE29ECC-B412-4666-3DE6-7C0C49E0DD8F}" dt="2022-06-15T15:19:41.262" v="61" actId="1076"/>
        <pc:sldMkLst>
          <pc:docMk/>
          <pc:sldMk cId="3708762547" sldId="364"/>
        </pc:sldMkLst>
        <pc:spChg chg="mod">
          <ac:chgData name="Korina Hendricks" userId="S::kahendricks@wisc.edu::bba7f297-2095-4508-b783-37103d0eb6ba" providerId="AD" clId="Web-{CCE29ECC-B412-4666-3DE6-7C0C49E0DD8F}" dt="2022-06-15T15:19:41.262" v="61" actId="1076"/>
          <ac:spMkLst>
            <pc:docMk/>
            <pc:sldMk cId="3708762547" sldId="364"/>
            <ac:spMk id="3" creationId="{00000000-0000-0000-0000-000000000000}"/>
          </ac:spMkLst>
        </pc:spChg>
        <pc:spChg chg="mod">
          <ac:chgData name="Korina Hendricks" userId="S::kahendricks@wisc.edu::bba7f297-2095-4508-b783-37103d0eb6ba" providerId="AD" clId="Web-{CCE29ECC-B412-4666-3DE6-7C0C49E0DD8F}" dt="2022-06-15T15:17:07.732" v="30" actId="1076"/>
          <ac:spMkLst>
            <pc:docMk/>
            <pc:sldMk cId="3708762547" sldId="364"/>
            <ac:spMk id="4" creationId="{00000000-0000-0000-0000-000000000000}"/>
          </ac:spMkLst>
        </pc:spChg>
        <pc:spChg chg="add mod">
          <ac:chgData name="Korina Hendricks" userId="S::kahendricks@wisc.edu::bba7f297-2095-4508-b783-37103d0eb6ba" providerId="AD" clId="Web-{CCE29ECC-B412-4666-3DE6-7C0C49E0DD8F}" dt="2022-06-15T15:18:54.528" v="54" actId="1076"/>
          <ac:spMkLst>
            <pc:docMk/>
            <pc:sldMk cId="3708762547" sldId="364"/>
            <ac:spMk id="5" creationId="{835FC07C-A0C8-33CE-5CEA-00A58EB60822}"/>
          </ac:spMkLst>
        </pc:spChg>
        <pc:spChg chg="add mod">
          <ac:chgData name="Korina Hendricks" userId="S::kahendricks@wisc.edu::bba7f297-2095-4508-b783-37103d0eb6ba" providerId="AD" clId="Web-{CCE29ECC-B412-4666-3DE6-7C0C49E0DD8F}" dt="2022-06-15T15:17:59.903" v="47" actId="1076"/>
          <ac:spMkLst>
            <pc:docMk/>
            <pc:sldMk cId="3708762547" sldId="364"/>
            <ac:spMk id="7" creationId="{835FC07C-A0C8-33CE-5CEA-00A58EB60822}"/>
          </ac:spMkLst>
        </pc:spChg>
        <pc:spChg chg="mod">
          <ac:chgData name="Korina Hendricks" userId="S::kahendricks@wisc.edu::bba7f297-2095-4508-b783-37103d0eb6ba" providerId="AD" clId="Web-{CCE29ECC-B412-4666-3DE6-7C0C49E0DD8F}" dt="2022-06-15T15:19:35.980" v="60" actId="1076"/>
          <ac:spMkLst>
            <pc:docMk/>
            <pc:sldMk cId="3708762547" sldId="364"/>
            <ac:spMk id="54" creationId="{00000000-0000-0000-0000-000000000000}"/>
          </ac:spMkLst>
        </pc:spChg>
        <pc:spChg chg="mod">
          <ac:chgData name="Korina Hendricks" userId="S::kahendricks@wisc.edu::bba7f297-2095-4508-b783-37103d0eb6ba" providerId="AD" clId="Web-{CCE29ECC-B412-4666-3DE6-7C0C49E0DD8F}" dt="2022-06-15T15:18:20.059" v="49" actId="1076"/>
          <ac:spMkLst>
            <pc:docMk/>
            <pc:sldMk cId="3708762547" sldId="364"/>
            <ac:spMk id="55" creationId="{00000000-0000-0000-0000-000000000000}"/>
          </ac:spMkLst>
        </pc:spChg>
        <pc:picChg chg="mod">
          <ac:chgData name="Korina Hendricks" userId="S::kahendricks@wisc.edu::bba7f297-2095-4508-b783-37103d0eb6ba" providerId="AD" clId="Web-{CCE29ECC-B412-4666-3DE6-7C0C49E0DD8F}" dt="2022-06-15T15:18:02.263" v="48" actId="1076"/>
          <ac:picMkLst>
            <pc:docMk/>
            <pc:sldMk cId="3708762547" sldId="364"/>
            <ac:picMk id="2" creationId="{00000000-0000-0000-0000-000000000000}"/>
          </ac:picMkLst>
        </pc:picChg>
        <pc:picChg chg="add mod">
          <ac:chgData name="Korina Hendricks" userId="S::kahendricks@wisc.edu::bba7f297-2095-4508-b783-37103d0eb6ba" providerId="AD" clId="Web-{CCE29ECC-B412-4666-3DE6-7C0C49E0DD8F}" dt="2022-06-15T15:19:19.012" v="56" actId="1076"/>
          <ac:picMkLst>
            <pc:docMk/>
            <pc:sldMk cId="3708762547" sldId="364"/>
            <ac:picMk id="8" creationId="{6057BC69-9A2C-05CC-8684-8CE6ED1F65C5}"/>
          </ac:picMkLst>
        </pc:picChg>
        <pc:picChg chg="mod">
          <ac:chgData name="Korina Hendricks" userId="S::kahendricks@wisc.edu::bba7f297-2095-4508-b783-37103d0eb6ba" providerId="AD" clId="Web-{CCE29ECC-B412-4666-3DE6-7C0C49E0DD8F}" dt="2022-06-15T15:19:26.012" v="58" actId="1076"/>
          <ac:picMkLst>
            <pc:docMk/>
            <pc:sldMk cId="3708762547" sldId="364"/>
            <ac:picMk id="49" creationId="{00000000-0000-0000-0000-000000000000}"/>
          </ac:picMkLst>
        </pc:picChg>
        <pc:picChg chg="mod">
          <ac:chgData name="Korina Hendricks" userId="S::kahendricks@wisc.edu::bba7f297-2095-4508-b783-37103d0eb6ba" providerId="AD" clId="Web-{CCE29ECC-B412-4666-3DE6-7C0C49E0DD8F}" dt="2022-06-15T15:19:29.324" v="59" actId="1076"/>
          <ac:picMkLst>
            <pc:docMk/>
            <pc:sldMk cId="3708762547" sldId="364"/>
            <ac:picMk id="50" creationId="{612362ED-2594-B446-9DC1-8B19E1CA05C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6BA2A5EE-605A-4F26-AF8E-A06C34B05700}" type="datetimeFigureOut">
              <a:rPr lang="en-US"/>
              <a:pPr>
                <a:defRPr/>
              </a:pPr>
              <a:t>10/24/2022</a:t>
            </a:fld>
            <a:endParaRPr lang="en-US"/>
          </a:p>
        </p:txBody>
      </p:sp>
      <p:sp>
        <p:nvSpPr>
          <p:cNvPr id="4" name="Footer Placeholder 3"/>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72A365C1-8FAF-4125-97F2-BB41DA88D6D6}"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pPr>
              <a:defRPr/>
            </a:pPr>
            <a:fld id="{5A9F821A-EECE-4735-A7B5-FC62AFD43AD8}" type="datetimeFigureOut">
              <a:rPr lang="en-US"/>
              <a:pPr>
                <a:defRPr/>
              </a:pPr>
              <a:t>10/24/2022</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pPr>
              <a:defRPr/>
            </a:pPr>
            <a:fld id="{971416F1-517E-4F72-BCEA-98B76CA0DA1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3:notes"/>
          <p:cNvSpPr txBox="1">
            <a:spLocks noGrp="1"/>
          </p:cNvSpPr>
          <p:nvPr>
            <p:ph type="body" idx="1"/>
          </p:nvPr>
        </p:nvSpPr>
        <p:spPr>
          <a:xfrm>
            <a:off x="695325" y="4445000"/>
            <a:ext cx="5559425" cy="3636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3:notes"/>
          <p:cNvSpPr txBox="1">
            <a:spLocks noGrp="1"/>
          </p:cNvSpPr>
          <p:nvPr>
            <p:ph type="sldNum" idx="12"/>
          </p:nvPr>
        </p:nvSpPr>
        <p:spPr>
          <a:xfrm>
            <a:off x="3937000" y="8772525"/>
            <a:ext cx="3011488" cy="46355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2559919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71416F1-517E-4F72-BCEA-98B76CA0DA12}" type="slidenum">
              <a:rPr lang="en-US" smtClean="0"/>
              <a:pPr>
                <a:defRPr/>
              </a:pPr>
              <a:t>20</a:t>
            </a:fld>
            <a:endParaRPr lang="en-US"/>
          </a:p>
        </p:txBody>
      </p:sp>
    </p:spTree>
    <p:extLst>
      <p:ext uri="{BB962C8B-B14F-4D97-AF65-F5344CB8AC3E}">
        <p14:creationId xmlns:p14="http://schemas.microsoft.com/office/powerpoint/2010/main" val="2887264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71416F1-517E-4F72-BCEA-98B76CA0DA12}" type="slidenum">
              <a:rPr lang="en-US" smtClean="0"/>
              <a:pPr>
                <a:defRPr/>
              </a:pPr>
              <a:t>21</a:t>
            </a:fld>
            <a:endParaRPr lang="en-US"/>
          </a:p>
        </p:txBody>
      </p:sp>
    </p:spTree>
    <p:extLst>
      <p:ext uri="{BB962C8B-B14F-4D97-AF65-F5344CB8AC3E}">
        <p14:creationId xmlns:p14="http://schemas.microsoft.com/office/powerpoint/2010/main" val="3172279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71416F1-517E-4F72-BCEA-98B76CA0DA12}" type="slidenum">
              <a:rPr lang="en-US" smtClean="0"/>
              <a:pPr>
                <a:defRPr/>
              </a:pPr>
              <a:t>8</a:t>
            </a:fld>
            <a:endParaRPr lang="en-US"/>
          </a:p>
        </p:txBody>
      </p:sp>
    </p:spTree>
    <p:extLst>
      <p:ext uri="{BB962C8B-B14F-4D97-AF65-F5344CB8AC3E}">
        <p14:creationId xmlns:p14="http://schemas.microsoft.com/office/powerpoint/2010/main" val="4027648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lnSpc>
                <a:spcPct val="90000"/>
              </a:lnSpc>
              <a:spcBef>
                <a:spcPts val="500"/>
              </a:spcBef>
              <a:buFont typeface="Arial"/>
              <a:buChar char="•"/>
            </a:pPr>
            <a:r>
              <a:rPr lang="en-US">
                <a:cs typeface="Calibri"/>
              </a:rPr>
              <a:t>Show</a:t>
            </a:r>
            <a:r>
              <a:rPr lang="en-US"/>
              <a:t> audience mapping tool </a:t>
            </a:r>
          </a:p>
          <a:p>
            <a:pPr marL="628650" lvl="1" indent="-171450">
              <a:lnSpc>
                <a:spcPct val="90000"/>
              </a:lnSpc>
              <a:spcBef>
                <a:spcPts val="500"/>
              </a:spcBef>
              <a:buFont typeface="Arial"/>
              <a:buChar char="•"/>
            </a:pPr>
            <a:r>
              <a:rPr lang="en-US"/>
              <a:t>Let them know they can work with a navigator (us included) to review and request map</a:t>
            </a:r>
            <a:endParaRPr lang="en-US">
              <a:cs typeface="Calibri"/>
            </a:endParaRPr>
          </a:p>
        </p:txBody>
      </p:sp>
      <p:sp>
        <p:nvSpPr>
          <p:cNvPr id="4" name="Slide Number Placeholder 3"/>
          <p:cNvSpPr>
            <a:spLocks noGrp="1"/>
          </p:cNvSpPr>
          <p:nvPr>
            <p:ph type="sldNum" sz="quarter" idx="5"/>
          </p:nvPr>
        </p:nvSpPr>
        <p:spPr/>
        <p:txBody>
          <a:bodyPr/>
          <a:lstStyle/>
          <a:p>
            <a:pPr>
              <a:defRPr/>
            </a:pPr>
            <a:fld id="{971416F1-517E-4F72-BCEA-98B76CA0DA12}" type="slidenum">
              <a:rPr lang="en-US"/>
              <a:pPr>
                <a:defRPr/>
              </a:pPr>
              <a:t>9</a:t>
            </a:fld>
            <a:endParaRPr lang="en-US"/>
          </a:p>
        </p:txBody>
      </p:sp>
    </p:spTree>
    <p:extLst>
      <p:ext uri="{BB962C8B-B14F-4D97-AF65-F5344CB8AC3E}">
        <p14:creationId xmlns:p14="http://schemas.microsoft.com/office/powerpoint/2010/main" val="3612783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71416F1-517E-4F72-BCEA-98B76CA0DA12}" type="slidenum">
              <a:rPr lang="en-US" smtClean="0"/>
              <a:pPr>
                <a:defRPr/>
              </a:pPr>
              <a:t>10</a:t>
            </a:fld>
            <a:endParaRPr lang="en-US"/>
          </a:p>
        </p:txBody>
      </p:sp>
    </p:spTree>
    <p:extLst>
      <p:ext uri="{BB962C8B-B14F-4D97-AF65-F5344CB8AC3E}">
        <p14:creationId xmlns:p14="http://schemas.microsoft.com/office/powerpoint/2010/main" val="2615147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Walk through an NHP report for either BPC or Diabetes A1c</a:t>
            </a:r>
          </a:p>
          <a:p>
            <a:r>
              <a:rPr lang="en-US">
                <a:cs typeface="Calibri"/>
              </a:rPr>
              <a:t>Ask Lena is there is a specific county or ZIP we should pull a report for </a:t>
            </a:r>
          </a:p>
        </p:txBody>
      </p:sp>
      <p:sp>
        <p:nvSpPr>
          <p:cNvPr id="4" name="Slide Number Placeholder 3"/>
          <p:cNvSpPr>
            <a:spLocks noGrp="1"/>
          </p:cNvSpPr>
          <p:nvPr>
            <p:ph type="sldNum" sz="quarter" idx="5"/>
          </p:nvPr>
        </p:nvSpPr>
        <p:spPr/>
        <p:txBody>
          <a:bodyPr/>
          <a:lstStyle/>
          <a:p>
            <a:pPr>
              <a:defRPr/>
            </a:pPr>
            <a:fld id="{971416F1-517E-4F72-BCEA-98B76CA0DA12}" type="slidenum">
              <a:rPr lang="en-US"/>
              <a:pPr>
                <a:defRPr/>
              </a:pPr>
              <a:t>11</a:t>
            </a:fld>
            <a:endParaRPr lang="en-US"/>
          </a:p>
        </p:txBody>
      </p:sp>
    </p:spTree>
    <p:extLst>
      <p:ext uri="{BB962C8B-B14F-4D97-AF65-F5344CB8AC3E}">
        <p14:creationId xmlns:p14="http://schemas.microsoft.com/office/powerpoint/2010/main" val="2672637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71416F1-517E-4F72-BCEA-98B76CA0DA12}" type="slidenum">
              <a:rPr lang="en-US" smtClean="0"/>
              <a:pPr>
                <a:defRPr/>
              </a:pPr>
              <a:t>12</a:t>
            </a:fld>
            <a:endParaRPr lang="en-US"/>
          </a:p>
        </p:txBody>
      </p:sp>
    </p:spTree>
    <p:extLst>
      <p:ext uri="{BB962C8B-B14F-4D97-AF65-F5344CB8AC3E}">
        <p14:creationId xmlns:p14="http://schemas.microsoft.com/office/powerpoint/2010/main" val="1800700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Same ZIP as we selected for NHP report</a:t>
            </a:r>
          </a:p>
        </p:txBody>
      </p:sp>
      <p:sp>
        <p:nvSpPr>
          <p:cNvPr id="4" name="Slide Number Placeholder 3"/>
          <p:cNvSpPr>
            <a:spLocks noGrp="1"/>
          </p:cNvSpPr>
          <p:nvPr>
            <p:ph type="sldNum" sz="quarter" idx="5"/>
          </p:nvPr>
        </p:nvSpPr>
        <p:spPr/>
        <p:txBody>
          <a:bodyPr/>
          <a:lstStyle/>
          <a:p>
            <a:pPr>
              <a:defRPr/>
            </a:pPr>
            <a:fld id="{971416F1-517E-4F72-BCEA-98B76CA0DA12}" type="slidenum">
              <a:rPr lang="en-US"/>
              <a:pPr>
                <a:defRPr/>
              </a:pPr>
              <a:t>13</a:t>
            </a:fld>
            <a:endParaRPr lang="en-US"/>
          </a:p>
        </p:txBody>
      </p:sp>
    </p:spTree>
    <p:extLst>
      <p:ext uri="{BB962C8B-B14F-4D97-AF65-F5344CB8AC3E}">
        <p14:creationId xmlns:p14="http://schemas.microsoft.com/office/powerpoint/2010/main" val="2922235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95325" y="4445000"/>
            <a:ext cx="5559425" cy="363696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9" name="Google Shape;89;p2: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0600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71416F1-517E-4F72-BCEA-98B76CA0DA12}" type="slidenum">
              <a:rPr lang="en-US" smtClean="0"/>
              <a:pPr>
                <a:defRPr/>
              </a:pPr>
              <a:t>19</a:t>
            </a:fld>
            <a:endParaRPr lang="en-US"/>
          </a:p>
        </p:txBody>
      </p:sp>
    </p:spTree>
    <p:extLst>
      <p:ext uri="{BB962C8B-B14F-4D97-AF65-F5344CB8AC3E}">
        <p14:creationId xmlns:p14="http://schemas.microsoft.com/office/powerpoint/2010/main" val="22916413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32072"/>
          <a:stretch/>
        </p:blipFill>
        <p:spPr>
          <a:xfrm>
            <a:off x="0" y="-1846217"/>
            <a:ext cx="12192000" cy="5521234"/>
          </a:xfrm>
          <a:prstGeom prst="rect">
            <a:avLst/>
          </a:prstGeom>
        </p:spPr>
      </p:pic>
    </p:spTree>
    <p:extLst>
      <p:ext uri="{BB962C8B-B14F-4D97-AF65-F5344CB8AC3E}">
        <p14:creationId xmlns:p14="http://schemas.microsoft.com/office/powerpoint/2010/main" val="1214948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BC9BB62-9AF5-453C-A020-F2AAD1775A1C}" type="slidenum">
              <a:rPr lang="en-US"/>
              <a:pPr>
                <a:defRPr/>
              </a:pPr>
              <a:t>‹#›</a:t>
            </a:fld>
            <a:endParaRPr lang="en-US"/>
          </a:p>
        </p:txBody>
      </p:sp>
    </p:spTree>
    <p:extLst>
      <p:ext uri="{BB962C8B-B14F-4D97-AF65-F5344CB8AC3E}">
        <p14:creationId xmlns:p14="http://schemas.microsoft.com/office/powerpoint/2010/main" val="1432664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2D83945-B5CA-4179-9EA7-2FB39F5A2331}" type="slidenum">
              <a:rPr lang="en-US"/>
              <a:pPr>
                <a:defRPr/>
              </a:pPr>
              <a:t>‹#›</a:t>
            </a:fld>
            <a:endParaRPr lang="en-US"/>
          </a:p>
        </p:txBody>
      </p:sp>
    </p:spTree>
    <p:extLst>
      <p:ext uri="{BB962C8B-B14F-4D97-AF65-F5344CB8AC3E}">
        <p14:creationId xmlns:p14="http://schemas.microsoft.com/office/powerpoint/2010/main" val="2581898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13DAB91-F49C-4B25-BDD3-6914E82EB2AB}" type="slidenum">
              <a:rPr lang="en-US"/>
              <a:pPr>
                <a:defRPr/>
              </a:pPr>
              <a:t>‹#›</a:t>
            </a:fld>
            <a:endParaRPr lang="en-US"/>
          </a:p>
        </p:txBody>
      </p:sp>
    </p:spTree>
    <p:extLst>
      <p:ext uri="{BB962C8B-B14F-4D97-AF65-F5344CB8AC3E}">
        <p14:creationId xmlns:p14="http://schemas.microsoft.com/office/powerpoint/2010/main" val="1626657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CB14F95-68C9-4EBA-94B1-7AA1FA179C8A}" type="slidenum">
              <a:rPr lang="en-US"/>
              <a:pPr>
                <a:defRPr/>
              </a:pPr>
              <a:t>‹#›</a:t>
            </a:fld>
            <a:endParaRPr lang="en-US"/>
          </a:p>
        </p:txBody>
      </p:sp>
    </p:spTree>
    <p:extLst>
      <p:ext uri="{BB962C8B-B14F-4D97-AF65-F5344CB8AC3E}">
        <p14:creationId xmlns:p14="http://schemas.microsoft.com/office/powerpoint/2010/main" val="1768468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4"/>
        <p:cNvGrpSpPr/>
        <p:nvPr/>
      </p:nvGrpSpPr>
      <p:grpSpPr>
        <a:xfrm>
          <a:off x="0" y="0"/>
          <a:ext cx="0" cy="0"/>
          <a:chOff x="0" y="0"/>
          <a:chExt cx="0" cy="0"/>
        </a:xfrm>
      </p:grpSpPr>
      <p:sp>
        <p:nvSpPr>
          <p:cNvPr id="15" name="Google Shape;15;p16"/>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6" name="Google Shape;16;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7" name="Google Shape;17;p16"/>
          <p:cNvPicPr preferRelativeResize="0"/>
          <p:nvPr/>
        </p:nvPicPr>
        <p:blipFill rotWithShape="1">
          <a:blip r:embed="rId2">
            <a:alphaModFix/>
          </a:blip>
          <a:srcRect b="32071"/>
          <a:stretch/>
        </p:blipFill>
        <p:spPr>
          <a:xfrm>
            <a:off x="0" y="-1846217"/>
            <a:ext cx="12192000" cy="5521234"/>
          </a:xfrm>
          <a:prstGeom prst="rect">
            <a:avLst/>
          </a:prstGeom>
          <a:noFill/>
          <a:ln>
            <a:noFill/>
          </a:ln>
        </p:spPr>
      </p:pic>
    </p:spTree>
    <p:extLst>
      <p:ext uri="{BB962C8B-B14F-4D97-AF65-F5344CB8AC3E}">
        <p14:creationId xmlns:p14="http://schemas.microsoft.com/office/powerpoint/2010/main" val="3426498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0" name="Google Shape;20;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17"/>
          <p:cNvSpPr txBox="1">
            <a:spLocks noGrp="1"/>
          </p:cNvSpPr>
          <p:nvPr>
            <p:ph type="sldNum" idx="12"/>
          </p:nvPr>
        </p:nvSpPr>
        <p:spPr>
          <a:xfrm>
            <a:off x="0" y="6445249"/>
            <a:ext cx="411480" cy="411480"/>
          </a:xfrm>
          <a:prstGeom prst="rect">
            <a:avLst/>
          </a:prstGeom>
          <a:solidFill>
            <a:srgbClr val="0F6361"/>
          </a:solidFill>
          <a:ln>
            <a:noFill/>
          </a:ln>
        </p:spPr>
        <p:txBody>
          <a:bodyPr spcFirstLastPara="1" wrap="square" lIns="91425" tIns="45700" rIns="91425" bIns="45700" anchor="ctr" anchorCtr="0">
            <a:noAutofit/>
          </a:bodyPr>
          <a:lstStyle>
            <a:lvl1pPr marL="0" marR="0" lvl="0" indent="0" algn="l" rtl="0">
              <a:spcBef>
                <a:spcPts val="0"/>
              </a:spcBef>
              <a:spcAft>
                <a:spcPts val="0"/>
              </a:spcAft>
              <a:buNone/>
              <a:defRPr sz="1400" b="1" i="1">
                <a:solidFill>
                  <a:schemeClr val="lt1"/>
                </a:solidFill>
                <a:latin typeface="Calibri"/>
                <a:ea typeface="Calibri"/>
                <a:cs typeface="Calibri"/>
                <a:sym typeface="Calibri"/>
              </a:defRPr>
            </a:lvl1pPr>
            <a:lvl2pPr marL="0" marR="0" lvl="1" indent="0" algn="l" rtl="0">
              <a:spcBef>
                <a:spcPts val="0"/>
              </a:spcBef>
              <a:spcAft>
                <a:spcPts val="0"/>
              </a:spcAft>
              <a:buNone/>
              <a:defRPr sz="1400" b="1" i="1">
                <a:solidFill>
                  <a:schemeClr val="lt1"/>
                </a:solidFill>
                <a:latin typeface="Calibri"/>
                <a:ea typeface="Calibri"/>
                <a:cs typeface="Calibri"/>
                <a:sym typeface="Calibri"/>
              </a:defRPr>
            </a:lvl2pPr>
            <a:lvl3pPr marL="0" marR="0" lvl="2" indent="0" algn="l" rtl="0">
              <a:spcBef>
                <a:spcPts val="0"/>
              </a:spcBef>
              <a:spcAft>
                <a:spcPts val="0"/>
              </a:spcAft>
              <a:buNone/>
              <a:defRPr sz="1400" b="1" i="1">
                <a:solidFill>
                  <a:schemeClr val="lt1"/>
                </a:solidFill>
                <a:latin typeface="Calibri"/>
                <a:ea typeface="Calibri"/>
                <a:cs typeface="Calibri"/>
                <a:sym typeface="Calibri"/>
              </a:defRPr>
            </a:lvl3pPr>
            <a:lvl4pPr marL="0" marR="0" lvl="3" indent="0" algn="l" rtl="0">
              <a:spcBef>
                <a:spcPts val="0"/>
              </a:spcBef>
              <a:spcAft>
                <a:spcPts val="0"/>
              </a:spcAft>
              <a:buNone/>
              <a:defRPr sz="1400" b="1" i="1">
                <a:solidFill>
                  <a:schemeClr val="lt1"/>
                </a:solidFill>
                <a:latin typeface="Calibri"/>
                <a:ea typeface="Calibri"/>
                <a:cs typeface="Calibri"/>
                <a:sym typeface="Calibri"/>
              </a:defRPr>
            </a:lvl4pPr>
            <a:lvl5pPr marL="0" marR="0" lvl="4" indent="0" algn="l" rtl="0">
              <a:spcBef>
                <a:spcPts val="0"/>
              </a:spcBef>
              <a:spcAft>
                <a:spcPts val="0"/>
              </a:spcAft>
              <a:buNone/>
              <a:defRPr sz="1400" b="1" i="1">
                <a:solidFill>
                  <a:schemeClr val="lt1"/>
                </a:solidFill>
                <a:latin typeface="Calibri"/>
                <a:ea typeface="Calibri"/>
                <a:cs typeface="Calibri"/>
                <a:sym typeface="Calibri"/>
              </a:defRPr>
            </a:lvl5pPr>
            <a:lvl6pPr marL="0" marR="0" lvl="5" indent="0" algn="l" rtl="0">
              <a:spcBef>
                <a:spcPts val="0"/>
              </a:spcBef>
              <a:spcAft>
                <a:spcPts val="0"/>
              </a:spcAft>
              <a:buNone/>
              <a:defRPr sz="1400" b="1" i="1">
                <a:solidFill>
                  <a:schemeClr val="lt1"/>
                </a:solidFill>
                <a:latin typeface="Calibri"/>
                <a:ea typeface="Calibri"/>
                <a:cs typeface="Calibri"/>
                <a:sym typeface="Calibri"/>
              </a:defRPr>
            </a:lvl6pPr>
            <a:lvl7pPr marL="0" marR="0" lvl="6" indent="0" algn="l" rtl="0">
              <a:spcBef>
                <a:spcPts val="0"/>
              </a:spcBef>
              <a:spcAft>
                <a:spcPts val="0"/>
              </a:spcAft>
              <a:buNone/>
              <a:defRPr sz="1400" b="1" i="1">
                <a:solidFill>
                  <a:schemeClr val="lt1"/>
                </a:solidFill>
                <a:latin typeface="Calibri"/>
                <a:ea typeface="Calibri"/>
                <a:cs typeface="Calibri"/>
                <a:sym typeface="Calibri"/>
              </a:defRPr>
            </a:lvl7pPr>
            <a:lvl8pPr marL="0" marR="0" lvl="7" indent="0" algn="l" rtl="0">
              <a:spcBef>
                <a:spcPts val="0"/>
              </a:spcBef>
              <a:spcAft>
                <a:spcPts val="0"/>
              </a:spcAft>
              <a:buNone/>
              <a:defRPr sz="1400" b="1" i="1">
                <a:solidFill>
                  <a:schemeClr val="lt1"/>
                </a:solidFill>
                <a:latin typeface="Calibri"/>
                <a:ea typeface="Calibri"/>
                <a:cs typeface="Calibri"/>
                <a:sym typeface="Calibri"/>
              </a:defRPr>
            </a:lvl8pPr>
            <a:lvl9pPr marL="0" marR="0" lvl="8" indent="0" algn="l" rtl="0">
              <a:spcBef>
                <a:spcPts val="0"/>
              </a:spcBef>
              <a:spcAft>
                <a:spcPts val="0"/>
              </a:spcAft>
              <a:buNone/>
              <a:defRPr sz="1400" b="1" i="1">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38165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2"/>
        <p:cNvGrpSpPr/>
        <p:nvPr/>
      </p:nvGrpSpPr>
      <p:grpSpPr>
        <a:xfrm>
          <a:off x="0" y="0"/>
          <a:ext cx="0" cy="0"/>
          <a:chOff x="0" y="0"/>
          <a:chExt cx="0" cy="0"/>
        </a:xfrm>
      </p:grpSpPr>
      <p:pic>
        <p:nvPicPr>
          <p:cNvPr id="23" name="Google Shape;23;p18"/>
          <p:cNvPicPr preferRelativeResize="0"/>
          <p:nvPr/>
        </p:nvPicPr>
        <p:blipFill rotWithShape="1">
          <a:blip r:embed="rId2">
            <a:alphaModFix/>
          </a:blip>
          <a:srcRect b="27869"/>
          <a:stretch/>
        </p:blipFill>
        <p:spPr>
          <a:xfrm>
            <a:off x="43542" y="1"/>
            <a:ext cx="12122331" cy="5829300"/>
          </a:xfrm>
          <a:prstGeom prst="rect">
            <a:avLst/>
          </a:prstGeom>
          <a:noFill/>
          <a:ln>
            <a:noFill/>
          </a:ln>
        </p:spPr>
      </p:pic>
    </p:spTree>
    <p:extLst>
      <p:ext uri="{BB962C8B-B14F-4D97-AF65-F5344CB8AC3E}">
        <p14:creationId xmlns:p14="http://schemas.microsoft.com/office/powerpoint/2010/main" val="2326317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19"/>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6" name="Google Shape;26;p19"/>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7" name="Google Shape;2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Calibri"/>
                <a:ea typeface="Calibri"/>
                <a:cs typeface="Calibri"/>
                <a:sym typeface="Calibri"/>
              </a:defRPr>
            </a:lvl1pPr>
            <a:lvl2pPr marL="0" marR="0" lvl="1" indent="0" algn="l" rtl="0">
              <a:spcBef>
                <a:spcPts val="0"/>
              </a:spcBef>
              <a:spcAft>
                <a:spcPts val="0"/>
              </a:spcAft>
              <a:buNone/>
              <a:defRPr sz="1800">
                <a:solidFill>
                  <a:schemeClr val="dk1"/>
                </a:solidFill>
                <a:latin typeface="Calibri"/>
                <a:ea typeface="Calibri"/>
                <a:cs typeface="Calibri"/>
                <a:sym typeface="Calibri"/>
              </a:defRPr>
            </a:lvl2pPr>
            <a:lvl3pPr marL="0" marR="0" lvl="2" indent="0" algn="l" rtl="0">
              <a:spcBef>
                <a:spcPts val="0"/>
              </a:spcBef>
              <a:spcAft>
                <a:spcPts val="0"/>
              </a:spcAft>
              <a:buNone/>
              <a:defRPr sz="1800">
                <a:solidFill>
                  <a:schemeClr val="dk1"/>
                </a:solidFill>
                <a:latin typeface="Calibri"/>
                <a:ea typeface="Calibri"/>
                <a:cs typeface="Calibri"/>
                <a:sym typeface="Calibri"/>
              </a:defRPr>
            </a:lvl3pPr>
            <a:lvl4pPr marL="0" marR="0" lvl="3" indent="0" algn="l" rtl="0">
              <a:spcBef>
                <a:spcPts val="0"/>
              </a:spcBef>
              <a:spcAft>
                <a:spcPts val="0"/>
              </a:spcAft>
              <a:buNone/>
              <a:defRPr sz="1800">
                <a:solidFill>
                  <a:schemeClr val="dk1"/>
                </a:solidFill>
                <a:latin typeface="Calibri"/>
                <a:ea typeface="Calibri"/>
                <a:cs typeface="Calibri"/>
                <a:sym typeface="Calibri"/>
              </a:defRPr>
            </a:lvl4pPr>
            <a:lvl5pPr marL="0" marR="0" lvl="4" indent="0" algn="l" rtl="0">
              <a:spcBef>
                <a:spcPts val="0"/>
              </a:spcBef>
              <a:spcAft>
                <a:spcPts val="0"/>
              </a:spcAft>
              <a:buNone/>
              <a:defRPr sz="1800">
                <a:solidFill>
                  <a:schemeClr val="dk1"/>
                </a:solidFill>
                <a:latin typeface="Calibri"/>
                <a:ea typeface="Calibri"/>
                <a:cs typeface="Calibri"/>
                <a:sym typeface="Calibri"/>
              </a:defRPr>
            </a:lvl5pPr>
            <a:lvl6pPr marL="0" marR="0" lvl="5" indent="0" algn="l" rtl="0">
              <a:spcBef>
                <a:spcPts val="0"/>
              </a:spcBef>
              <a:spcAft>
                <a:spcPts val="0"/>
              </a:spcAft>
              <a:buNone/>
              <a:defRPr sz="1800">
                <a:solidFill>
                  <a:schemeClr val="dk1"/>
                </a:solidFill>
                <a:latin typeface="Calibri"/>
                <a:ea typeface="Calibri"/>
                <a:cs typeface="Calibri"/>
                <a:sym typeface="Calibri"/>
              </a:defRPr>
            </a:lvl6pPr>
            <a:lvl7pPr marL="0" marR="0" lvl="6" indent="0" algn="l" rtl="0">
              <a:spcBef>
                <a:spcPts val="0"/>
              </a:spcBef>
              <a:spcAft>
                <a:spcPts val="0"/>
              </a:spcAft>
              <a:buNone/>
              <a:defRPr sz="1800">
                <a:solidFill>
                  <a:schemeClr val="dk1"/>
                </a:solidFill>
                <a:latin typeface="Calibri"/>
                <a:ea typeface="Calibri"/>
                <a:cs typeface="Calibri"/>
                <a:sym typeface="Calibri"/>
              </a:defRPr>
            </a:lvl7pPr>
            <a:lvl8pPr marL="0" marR="0" lvl="7" indent="0" algn="l" rtl="0">
              <a:spcBef>
                <a:spcPts val="0"/>
              </a:spcBef>
              <a:spcAft>
                <a:spcPts val="0"/>
              </a:spcAft>
              <a:buNone/>
              <a:defRPr sz="1800">
                <a:solidFill>
                  <a:schemeClr val="dk1"/>
                </a:solidFill>
                <a:latin typeface="Calibri"/>
                <a:ea typeface="Calibri"/>
                <a:cs typeface="Calibri"/>
                <a:sym typeface="Calibri"/>
              </a:defRPr>
            </a:lvl8pPr>
            <a:lvl9pPr marL="0" marR="0" lvl="8" indent="0" algn="l" rtl="0">
              <a:spcBef>
                <a:spcPts val="0"/>
              </a:spcBef>
              <a:spcAft>
                <a:spcPts val="0"/>
              </a:spcAft>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93134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2" name="Google Shape;32;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Calibri"/>
                <a:ea typeface="Calibri"/>
                <a:cs typeface="Calibri"/>
                <a:sym typeface="Calibri"/>
              </a:defRPr>
            </a:lvl1pPr>
            <a:lvl2pPr marL="0" marR="0" lvl="1" indent="0" algn="l" rtl="0">
              <a:spcBef>
                <a:spcPts val="0"/>
              </a:spcBef>
              <a:spcAft>
                <a:spcPts val="0"/>
              </a:spcAft>
              <a:buNone/>
              <a:defRPr sz="1800">
                <a:solidFill>
                  <a:schemeClr val="dk1"/>
                </a:solidFill>
                <a:latin typeface="Calibri"/>
                <a:ea typeface="Calibri"/>
                <a:cs typeface="Calibri"/>
                <a:sym typeface="Calibri"/>
              </a:defRPr>
            </a:lvl2pPr>
            <a:lvl3pPr marL="0" marR="0" lvl="2" indent="0" algn="l" rtl="0">
              <a:spcBef>
                <a:spcPts val="0"/>
              </a:spcBef>
              <a:spcAft>
                <a:spcPts val="0"/>
              </a:spcAft>
              <a:buNone/>
              <a:defRPr sz="1800">
                <a:solidFill>
                  <a:schemeClr val="dk1"/>
                </a:solidFill>
                <a:latin typeface="Calibri"/>
                <a:ea typeface="Calibri"/>
                <a:cs typeface="Calibri"/>
                <a:sym typeface="Calibri"/>
              </a:defRPr>
            </a:lvl3pPr>
            <a:lvl4pPr marL="0" marR="0" lvl="3" indent="0" algn="l" rtl="0">
              <a:spcBef>
                <a:spcPts val="0"/>
              </a:spcBef>
              <a:spcAft>
                <a:spcPts val="0"/>
              </a:spcAft>
              <a:buNone/>
              <a:defRPr sz="1800">
                <a:solidFill>
                  <a:schemeClr val="dk1"/>
                </a:solidFill>
                <a:latin typeface="Calibri"/>
                <a:ea typeface="Calibri"/>
                <a:cs typeface="Calibri"/>
                <a:sym typeface="Calibri"/>
              </a:defRPr>
            </a:lvl4pPr>
            <a:lvl5pPr marL="0" marR="0" lvl="4" indent="0" algn="l" rtl="0">
              <a:spcBef>
                <a:spcPts val="0"/>
              </a:spcBef>
              <a:spcAft>
                <a:spcPts val="0"/>
              </a:spcAft>
              <a:buNone/>
              <a:defRPr sz="1800">
                <a:solidFill>
                  <a:schemeClr val="dk1"/>
                </a:solidFill>
                <a:latin typeface="Calibri"/>
                <a:ea typeface="Calibri"/>
                <a:cs typeface="Calibri"/>
                <a:sym typeface="Calibri"/>
              </a:defRPr>
            </a:lvl5pPr>
            <a:lvl6pPr marL="0" marR="0" lvl="5" indent="0" algn="l" rtl="0">
              <a:spcBef>
                <a:spcPts val="0"/>
              </a:spcBef>
              <a:spcAft>
                <a:spcPts val="0"/>
              </a:spcAft>
              <a:buNone/>
              <a:defRPr sz="1800">
                <a:solidFill>
                  <a:schemeClr val="dk1"/>
                </a:solidFill>
                <a:latin typeface="Calibri"/>
                <a:ea typeface="Calibri"/>
                <a:cs typeface="Calibri"/>
                <a:sym typeface="Calibri"/>
              </a:defRPr>
            </a:lvl6pPr>
            <a:lvl7pPr marL="0" marR="0" lvl="6" indent="0" algn="l" rtl="0">
              <a:spcBef>
                <a:spcPts val="0"/>
              </a:spcBef>
              <a:spcAft>
                <a:spcPts val="0"/>
              </a:spcAft>
              <a:buNone/>
              <a:defRPr sz="1800">
                <a:solidFill>
                  <a:schemeClr val="dk1"/>
                </a:solidFill>
                <a:latin typeface="Calibri"/>
                <a:ea typeface="Calibri"/>
                <a:cs typeface="Calibri"/>
                <a:sym typeface="Calibri"/>
              </a:defRPr>
            </a:lvl7pPr>
            <a:lvl8pPr marL="0" marR="0" lvl="7" indent="0" algn="l" rtl="0">
              <a:spcBef>
                <a:spcPts val="0"/>
              </a:spcBef>
              <a:spcAft>
                <a:spcPts val="0"/>
              </a:spcAft>
              <a:buNone/>
              <a:defRPr sz="1800">
                <a:solidFill>
                  <a:schemeClr val="dk1"/>
                </a:solidFill>
                <a:latin typeface="Calibri"/>
                <a:ea typeface="Calibri"/>
                <a:cs typeface="Calibri"/>
                <a:sym typeface="Calibri"/>
              </a:defRPr>
            </a:lvl8pPr>
            <a:lvl9pPr marL="0" marR="0" lvl="8" indent="0" algn="l" rtl="0">
              <a:spcBef>
                <a:spcPts val="0"/>
              </a:spcBef>
              <a:spcAft>
                <a:spcPts val="0"/>
              </a:spcAft>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221794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9" name="Google Shape;39;p2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2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21"/>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Calibri"/>
                <a:ea typeface="Calibri"/>
                <a:cs typeface="Calibri"/>
                <a:sym typeface="Calibri"/>
              </a:defRPr>
            </a:lvl1pPr>
            <a:lvl2pPr marL="0" marR="0" lvl="1" indent="0" algn="l" rtl="0">
              <a:spcBef>
                <a:spcPts val="0"/>
              </a:spcBef>
              <a:spcAft>
                <a:spcPts val="0"/>
              </a:spcAft>
              <a:buNone/>
              <a:defRPr sz="1800">
                <a:solidFill>
                  <a:schemeClr val="dk1"/>
                </a:solidFill>
                <a:latin typeface="Calibri"/>
                <a:ea typeface="Calibri"/>
                <a:cs typeface="Calibri"/>
                <a:sym typeface="Calibri"/>
              </a:defRPr>
            </a:lvl2pPr>
            <a:lvl3pPr marL="0" marR="0" lvl="2" indent="0" algn="l" rtl="0">
              <a:spcBef>
                <a:spcPts val="0"/>
              </a:spcBef>
              <a:spcAft>
                <a:spcPts val="0"/>
              </a:spcAft>
              <a:buNone/>
              <a:defRPr sz="1800">
                <a:solidFill>
                  <a:schemeClr val="dk1"/>
                </a:solidFill>
                <a:latin typeface="Calibri"/>
                <a:ea typeface="Calibri"/>
                <a:cs typeface="Calibri"/>
                <a:sym typeface="Calibri"/>
              </a:defRPr>
            </a:lvl3pPr>
            <a:lvl4pPr marL="0" marR="0" lvl="3" indent="0" algn="l" rtl="0">
              <a:spcBef>
                <a:spcPts val="0"/>
              </a:spcBef>
              <a:spcAft>
                <a:spcPts val="0"/>
              </a:spcAft>
              <a:buNone/>
              <a:defRPr sz="1800">
                <a:solidFill>
                  <a:schemeClr val="dk1"/>
                </a:solidFill>
                <a:latin typeface="Calibri"/>
                <a:ea typeface="Calibri"/>
                <a:cs typeface="Calibri"/>
                <a:sym typeface="Calibri"/>
              </a:defRPr>
            </a:lvl4pPr>
            <a:lvl5pPr marL="0" marR="0" lvl="4" indent="0" algn="l" rtl="0">
              <a:spcBef>
                <a:spcPts val="0"/>
              </a:spcBef>
              <a:spcAft>
                <a:spcPts val="0"/>
              </a:spcAft>
              <a:buNone/>
              <a:defRPr sz="1800">
                <a:solidFill>
                  <a:schemeClr val="dk1"/>
                </a:solidFill>
                <a:latin typeface="Calibri"/>
                <a:ea typeface="Calibri"/>
                <a:cs typeface="Calibri"/>
                <a:sym typeface="Calibri"/>
              </a:defRPr>
            </a:lvl5pPr>
            <a:lvl6pPr marL="0" marR="0" lvl="5" indent="0" algn="l" rtl="0">
              <a:spcBef>
                <a:spcPts val="0"/>
              </a:spcBef>
              <a:spcAft>
                <a:spcPts val="0"/>
              </a:spcAft>
              <a:buNone/>
              <a:defRPr sz="1800">
                <a:solidFill>
                  <a:schemeClr val="dk1"/>
                </a:solidFill>
                <a:latin typeface="Calibri"/>
                <a:ea typeface="Calibri"/>
                <a:cs typeface="Calibri"/>
                <a:sym typeface="Calibri"/>
              </a:defRPr>
            </a:lvl6pPr>
            <a:lvl7pPr marL="0" marR="0" lvl="6" indent="0" algn="l" rtl="0">
              <a:spcBef>
                <a:spcPts val="0"/>
              </a:spcBef>
              <a:spcAft>
                <a:spcPts val="0"/>
              </a:spcAft>
              <a:buNone/>
              <a:defRPr sz="1800">
                <a:solidFill>
                  <a:schemeClr val="dk1"/>
                </a:solidFill>
                <a:latin typeface="Calibri"/>
                <a:ea typeface="Calibri"/>
                <a:cs typeface="Calibri"/>
                <a:sym typeface="Calibri"/>
              </a:defRPr>
            </a:lvl7pPr>
            <a:lvl8pPr marL="0" marR="0" lvl="7" indent="0" algn="l" rtl="0">
              <a:spcBef>
                <a:spcPts val="0"/>
              </a:spcBef>
              <a:spcAft>
                <a:spcPts val="0"/>
              </a:spcAft>
              <a:buNone/>
              <a:defRPr sz="1800">
                <a:solidFill>
                  <a:schemeClr val="dk1"/>
                </a:solidFill>
                <a:latin typeface="Calibri"/>
                <a:ea typeface="Calibri"/>
                <a:cs typeface="Calibri"/>
                <a:sym typeface="Calibri"/>
              </a:defRPr>
            </a:lvl8pPr>
            <a:lvl9pPr marL="0" marR="0" lvl="8" indent="0" algn="l" rtl="0">
              <a:spcBef>
                <a:spcPts val="0"/>
              </a:spcBef>
              <a:spcAft>
                <a:spcPts val="0"/>
              </a:spcAft>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70422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27869"/>
          <a:stretch/>
        </p:blipFill>
        <p:spPr>
          <a:xfrm>
            <a:off x="43542" y="1"/>
            <a:ext cx="12122331" cy="5829300"/>
          </a:xfrm>
          <a:prstGeom prst="rect">
            <a:avLst/>
          </a:prstGeom>
        </p:spPr>
      </p:pic>
    </p:spTree>
    <p:extLst>
      <p:ext uri="{BB962C8B-B14F-4D97-AF65-F5344CB8AC3E}">
        <p14:creationId xmlns:p14="http://schemas.microsoft.com/office/powerpoint/2010/main" val="37270348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8" name="Google Shape;4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Calibri"/>
                <a:ea typeface="Calibri"/>
                <a:cs typeface="Calibri"/>
                <a:sym typeface="Calibri"/>
              </a:defRPr>
            </a:lvl1pPr>
            <a:lvl2pPr marL="0" marR="0" lvl="1" indent="0" algn="l" rtl="0">
              <a:spcBef>
                <a:spcPts val="0"/>
              </a:spcBef>
              <a:spcAft>
                <a:spcPts val="0"/>
              </a:spcAft>
              <a:buNone/>
              <a:defRPr sz="1800">
                <a:solidFill>
                  <a:schemeClr val="dk1"/>
                </a:solidFill>
                <a:latin typeface="Calibri"/>
                <a:ea typeface="Calibri"/>
                <a:cs typeface="Calibri"/>
                <a:sym typeface="Calibri"/>
              </a:defRPr>
            </a:lvl2pPr>
            <a:lvl3pPr marL="0" marR="0" lvl="2" indent="0" algn="l" rtl="0">
              <a:spcBef>
                <a:spcPts val="0"/>
              </a:spcBef>
              <a:spcAft>
                <a:spcPts val="0"/>
              </a:spcAft>
              <a:buNone/>
              <a:defRPr sz="1800">
                <a:solidFill>
                  <a:schemeClr val="dk1"/>
                </a:solidFill>
                <a:latin typeface="Calibri"/>
                <a:ea typeface="Calibri"/>
                <a:cs typeface="Calibri"/>
                <a:sym typeface="Calibri"/>
              </a:defRPr>
            </a:lvl3pPr>
            <a:lvl4pPr marL="0" marR="0" lvl="3" indent="0" algn="l" rtl="0">
              <a:spcBef>
                <a:spcPts val="0"/>
              </a:spcBef>
              <a:spcAft>
                <a:spcPts val="0"/>
              </a:spcAft>
              <a:buNone/>
              <a:defRPr sz="1800">
                <a:solidFill>
                  <a:schemeClr val="dk1"/>
                </a:solidFill>
                <a:latin typeface="Calibri"/>
                <a:ea typeface="Calibri"/>
                <a:cs typeface="Calibri"/>
                <a:sym typeface="Calibri"/>
              </a:defRPr>
            </a:lvl4pPr>
            <a:lvl5pPr marL="0" marR="0" lvl="4" indent="0" algn="l" rtl="0">
              <a:spcBef>
                <a:spcPts val="0"/>
              </a:spcBef>
              <a:spcAft>
                <a:spcPts val="0"/>
              </a:spcAft>
              <a:buNone/>
              <a:defRPr sz="1800">
                <a:solidFill>
                  <a:schemeClr val="dk1"/>
                </a:solidFill>
                <a:latin typeface="Calibri"/>
                <a:ea typeface="Calibri"/>
                <a:cs typeface="Calibri"/>
                <a:sym typeface="Calibri"/>
              </a:defRPr>
            </a:lvl5pPr>
            <a:lvl6pPr marL="0" marR="0" lvl="5" indent="0" algn="l" rtl="0">
              <a:spcBef>
                <a:spcPts val="0"/>
              </a:spcBef>
              <a:spcAft>
                <a:spcPts val="0"/>
              </a:spcAft>
              <a:buNone/>
              <a:defRPr sz="1800">
                <a:solidFill>
                  <a:schemeClr val="dk1"/>
                </a:solidFill>
                <a:latin typeface="Calibri"/>
                <a:ea typeface="Calibri"/>
                <a:cs typeface="Calibri"/>
                <a:sym typeface="Calibri"/>
              </a:defRPr>
            </a:lvl6pPr>
            <a:lvl7pPr marL="0" marR="0" lvl="6" indent="0" algn="l" rtl="0">
              <a:spcBef>
                <a:spcPts val="0"/>
              </a:spcBef>
              <a:spcAft>
                <a:spcPts val="0"/>
              </a:spcAft>
              <a:buNone/>
              <a:defRPr sz="1800">
                <a:solidFill>
                  <a:schemeClr val="dk1"/>
                </a:solidFill>
                <a:latin typeface="Calibri"/>
                <a:ea typeface="Calibri"/>
                <a:cs typeface="Calibri"/>
                <a:sym typeface="Calibri"/>
              </a:defRPr>
            </a:lvl7pPr>
            <a:lvl8pPr marL="0" marR="0" lvl="7" indent="0" algn="l" rtl="0">
              <a:spcBef>
                <a:spcPts val="0"/>
              </a:spcBef>
              <a:spcAft>
                <a:spcPts val="0"/>
              </a:spcAft>
              <a:buNone/>
              <a:defRPr sz="1800">
                <a:solidFill>
                  <a:schemeClr val="dk1"/>
                </a:solidFill>
                <a:latin typeface="Calibri"/>
                <a:ea typeface="Calibri"/>
                <a:cs typeface="Calibri"/>
                <a:sym typeface="Calibri"/>
              </a:defRPr>
            </a:lvl8pPr>
            <a:lvl9pPr marL="0" marR="0" lvl="8" indent="0" algn="l" rtl="0">
              <a:spcBef>
                <a:spcPts val="0"/>
              </a:spcBef>
              <a:spcAft>
                <a:spcPts val="0"/>
              </a:spcAft>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5097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Calibri"/>
                <a:ea typeface="Calibri"/>
                <a:cs typeface="Calibri"/>
                <a:sym typeface="Calibri"/>
              </a:defRPr>
            </a:lvl1pPr>
            <a:lvl2pPr marL="0" marR="0" lvl="1" indent="0" algn="l" rtl="0">
              <a:spcBef>
                <a:spcPts val="0"/>
              </a:spcBef>
              <a:spcAft>
                <a:spcPts val="0"/>
              </a:spcAft>
              <a:buNone/>
              <a:defRPr sz="1800">
                <a:solidFill>
                  <a:schemeClr val="dk1"/>
                </a:solidFill>
                <a:latin typeface="Calibri"/>
                <a:ea typeface="Calibri"/>
                <a:cs typeface="Calibri"/>
                <a:sym typeface="Calibri"/>
              </a:defRPr>
            </a:lvl2pPr>
            <a:lvl3pPr marL="0" marR="0" lvl="2" indent="0" algn="l" rtl="0">
              <a:spcBef>
                <a:spcPts val="0"/>
              </a:spcBef>
              <a:spcAft>
                <a:spcPts val="0"/>
              </a:spcAft>
              <a:buNone/>
              <a:defRPr sz="1800">
                <a:solidFill>
                  <a:schemeClr val="dk1"/>
                </a:solidFill>
                <a:latin typeface="Calibri"/>
                <a:ea typeface="Calibri"/>
                <a:cs typeface="Calibri"/>
                <a:sym typeface="Calibri"/>
              </a:defRPr>
            </a:lvl3pPr>
            <a:lvl4pPr marL="0" marR="0" lvl="3" indent="0" algn="l" rtl="0">
              <a:spcBef>
                <a:spcPts val="0"/>
              </a:spcBef>
              <a:spcAft>
                <a:spcPts val="0"/>
              </a:spcAft>
              <a:buNone/>
              <a:defRPr sz="1800">
                <a:solidFill>
                  <a:schemeClr val="dk1"/>
                </a:solidFill>
                <a:latin typeface="Calibri"/>
                <a:ea typeface="Calibri"/>
                <a:cs typeface="Calibri"/>
                <a:sym typeface="Calibri"/>
              </a:defRPr>
            </a:lvl4pPr>
            <a:lvl5pPr marL="0" marR="0" lvl="4" indent="0" algn="l" rtl="0">
              <a:spcBef>
                <a:spcPts val="0"/>
              </a:spcBef>
              <a:spcAft>
                <a:spcPts val="0"/>
              </a:spcAft>
              <a:buNone/>
              <a:defRPr sz="1800">
                <a:solidFill>
                  <a:schemeClr val="dk1"/>
                </a:solidFill>
                <a:latin typeface="Calibri"/>
                <a:ea typeface="Calibri"/>
                <a:cs typeface="Calibri"/>
                <a:sym typeface="Calibri"/>
              </a:defRPr>
            </a:lvl5pPr>
            <a:lvl6pPr marL="0" marR="0" lvl="5" indent="0" algn="l" rtl="0">
              <a:spcBef>
                <a:spcPts val="0"/>
              </a:spcBef>
              <a:spcAft>
                <a:spcPts val="0"/>
              </a:spcAft>
              <a:buNone/>
              <a:defRPr sz="1800">
                <a:solidFill>
                  <a:schemeClr val="dk1"/>
                </a:solidFill>
                <a:latin typeface="Calibri"/>
                <a:ea typeface="Calibri"/>
                <a:cs typeface="Calibri"/>
                <a:sym typeface="Calibri"/>
              </a:defRPr>
            </a:lvl6pPr>
            <a:lvl7pPr marL="0" marR="0" lvl="6" indent="0" algn="l" rtl="0">
              <a:spcBef>
                <a:spcPts val="0"/>
              </a:spcBef>
              <a:spcAft>
                <a:spcPts val="0"/>
              </a:spcAft>
              <a:buNone/>
              <a:defRPr sz="1800">
                <a:solidFill>
                  <a:schemeClr val="dk1"/>
                </a:solidFill>
                <a:latin typeface="Calibri"/>
                <a:ea typeface="Calibri"/>
                <a:cs typeface="Calibri"/>
                <a:sym typeface="Calibri"/>
              </a:defRPr>
            </a:lvl7pPr>
            <a:lvl8pPr marL="0" marR="0" lvl="7" indent="0" algn="l" rtl="0">
              <a:spcBef>
                <a:spcPts val="0"/>
              </a:spcBef>
              <a:spcAft>
                <a:spcPts val="0"/>
              </a:spcAft>
              <a:buNone/>
              <a:defRPr sz="1800">
                <a:solidFill>
                  <a:schemeClr val="dk1"/>
                </a:solidFill>
                <a:latin typeface="Calibri"/>
                <a:ea typeface="Calibri"/>
                <a:cs typeface="Calibri"/>
                <a:sym typeface="Calibri"/>
              </a:defRPr>
            </a:lvl8pPr>
            <a:lvl9pPr marL="0" marR="0" lvl="8" indent="0" algn="l" rtl="0">
              <a:spcBef>
                <a:spcPts val="0"/>
              </a:spcBef>
              <a:spcAft>
                <a:spcPts val="0"/>
              </a:spcAft>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23642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55"/>
        <p:cNvGrpSpPr/>
        <p:nvPr/>
      </p:nvGrpSpPr>
      <p:grpSpPr>
        <a:xfrm>
          <a:off x="0" y="0"/>
          <a:ext cx="0" cy="0"/>
          <a:chOff x="0" y="0"/>
          <a:chExt cx="0" cy="0"/>
        </a:xfrm>
      </p:grpSpPr>
    </p:spTree>
    <p:extLst>
      <p:ext uri="{BB962C8B-B14F-4D97-AF65-F5344CB8AC3E}">
        <p14:creationId xmlns:p14="http://schemas.microsoft.com/office/powerpoint/2010/main" val="3562614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6"/>
        <p:cNvGrpSpPr/>
        <p:nvPr/>
      </p:nvGrpSpPr>
      <p:grpSpPr>
        <a:xfrm>
          <a:off x="0" y="0"/>
          <a:ext cx="0" cy="0"/>
          <a:chOff x="0" y="0"/>
          <a:chExt cx="0" cy="0"/>
        </a:xfrm>
      </p:grpSpPr>
      <p:sp>
        <p:nvSpPr>
          <p:cNvPr id="57" name="Google Shape;57;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8" name="Google Shape;58;p25"/>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9" name="Google Shape;59;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Calibri"/>
                <a:ea typeface="Calibri"/>
                <a:cs typeface="Calibri"/>
                <a:sym typeface="Calibri"/>
              </a:defRPr>
            </a:lvl1pPr>
            <a:lvl2pPr marL="0" marR="0" lvl="1" indent="0" algn="l" rtl="0">
              <a:spcBef>
                <a:spcPts val="0"/>
              </a:spcBef>
              <a:spcAft>
                <a:spcPts val="0"/>
              </a:spcAft>
              <a:buNone/>
              <a:defRPr sz="1800">
                <a:solidFill>
                  <a:schemeClr val="dk1"/>
                </a:solidFill>
                <a:latin typeface="Calibri"/>
                <a:ea typeface="Calibri"/>
                <a:cs typeface="Calibri"/>
                <a:sym typeface="Calibri"/>
              </a:defRPr>
            </a:lvl2pPr>
            <a:lvl3pPr marL="0" marR="0" lvl="2" indent="0" algn="l" rtl="0">
              <a:spcBef>
                <a:spcPts val="0"/>
              </a:spcBef>
              <a:spcAft>
                <a:spcPts val="0"/>
              </a:spcAft>
              <a:buNone/>
              <a:defRPr sz="1800">
                <a:solidFill>
                  <a:schemeClr val="dk1"/>
                </a:solidFill>
                <a:latin typeface="Calibri"/>
                <a:ea typeface="Calibri"/>
                <a:cs typeface="Calibri"/>
                <a:sym typeface="Calibri"/>
              </a:defRPr>
            </a:lvl3pPr>
            <a:lvl4pPr marL="0" marR="0" lvl="3" indent="0" algn="l" rtl="0">
              <a:spcBef>
                <a:spcPts val="0"/>
              </a:spcBef>
              <a:spcAft>
                <a:spcPts val="0"/>
              </a:spcAft>
              <a:buNone/>
              <a:defRPr sz="1800">
                <a:solidFill>
                  <a:schemeClr val="dk1"/>
                </a:solidFill>
                <a:latin typeface="Calibri"/>
                <a:ea typeface="Calibri"/>
                <a:cs typeface="Calibri"/>
                <a:sym typeface="Calibri"/>
              </a:defRPr>
            </a:lvl4pPr>
            <a:lvl5pPr marL="0" marR="0" lvl="4" indent="0" algn="l" rtl="0">
              <a:spcBef>
                <a:spcPts val="0"/>
              </a:spcBef>
              <a:spcAft>
                <a:spcPts val="0"/>
              </a:spcAft>
              <a:buNone/>
              <a:defRPr sz="1800">
                <a:solidFill>
                  <a:schemeClr val="dk1"/>
                </a:solidFill>
                <a:latin typeface="Calibri"/>
                <a:ea typeface="Calibri"/>
                <a:cs typeface="Calibri"/>
                <a:sym typeface="Calibri"/>
              </a:defRPr>
            </a:lvl5pPr>
            <a:lvl6pPr marL="0" marR="0" lvl="5" indent="0" algn="l" rtl="0">
              <a:spcBef>
                <a:spcPts val="0"/>
              </a:spcBef>
              <a:spcAft>
                <a:spcPts val="0"/>
              </a:spcAft>
              <a:buNone/>
              <a:defRPr sz="1800">
                <a:solidFill>
                  <a:schemeClr val="dk1"/>
                </a:solidFill>
                <a:latin typeface="Calibri"/>
                <a:ea typeface="Calibri"/>
                <a:cs typeface="Calibri"/>
                <a:sym typeface="Calibri"/>
              </a:defRPr>
            </a:lvl6pPr>
            <a:lvl7pPr marL="0" marR="0" lvl="6" indent="0" algn="l" rtl="0">
              <a:spcBef>
                <a:spcPts val="0"/>
              </a:spcBef>
              <a:spcAft>
                <a:spcPts val="0"/>
              </a:spcAft>
              <a:buNone/>
              <a:defRPr sz="1800">
                <a:solidFill>
                  <a:schemeClr val="dk1"/>
                </a:solidFill>
                <a:latin typeface="Calibri"/>
                <a:ea typeface="Calibri"/>
                <a:cs typeface="Calibri"/>
                <a:sym typeface="Calibri"/>
              </a:defRPr>
            </a:lvl7pPr>
            <a:lvl8pPr marL="0" marR="0" lvl="7" indent="0" algn="l" rtl="0">
              <a:spcBef>
                <a:spcPts val="0"/>
              </a:spcBef>
              <a:spcAft>
                <a:spcPts val="0"/>
              </a:spcAft>
              <a:buNone/>
              <a:defRPr sz="1800">
                <a:solidFill>
                  <a:schemeClr val="dk1"/>
                </a:solidFill>
                <a:latin typeface="Calibri"/>
                <a:ea typeface="Calibri"/>
                <a:cs typeface="Calibri"/>
                <a:sym typeface="Calibri"/>
              </a:defRPr>
            </a:lvl8pPr>
            <a:lvl9pPr marL="0" marR="0" lvl="8" indent="0" algn="l" rtl="0">
              <a:spcBef>
                <a:spcPts val="0"/>
              </a:spcBef>
              <a:spcAft>
                <a:spcPts val="0"/>
              </a:spcAft>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929553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3"/>
        <p:cNvGrpSpPr/>
        <p:nvPr/>
      </p:nvGrpSpPr>
      <p:grpSpPr>
        <a:xfrm>
          <a:off x="0" y="0"/>
          <a:ext cx="0" cy="0"/>
          <a:chOff x="0" y="0"/>
          <a:chExt cx="0" cy="0"/>
        </a:xfrm>
      </p:grpSpPr>
      <p:sp>
        <p:nvSpPr>
          <p:cNvPr id="64" name="Google Shape;64;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5" name="Google Shape;65;p26"/>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6" name="Google Shape;66;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Calibri"/>
                <a:ea typeface="Calibri"/>
                <a:cs typeface="Calibri"/>
                <a:sym typeface="Calibri"/>
              </a:defRPr>
            </a:lvl1pPr>
            <a:lvl2pPr marL="0" marR="0" lvl="1" indent="0" algn="l" rtl="0">
              <a:spcBef>
                <a:spcPts val="0"/>
              </a:spcBef>
              <a:spcAft>
                <a:spcPts val="0"/>
              </a:spcAft>
              <a:buNone/>
              <a:defRPr sz="1800">
                <a:solidFill>
                  <a:schemeClr val="dk1"/>
                </a:solidFill>
                <a:latin typeface="Calibri"/>
                <a:ea typeface="Calibri"/>
                <a:cs typeface="Calibri"/>
                <a:sym typeface="Calibri"/>
              </a:defRPr>
            </a:lvl2pPr>
            <a:lvl3pPr marL="0" marR="0" lvl="2" indent="0" algn="l" rtl="0">
              <a:spcBef>
                <a:spcPts val="0"/>
              </a:spcBef>
              <a:spcAft>
                <a:spcPts val="0"/>
              </a:spcAft>
              <a:buNone/>
              <a:defRPr sz="1800">
                <a:solidFill>
                  <a:schemeClr val="dk1"/>
                </a:solidFill>
                <a:latin typeface="Calibri"/>
                <a:ea typeface="Calibri"/>
                <a:cs typeface="Calibri"/>
                <a:sym typeface="Calibri"/>
              </a:defRPr>
            </a:lvl3pPr>
            <a:lvl4pPr marL="0" marR="0" lvl="3" indent="0" algn="l" rtl="0">
              <a:spcBef>
                <a:spcPts val="0"/>
              </a:spcBef>
              <a:spcAft>
                <a:spcPts val="0"/>
              </a:spcAft>
              <a:buNone/>
              <a:defRPr sz="1800">
                <a:solidFill>
                  <a:schemeClr val="dk1"/>
                </a:solidFill>
                <a:latin typeface="Calibri"/>
                <a:ea typeface="Calibri"/>
                <a:cs typeface="Calibri"/>
                <a:sym typeface="Calibri"/>
              </a:defRPr>
            </a:lvl4pPr>
            <a:lvl5pPr marL="0" marR="0" lvl="4" indent="0" algn="l" rtl="0">
              <a:spcBef>
                <a:spcPts val="0"/>
              </a:spcBef>
              <a:spcAft>
                <a:spcPts val="0"/>
              </a:spcAft>
              <a:buNone/>
              <a:defRPr sz="1800">
                <a:solidFill>
                  <a:schemeClr val="dk1"/>
                </a:solidFill>
                <a:latin typeface="Calibri"/>
                <a:ea typeface="Calibri"/>
                <a:cs typeface="Calibri"/>
                <a:sym typeface="Calibri"/>
              </a:defRPr>
            </a:lvl5pPr>
            <a:lvl6pPr marL="0" marR="0" lvl="5" indent="0" algn="l" rtl="0">
              <a:spcBef>
                <a:spcPts val="0"/>
              </a:spcBef>
              <a:spcAft>
                <a:spcPts val="0"/>
              </a:spcAft>
              <a:buNone/>
              <a:defRPr sz="1800">
                <a:solidFill>
                  <a:schemeClr val="dk1"/>
                </a:solidFill>
                <a:latin typeface="Calibri"/>
                <a:ea typeface="Calibri"/>
                <a:cs typeface="Calibri"/>
                <a:sym typeface="Calibri"/>
              </a:defRPr>
            </a:lvl6pPr>
            <a:lvl7pPr marL="0" marR="0" lvl="6" indent="0" algn="l" rtl="0">
              <a:spcBef>
                <a:spcPts val="0"/>
              </a:spcBef>
              <a:spcAft>
                <a:spcPts val="0"/>
              </a:spcAft>
              <a:buNone/>
              <a:defRPr sz="1800">
                <a:solidFill>
                  <a:schemeClr val="dk1"/>
                </a:solidFill>
                <a:latin typeface="Calibri"/>
                <a:ea typeface="Calibri"/>
                <a:cs typeface="Calibri"/>
                <a:sym typeface="Calibri"/>
              </a:defRPr>
            </a:lvl7pPr>
            <a:lvl8pPr marL="0" marR="0" lvl="7" indent="0" algn="l" rtl="0">
              <a:spcBef>
                <a:spcPts val="0"/>
              </a:spcBef>
              <a:spcAft>
                <a:spcPts val="0"/>
              </a:spcAft>
              <a:buNone/>
              <a:defRPr sz="1800">
                <a:solidFill>
                  <a:schemeClr val="dk1"/>
                </a:solidFill>
                <a:latin typeface="Calibri"/>
                <a:ea typeface="Calibri"/>
                <a:cs typeface="Calibri"/>
                <a:sym typeface="Calibri"/>
              </a:defRPr>
            </a:lvl8pPr>
            <a:lvl9pPr marL="0" marR="0" lvl="8" indent="0" algn="l" rtl="0">
              <a:spcBef>
                <a:spcPts val="0"/>
              </a:spcBef>
              <a:spcAft>
                <a:spcPts val="0"/>
              </a:spcAft>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88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0"/>
        <p:cNvGrpSpPr/>
        <p:nvPr/>
      </p:nvGrpSpPr>
      <p:grpSpPr>
        <a:xfrm>
          <a:off x="0" y="0"/>
          <a:ext cx="0" cy="0"/>
          <a:chOff x="0" y="0"/>
          <a:chExt cx="0" cy="0"/>
        </a:xfrm>
      </p:grpSpPr>
      <p:sp>
        <p:nvSpPr>
          <p:cNvPr id="71" name="Google Shape;71;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2" name="Google Shape;72;p2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4" name="Google Shape;74;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Calibri"/>
                <a:ea typeface="Calibri"/>
                <a:cs typeface="Calibri"/>
                <a:sym typeface="Calibri"/>
              </a:defRPr>
            </a:lvl1pPr>
            <a:lvl2pPr marL="0" marR="0" lvl="1" indent="0" algn="l" rtl="0">
              <a:spcBef>
                <a:spcPts val="0"/>
              </a:spcBef>
              <a:spcAft>
                <a:spcPts val="0"/>
              </a:spcAft>
              <a:buNone/>
              <a:defRPr sz="1800">
                <a:solidFill>
                  <a:schemeClr val="dk1"/>
                </a:solidFill>
                <a:latin typeface="Calibri"/>
                <a:ea typeface="Calibri"/>
                <a:cs typeface="Calibri"/>
                <a:sym typeface="Calibri"/>
              </a:defRPr>
            </a:lvl2pPr>
            <a:lvl3pPr marL="0" marR="0" lvl="2" indent="0" algn="l" rtl="0">
              <a:spcBef>
                <a:spcPts val="0"/>
              </a:spcBef>
              <a:spcAft>
                <a:spcPts val="0"/>
              </a:spcAft>
              <a:buNone/>
              <a:defRPr sz="1800">
                <a:solidFill>
                  <a:schemeClr val="dk1"/>
                </a:solidFill>
                <a:latin typeface="Calibri"/>
                <a:ea typeface="Calibri"/>
                <a:cs typeface="Calibri"/>
                <a:sym typeface="Calibri"/>
              </a:defRPr>
            </a:lvl3pPr>
            <a:lvl4pPr marL="0" marR="0" lvl="3" indent="0" algn="l" rtl="0">
              <a:spcBef>
                <a:spcPts val="0"/>
              </a:spcBef>
              <a:spcAft>
                <a:spcPts val="0"/>
              </a:spcAft>
              <a:buNone/>
              <a:defRPr sz="1800">
                <a:solidFill>
                  <a:schemeClr val="dk1"/>
                </a:solidFill>
                <a:latin typeface="Calibri"/>
                <a:ea typeface="Calibri"/>
                <a:cs typeface="Calibri"/>
                <a:sym typeface="Calibri"/>
              </a:defRPr>
            </a:lvl4pPr>
            <a:lvl5pPr marL="0" marR="0" lvl="4" indent="0" algn="l" rtl="0">
              <a:spcBef>
                <a:spcPts val="0"/>
              </a:spcBef>
              <a:spcAft>
                <a:spcPts val="0"/>
              </a:spcAft>
              <a:buNone/>
              <a:defRPr sz="1800">
                <a:solidFill>
                  <a:schemeClr val="dk1"/>
                </a:solidFill>
                <a:latin typeface="Calibri"/>
                <a:ea typeface="Calibri"/>
                <a:cs typeface="Calibri"/>
                <a:sym typeface="Calibri"/>
              </a:defRPr>
            </a:lvl5pPr>
            <a:lvl6pPr marL="0" marR="0" lvl="5" indent="0" algn="l" rtl="0">
              <a:spcBef>
                <a:spcPts val="0"/>
              </a:spcBef>
              <a:spcAft>
                <a:spcPts val="0"/>
              </a:spcAft>
              <a:buNone/>
              <a:defRPr sz="1800">
                <a:solidFill>
                  <a:schemeClr val="dk1"/>
                </a:solidFill>
                <a:latin typeface="Calibri"/>
                <a:ea typeface="Calibri"/>
                <a:cs typeface="Calibri"/>
                <a:sym typeface="Calibri"/>
              </a:defRPr>
            </a:lvl6pPr>
            <a:lvl7pPr marL="0" marR="0" lvl="6" indent="0" algn="l" rtl="0">
              <a:spcBef>
                <a:spcPts val="0"/>
              </a:spcBef>
              <a:spcAft>
                <a:spcPts val="0"/>
              </a:spcAft>
              <a:buNone/>
              <a:defRPr sz="1800">
                <a:solidFill>
                  <a:schemeClr val="dk1"/>
                </a:solidFill>
                <a:latin typeface="Calibri"/>
                <a:ea typeface="Calibri"/>
                <a:cs typeface="Calibri"/>
                <a:sym typeface="Calibri"/>
              </a:defRPr>
            </a:lvl7pPr>
            <a:lvl8pPr marL="0" marR="0" lvl="7" indent="0" algn="l" rtl="0">
              <a:spcBef>
                <a:spcPts val="0"/>
              </a:spcBef>
              <a:spcAft>
                <a:spcPts val="0"/>
              </a:spcAft>
              <a:buNone/>
              <a:defRPr sz="1800">
                <a:solidFill>
                  <a:schemeClr val="dk1"/>
                </a:solidFill>
                <a:latin typeface="Calibri"/>
                <a:ea typeface="Calibri"/>
                <a:cs typeface="Calibri"/>
                <a:sym typeface="Calibri"/>
              </a:defRPr>
            </a:lvl8pPr>
            <a:lvl9pPr marL="0" marR="0" lvl="8" indent="0" algn="l" rtl="0">
              <a:spcBef>
                <a:spcPts val="0"/>
              </a:spcBef>
              <a:spcAft>
                <a:spcPts val="0"/>
              </a:spcAft>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444566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6"/>
        <p:cNvGrpSpPr/>
        <p:nvPr/>
      </p:nvGrpSpPr>
      <p:grpSpPr>
        <a:xfrm>
          <a:off x="0" y="0"/>
          <a:ext cx="0" cy="0"/>
          <a:chOff x="0" y="0"/>
          <a:chExt cx="0" cy="0"/>
        </a:xfrm>
      </p:grpSpPr>
      <p:sp>
        <p:nvSpPr>
          <p:cNvPr id="77" name="Google Shape;77;p28"/>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8" name="Google Shape;78;p28"/>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0" name="Google Shape;80;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Calibri"/>
                <a:ea typeface="Calibri"/>
                <a:cs typeface="Calibri"/>
                <a:sym typeface="Calibri"/>
              </a:defRPr>
            </a:lvl1pPr>
            <a:lvl2pPr marL="0" marR="0" lvl="1" indent="0" algn="l" rtl="0">
              <a:spcBef>
                <a:spcPts val="0"/>
              </a:spcBef>
              <a:spcAft>
                <a:spcPts val="0"/>
              </a:spcAft>
              <a:buNone/>
              <a:defRPr sz="1800">
                <a:solidFill>
                  <a:schemeClr val="dk1"/>
                </a:solidFill>
                <a:latin typeface="Calibri"/>
                <a:ea typeface="Calibri"/>
                <a:cs typeface="Calibri"/>
                <a:sym typeface="Calibri"/>
              </a:defRPr>
            </a:lvl2pPr>
            <a:lvl3pPr marL="0" marR="0" lvl="2" indent="0" algn="l" rtl="0">
              <a:spcBef>
                <a:spcPts val="0"/>
              </a:spcBef>
              <a:spcAft>
                <a:spcPts val="0"/>
              </a:spcAft>
              <a:buNone/>
              <a:defRPr sz="1800">
                <a:solidFill>
                  <a:schemeClr val="dk1"/>
                </a:solidFill>
                <a:latin typeface="Calibri"/>
                <a:ea typeface="Calibri"/>
                <a:cs typeface="Calibri"/>
                <a:sym typeface="Calibri"/>
              </a:defRPr>
            </a:lvl3pPr>
            <a:lvl4pPr marL="0" marR="0" lvl="3" indent="0" algn="l" rtl="0">
              <a:spcBef>
                <a:spcPts val="0"/>
              </a:spcBef>
              <a:spcAft>
                <a:spcPts val="0"/>
              </a:spcAft>
              <a:buNone/>
              <a:defRPr sz="1800">
                <a:solidFill>
                  <a:schemeClr val="dk1"/>
                </a:solidFill>
                <a:latin typeface="Calibri"/>
                <a:ea typeface="Calibri"/>
                <a:cs typeface="Calibri"/>
                <a:sym typeface="Calibri"/>
              </a:defRPr>
            </a:lvl4pPr>
            <a:lvl5pPr marL="0" marR="0" lvl="4" indent="0" algn="l" rtl="0">
              <a:spcBef>
                <a:spcPts val="0"/>
              </a:spcBef>
              <a:spcAft>
                <a:spcPts val="0"/>
              </a:spcAft>
              <a:buNone/>
              <a:defRPr sz="1800">
                <a:solidFill>
                  <a:schemeClr val="dk1"/>
                </a:solidFill>
                <a:latin typeface="Calibri"/>
                <a:ea typeface="Calibri"/>
                <a:cs typeface="Calibri"/>
                <a:sym typeface="Calibri"/>
              </a:defRPr>
            </a:lvl5pPr>
            <a:lvl6pPr marL="0" marR="0" lvl="5" indent="0" algn="l" rtl="0">
              <a:spcBef>
                <a:spcPts val="0"/>
              </a:spcBef>
              <a:spcAft>
                <a:spcPts val="0"/>
              </a:spcAft>
              <a:buNone/>
              <a:defRPr sz="1800">
                <a:solidFill>
                  <a:schemeClr val="dk1"/>
                </a:solidFill>
                <a:latin typeface="Calibri"/>
                <a:ea typeface="Calibri"/>
                <a:cs typeface="Calibri"/>
                <a:sym typeface="Calibri"/>
              </a:defRPr>
            </a:lvl6pPr>
            <a:lvl7pPr marL="0" marR="0" lvl="6" indent="0" algn="l" rtl="0">
              <a:spcBef>
                <a:spcPts val="0"/>
              </a:spcBef>
              <a:spcAft>
                <a:spcPts val="0"/>
              </a:spcAft>
              <a:buNone/>
              <a:defRPr sz="1800">
                <a:solidFill>
                  <a:schemeClr val="dk1"/>
                </a:solidFill>
                <a:latin typeface="Calibri"/>
                <a:ea typeface="Calibri"/>
                <a:cs typeface="Calibri"/>
                <a:sym typeface="Calibri"/>
              </a:defRPr>
            </a:lvl7pPr>
            <a:lvl8pPr marL="0" marR="0" lvl="7" indent="0" algn="l" rtl="0">
              <a:spcBef>
                <a:spcPts val="0"/>
              </a:spcBef>
              <a:spcAft>
                <a:spcPts val="0"/>
              </a:spcAft>
              <a:buNone/>
              <a:defRPr sz="1800">
                <a:solidFill>
                  <a:schemeClr val="dk1"/>
                </a:solidFill>
                <a:latin typeface="Calibri"/>
                <a:ea typeface="Calibri"/>
                <a:cs typeface="Calibri"/>
                <a:sym typeface="Calibri"/>
              </a:defRPr>
            </a:lvl8pPr>
            <a:lvl9pPr marL="0" marR="0" lvl="8" indent="0" algn="l" rtl="0">
              <a:spcBef>
                <a:spcPts val="0"/>
              </a:spcBef>
              <a:spcAft>
                <a:spcPts val="0"/>
              </a:spcAft>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0825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32072"/>
          <a:stretch/>
        </p:blipFill>
        <p:spPr>
          <a:xfrm>
            <a:off x="0" y="-1846217"/>
            <a:ext cx="12192000" cy="5521234"/>
          </a:xfrm>
          <a:prstGeom prst="rect">
            <a:avLst/>
          </a:prstGeom>
        </p:spPr>
      </p:pic>
    </p:spTree>
    <p:extLst>
      <p:ext uri="{BB962C8B-B14F-4D97-AF65-F5344CB8AC3E}">
        <p14:creationId xmlns:p14="http://schemas.microsoft.com/office/powerpoint/2010/main" val="461181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25"/>
          <a:stretch/>
        </p:blipFill>
        <p:spPr>
          <a:xfrm>
            <a:off x="43542" y="0"/>
            <a:ext cx="12122331" cy="6818811"/>
          </a:xfrm>
          <a:prstGeom prst="rect">
            <a:avLst/>
          </a:prstGeom>
        </p:spPr>
      </p:pic>
    </p:spTree>
    <p:extLst>
      <p:ext uri="{BB962C8B-B14F-4D97-AF65-F5344CB8AC3E}">
        <p14:creationId xmlns:p14="http://schemas.microsoft.com/office/powerpoint/2010/main" val="22605439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7625" y="6426199"/>
            <a:ext cx="411480" cy="411480"/>
          </a:xfrm>
          <a:prstGeom prst="ellipse">
            <a:avLst/>
          </a:prstGeom>
          <a:solidFill>
            <a:schemeClr val="tx1">
              <a:lumMod val="65000"/>
              <a:lumOff val="35000"/>
            </a:schemeClr>
          </a:solidFill>
        </p:spPr>
        <p:txBody>
          <a:bodyPr lIns="0" tIns="0" rIns="0" bIns="0" anchor="ctr"/>
          <a:lstStyle>
            <a:lvl1pPr>
              <a:defRPr sz="1400" b="1" i="1">
                <a:solidFill>
                  <a:schemeClr val="bg1"/>
                </a:solidFill>
              </a:defRPr>
            </a:lvl1pPr>
          </a:lstStyle>
          <a:p>
            <a:pPr algn="ctr">
              <a:defRPr/>
            </a:pPr>
            <a:fld id="{5B955762-4BE2-4F5C-A110-89215435B7B1}" type="slidenum">
              <a:rPr lang="en-US" i="0" smtClean="0"/>
              <a:pPr algn="ctr">
                <a:defRPr/>
              </a:pPr>
              <a:t>‹#›</a:t>
            </a:fld>
            <a:endParaRPr lang="en-US" i="0"/>
          </a:p>
        </p:txBody>
      </p:sp>
    </p:spTree>
    <p:extLst>
      <p:ext uri="{BB962C8B-B14F-4D97-AF65-F5344CB8AC3E}">
        <p14:creationId xmlns:p14="http://schemas.microsoft.com/office/powerpoint/2010/main" val="2993942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2"/>
          </p:nvPr>
        </p:nvSpPr>
        <p:spPr>
          <a:xfrm>
            <a:off x="0" y="6445249"/>
            <a:ext cx="411480" cy="411480"/>
          </a:xfrm>
          <a:prstGeom prst="rect">
            <a:avLst/>
          </a:prstGeom>
          <a:solidFill>
            <a:srgbClr val="0F6361"/>
          </a:solidFill>
        </p:spPr>
        <p:txBody>
          <a:bodyPr anchor="ctr"/>
          <a:lstStyle>
            <a:lvl1pPr>
              <a:defRPr sz="1400" b="1" i="1">
                <a:solidFill>
                  <a:schemeClr val="bg1"/>
                </a:solidFill>
              </a:defRPr>
            </a:lvl1pPr>
          </a:lstStyle>
          <a:p>
            <a:pPr>
              <a:defRPr/>
            </a:pPr>
            <a:fld id="{5B955762-4BE2-4F5C-A110-89215435B7B1}" type="slidenum">
              <a:rPr lang="en-US" smtClean="0"/>
              <a:pPr>
                <a:defRPr/>
              </a:pPr>
              <a:t>‹#›</a:t>
            </a:fld>
            <a:endParaRPr lang="en-US"/>
          </a:p>
        </p:txBody>
      </p:sp>
    </p:spTree>
    <p:extLst>
      <p:ext uri="{BB962C8B-B14F-4D97-AF65-F5344CB8AC3E}">
        <p14:creationId xmlns:p14="http://schemas.microsoft.com/office/powerpoint/2010/main" val="20878955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B955762-4BE2-4F5C-A110-89215435B7B1}" type="slidenum">
              <a:rPr lang="en-US"/>
              <a:pPr>
                <a:defRPr/>
              </a:pPr>
              <a:t>‹#›</a:t>
            </a:fld>
            <a:endParaRPr lang="en-US"/>
          </a:p>
        </p:txBody>
      </p:sp>
    </p:spTree>
    <p:extLst>
      <p:ext uri="{BB962C8B-B14F-4D97-AF65-F5344CB8AC3E}">
        <p14:creationId xmlns:p14="http://schemas.microsoft.com/office/powerpoint/2010/main" val="27704541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68A1557-9D43-446A-B31B-3509D0C75D5C}" type="slidenum">
              <a:rPr lang="en-US"/>
              <a:pPr>
                <a:defRPr/>
              </a:pPr>
              <a:t>‹#›</a:t>
            </a:fld>
            <a:endParaRPr lang="en-US"/>
          </a:p>
        </p:txBody>
      </p:sp>
    </p:spTree>
    <p:extLst>
      <p:ext uri="{BB962C8B-B14F-4D97-AF65-F5344CB8AC3E}">
        <p14:creationId xmlns:p14="http://schemas.microsoft.com/office/powerpoint/2010/main" val="8108357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8"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4F359AC-3995-460A-A84D-A55407903D9C}" type="slidenum">
              <a:rPr lang="en-US"/>
              <a:pPr>
                <a:defRPr/>
              </a:pPr>
              <a:t>‹#›</a:t>
            </a:fld>
            <a:endParaRPr lang="en-US"/>
          </a:p>
        </p:txBody>
      </p:sp>
    </p:spTree>
    <p:extLst>
      <p:ext uri="{BB962C8B-B14F-4D97-AF65-F5344CB8AC3E}">
        <p14:creationId xmlns:p14="http://schemas.microsoft.com/office/powerpoint/2010/main" val="14281048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4"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30DF2D7-6737-4CB7-8001-5612C5A1625E}" type="slidenum">
              <a:rPr lang="en-US"/>
              <a:pPr>
                <a:defRPr/>
              </a:pPr>
              <a:t>‹#›</a:t>
            </a:fld>
            <a:endParaRPr lang="en-US"/>
          </a:p>
        </p:txBody>
      </p:sp>
    </p:spTree>
    <p:extLst>
      <p:ext uri="{BB962C8B-B14F-4D97-AF65-F5344CB8AC3E}">
        <p14:creationId xmlns:p14="http://schemas.microsoft.com/office/powerpoint/2010/main" val="23902866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3"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3C7A791-94C2-4F94-9341-FBBE091D2ADA}" type="slidenum">
              <a:rPr lang="en-US"/>
              <a:pPr>
                <a:defRPr/>
              </a:pPr>
              <a:t>‹#›</a:t>
            </a:fld>
            <a:endParaRPr lang="en-US"/>
          </a:p>
        </p:txBody>
      </p:sp>
    </p:spTree>
    <p:extLst>
      <p:ext uri="{BB962C8B-B14F-4D97-AF65-F5344CB8AC3E}">
        <p14:creationId xmlns:p14="http://schemas.microsoft.com/office/powerpoint/2010/main" val="11885546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0828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BC9BB62-9AF5-453C-A020-F2AAD1775A1C}" type="slidenum">
              <a:rPr lang="en-US"/>
              <a:pPr>
                <a:defRPr/>
              </a:pPr>
              <a:t>‹#›</a:t>
            </a:fld>
            <a:endParaRPr lang="en-US"/>
          </a:p>
        </p:txBody>
      </p:sp>
    </p:spTree>
    <p:extLst>
      <p:ext uri="{BB962C8B-B14F-4D97-AF65-F5344CB8AC3E}">
        <p14:creationId xmlns:p14="http://schemas.microsoft.com/office/powerpoint/2010/main" val="38399348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2D83945-B5CA-4179-9EA7-2FB39F5A2331}" type="slidenum">
              <a:rPr lang="en-US"/>
              <a:pPr>
                <a:defRPr/>
              </a:pPr>
              <a:t>‹#›</a:t>
            </a:fld>
            <a:endParaRPr lang="en-US"/>
          </a:p>
        </p:txBody>
      </p:sp>
    </p:spTree>
    <p:extLst>
      <p:ext uri="{BB962C8B-B14F-4D97-AF65-F5344CB8AC3E}">
        <p14:creationId xmlns:p14="http://schemas.microsoft.com/office/powerpoint/2010/main" val="3392301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13DAB91-F49C-4B25-BDD3-6914E82EB2AB}" type="slidenum">
              <a:rPr lang="en-US"/>
              <a:pPr>
                <a:defRPr/>
              </a:pPr>
              <a:t>‹#›</a:t>
            </a:fld>
            <a:endParaRPr lang="en-US"/>
          </a:p>
        </p:txBody>
      </p:sp>
    </p:spTree>
    <p:extLst>
      <p:ext uri="{BB962C8B-B14F-4D97-AF65-F5344CB8AC3E}">
        <p14:creationId xmlns:p14="http://schemas.microsoft.com/office/powerpoint/2010/main" val="5212686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CB14F95-68C9-4EBA-94B1-7AA1FA179C8A}" type="slidenum">
              <a:rPr lang="en-US"/>
              <a:pPr>
                <a:defRPr/>
              </a:pPr>
              <a:t>‹#›</a:t>
            </a:fld>
            <a:endParaRPr lang="en-US"/>
          </a:p>
        </p:txBody>
      </p:sp>
    </p:spTree>
    <p:extLst>
      <p:ext uri="{BB962C8B-B14F-4D97-AF65-F5344CB8AC3E}">
        <p14:creationId xmlns:p14="http://schemas.microsoft.com/office/powerpoint/2010/main" val="3298244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B955762-4BE2-4F5C-A110-89215435B7B1}" type="slidenum">
              <a:rPr lang="en-US"/>
              <a:pPr>
                <a:defRPr/>
              </a:pPr>
              <a:t>‹#›</a:t>
            </a:fld>
            <a:endParaRPr lang="en-US"/>
          </a:p>
        </p:txBody>
      </p:sp>
    </p:spTree>
    <p:extLst>
      <p:ext uri="{BB962C8B-B14F-4D97-AF65-F5344CB8AC3E}">
        <p14:creationId xmlns:p14="http://schemas.microsoft.com/office/powerpoint/2010/main" val="2321783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68A1557-9D43-446A-B31B-3509D0C75D5C}" type="slidenum">
              <a:rPr lang="en-US"/>
              <a:pPr>
                <a:defRPr/>
              </a:pPr>
              <a:t>‹#›</a:t>
            </a:fld>
            <a:endParaRPr lang="en-US"/>
          </a:p>
        </p:txBody>
      </p:sp>
    </p:spTree>
    <p:extLst>
      <p:ext uri="{BB962C8B-B14F-4D97-AF65-F5344CB8AC3E}">
        <p14:creationId xmlns:p14="http://schemas.microsoft.com/office/powerpoint/2010/main" val="2285415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8"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4F359AC-3995-460A-A84D-A55407903D9C}" type="slidenum">
              <a:rPr lang="en-US"/>
              <a:pPr>
                <a:defRPr/>
              </a:pPr>
              <a:t>‹#›</a:t>
            </a:fld>
            <a:endParaRPr lang="en-US"/>
          </a:p>
        </p:txBody>
      </p:sp>
    </p:spTree>
    <p:extLst>
      <p:ext uri="{BB962C8B-B14F-4D97-AF65-F5344CB8AC3E}">
        <p14:creationId xmlns:p14="http://schemas.microsoft.com/office/powerpoint/2010/main" val="1500899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4"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30DF2D7-6737-4CB7-8001-5612C5A1625E}" type="slidenum">
              <a:rPr lang="en-US"/>
              <a:pPr>
                <a:defRPr/>
              </a:pPr>
              <a:t>‹#›</a:t>
            </a:fld>
            <a:endParaRPr lang="en-US"/>
          </a:p>
        </p:txBody>
      </p:sp>
    </p:spTree>
    <p:extLst>
      <p:ext uri="{BB962C8B-B14F-4D97-AF65-F5344CB8AC3E}">
        <p14:creationId xmlns:p14="http://schemas.microsoft.com/office/powerpoint/2010/main" val="3527368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3"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3C7A791-94C2-4F94-9341-FBBE091D2ADA}" type="slidenum">
              <a:rPr lang="en-US"/>
              <a:pPr>
                <a:defRPr/>
              </a:pPr>
              <a:t>‹#›</a:t>
            </a:fld>
            <a:endParaRPr lang="en-US"/>
          </a:p>
        </p:txBody>
      </p:sp>
    </p:spTree>
    <p:extLst>
      <p:ext uri="{BB962C8B-B14F-4D97-AF65-F5344CB8AC3E}">
        <p14:creationId xmlns:p14="http://schemas.microsoft.com/office/powerpoint/2010/main" val="2636055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8919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lgn="ctr" rtl="0" eaLnBrk="0" fontAlgn="base" hangingPunct="0">
              <a:lnSpc>
                <a:spcPts val="3725"/>
              </a:lnSpc>
              <a:spcBef>
                <a:spcPct val="0"/>
              </a:spcBef>
              <a:spcAft>
                <a:spcPct val="0"/>
              </a:spcAft>
            </a:pPr>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TextBox 6"/>
          <p:cNvSpPr txBox="1"/>
          <p:nvPr userDrawn="1"/>
        </p:nvSpPr>
        <p:spPr>
          <a:xfrm>
            <a:off x="465617" y="6524305"/>
            <a:ext cx="2053767" cy="307777"/>
          </a:xfrm>
          <a:prstGeom prst="rect">
            <a:avLst/>
          </a:prstGeom>
          <a:noFill/>
        </p:spPr>
        <p:txBody>
          <a:bodyPr wrap="none" rtlCol="0">
            <a:spAutoFit/>
          </a:bodyPr>
          <a:lstStyle/>
          <a:p>
            <a:r>
              <a:rPr lang="en-US" sz="1400" b="1">
                <a:solidFill>
                  <a:srgbClr val="105984"/>
                </a:solidFill>
                <a:latin typeface="Century Gothic" panose="020B0502020202020204" pitchFamily="34" charset="0"/>
              </a:rPr>
              <a:t>https://nhp.wisc.edu/</a:t>
            </a:r>
          </a:p>
        </p:txBody>
      </p:sp>
      <p:pic>
        <p:nvPicPr>
          <p:cNvPr id="8" name="Picture 7"/>
          <p:cNvPicPr>
            <a:picLocks noChangeAspect="1"/>
          </p:cNvPicPr>
          <p:nvPr userDrawn="1"/>
        </p:nvPicPr>
        <p:blipFill rotWithShape="1">
          <a:blip r:embed="rId15" cstate="print">
            <a:extLst>
              <a:ext uri="{28A0092B-C50C-407E-A947-70E740481C1C}">
                <a14:useLocalDpi xmlns:a14="http://schemas.microsoft.com/office/drawing/2010/main" val="0"/>
              </a:ext>
            </a:extLst>
          </a:blip>
          <a:srcRect l="10334" t="6332" r="9843"/>
          <a:stretch/>
        </p:blipFill>
        <p:spPr>
          <a:xfrm>
            <a:off x="9545652" y="6013931"/>
            <a:ext cx="2570164" cy="844068"/>
          </a:xfrm>
          <a:prstGeom prst="rect">
            <a:avLst/>
          </a:prstGeom>
        </p:spPr>
      </p:pic>
    </p:spTree>
  </p:cSld>
  <p:clrMap bg1="lt1" tx1="dk1" bg2="lt2" tx2="dk2" accent1="accent1" accent2="accent2" accent3="accent3" accent4="accent4" accent5="accent5" accent6="accent6" hlink="hlink" folHlink="folHlink"/>
  <p:sldLayoutIdLst>
    <p:sldLayoutId id="2147484146" r:id="rId1"/>
    <p:sldLayoutId id="2147484152" r:id="rId2"/>
    <p:sldLayoutId id="2147484147" r:id="rId3"/>
    <p:sldLayoutId id="2147484128" r:id="rId4"/>
    <p:sldLayoutId id="2147484129" r:id="rId5"/>
    <p:sldLayoutId id="2147484130" r:id="rId6"/>
    <p:sldLayoutId id="2147484131" r:id="rId7"/>
    <p:sldLayoutId id="2147484132" r:id="rId8"/>
    <p:sldLayoutId id="2147484151" r:id="rId9"/>
    <p:sldLayoutId id="2147484133" r:id="rId10"/>
    <p:sldLayoutId id="2147484134" r:id="rId11"/>
    <p:sldLayoutId id="2147484135" r:id="rId12"/>
    <p:sldLayoutId id="2147484136" r:id="rId13"/>
  </p:sldLayoutIdLst>
  <p:hf hdr="0" ftr="0" dt="0"/>
  <p:txStyles>
    <p:titleStyle>
      <a:lvl1pPr algn="ctr" rtl="0" eaLnBrk="0" fontAlgn="base" hangingPunct="0">
        <a:lnSpc>
          <a:spcPct val="90000"/>
        </a:lnSpc>
        <a:spcBef>
          <a:spcPct val="0"/>
        </a:spcBef>
        <a:spcAft>
          <a:spcPct val="0"/>
        </a:spcAft>
        <a:defRPr lang="en-US" altLang="en-US" sz="3600" b="1" kern="1200" dirty="0" smtClean="0">
          <a:solidFill>
            <a:schemeClr val="tx1"/>
          </a:solidFill>
          <a:latin typeface="Arial" panose="020B0604020202020204" pitchFamily="34" charset="0"/>
          <a:ea typeface="ＭＳ Ｐゴシック" pitchFamily="-109" charset="-128"/>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SzPts val="1400"/>
              <a:buNone/>
              <a:defRPr sz="3600" b="1"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5"/>
          <p:cNvSpPr txBox="1"/>
          <p:nvPr/>
        </p:nvSpPr>
        <p:spPr>
          <a:xfrm>
            <a:off x="465617" y="6524305"/>
            <a:ext cx="205376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0" u="none" strike="noStrike" cap="none">
                <a:solidFill>
                  <a:srgbClr val="105984"/>
                </a:solidFill>
                <a:latin typeface="Century Gothic"/>
                <a:ea typeface="Century Gothic"/>
                <a:cs typeface="Century Gothic"/>
                <a:sym typeface="Century Gothic"/>
              </a:rPr>
              <a:t>https://nhp.wisc.edu/</a:t>
            </a:r>
            <a:endParaRPr/>
          </a:p>
        </p:txBody>
      </p:sp>
      <p:pic>
        <p:nvPicPr>
          <p:cNvPr id="13" name="Google Shape;13;p15"/>
          <p:cNvPicPr preferRelativeResize="0"/>
          <p:nvPr/>
        </p:nvPicPr>
        <p:blipFill rotWithShape="1">
          <a:blip r:embed="rId15">
            <a:alphaModFix/>
          </a:blip>
          <a:srcRect l="10334" t="6332" r="9843"/>
          <a:stretch/>
        </p:blipFill>
        <p:spPr>
          <a:xfrm>
            <a:off x="9545652" y="6013931"/>
            <a:ext cx="2570164" cy="844068"/>
          </a:xfrm>
          <a:prstGeom prst="rect">
            <a:avLst/>
          </a:prstGeom>
          <a:noFill/>
          <a:ln>
            <a:noFill/>
          </a:ln>
        </p:spPr>
      </p:pic>
    </p:spTree>
    <p:extLst>
      <p:ext uri="{BB962C8B-B14F-4D97-AF65-F5344CB8AC3E}">
        <p14:creationId xmlns:p14="http://schemas.microsoft.com/office/powerpoint/2010/main" val="822311854"/>
      </p:ext>
    </p:extLst>
  </p:cSld>
  <p:clrMap bg1="lt1" tx1="dk1" bg2="dk2" tx2="lt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 id="2147484165" r:id="rId12"/>
    <p:sldLayoutId id="2147484166"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lgn="ctr" rtl="0" eaLnBrk="0" fontAlgn="base" hangingPunct="0">
              <a:lnSpc>
                <a:spcPts val="3725"/>
              </a:lnSpc>
              <a:spcBef>
                <a:spcPct val="0"/>
              </a:spcBef>
              <a:spcAft>
                <a:spcPct val="0"/>
              </a:spcAft>
            </a:pPr>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TextBox 6"/>
          <p:cNvSpPr txBox="1"/>
          <p:nvPr userDrawn="1"/>
        </p:nvSpPr>
        <p:spPr>
          <a:xfrm>
            <a:off x="465617" y="6524305"/>
            <a:ext cx="2053767" cy="307777"/>
          </a:xfrm>
          <a:prstGeom prst="rect">
            <a:avLst/>
          </a:prstGeom>
          <a:noFill/>
        </p:spPr>
        <p:txBody>
          <a:bodyPr wrap="none" rtlCol="0">
            <a:spAutoFit/>
          </a:bodyPr>
          <a:lstStyle/>
          <a:p>
            <a:r>
              <a:rPr lang="en-US" sz="1400" b="1">
                <a:solidFill>
                  <a:srgbClr val="105984"/>
                </a:solidFill>
                <a:latin typeface="Century Gothic" panose="020B0502020202020204" pitchFamily="34" charset="0"/>
              </a:rPr>
              <a:t>https://nhp.wisc.edu/</a:t>
            </a:r>
          </a:p>
        </p:txBody>
      </p:sp>
      <p:pic>
        <p:nvPicPr>
          <p:cNvPr id="8" name="Picture 7"/>
          <p:cNvPicPr>
            <a:picLocks noChangeAspect="1"/>
          </p:cNvPicPr>
          <p:nvPr userDrawn="1"/>
        </p:nvPicPr>
        <p:blipFill rotWithShape="1">
          <a:blip r:embed="rId15" cstate="print">
            <a:extLst>
              <a:ext uri="{28A0092B-C50C-407E-A947-70E740481C1C}">
                <a14:useLocalDpi xmlns:a14="http://schemas.microsoft.com/office/drawing/2010/main" val="0"/>
              </a:ext>
            </a:extLst>
          </a:blip>
          <a:srcRect l="10334" t="6332" r="9843"/>
          <a:stretch/>
        </p:blipFill>
        <p:spPr>
          <a:xfrm>
            <a:off x="9545652" y="6013931"/>
            <a:ext cx="2570164" cy="844068"/>
          </a:xfrm>
          <a:prstGeom prst="rect">
            <a:avLst/>
          </a:prstGeom>
        </p:spPr>
      </p:pic>
    </p:spTree>
    <p:extLst>
      <p:ext uri="{BB962C8B-B14F-4D97-AF65-F5344CB8AC3E}">
        <p14:creationId xmlns:p14="http://schemas.microsoft.com/office/powerpoint/2010/main" val="1562101240"/>
      </p:ext>
    </p:extLst>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 id="2147484179" r:id="rId12"/>
    <p:sldLayoutId id="2147484180" r:id="rId13"/>
  </p:sldLayoutIdLst>
  <p:hf hdr="0" ftr="0" dt="0"/>
  <p:txStyles>
    <p:titleStyle>
      <a:lvl1pPr algn="ctr" rtl="0" eaLnBrk="0" fontAlgn="base" hangingPunct="0">
        <a:lnSpc>
          <a:spcPct val="90000"/>
        </a:lnSpc>
        <a:spcBef>
          <a:spcPct val="0"/>
        </a:spcBef>
        <a:spcAft>
          <a:spcPct val="0"/>
        </a:spcAft>
        <a:defRPr lang="en-US" altLang="en-US" sz="3600" b="1" kern="1200" dirty="0" smtClean="0">
          <a:solidFill>
            <a:schemeClr val="tx1"/>
          </a:solidFill>
          <a:latin typeface="Arial" panose="020B0604020202020204" pitchFamily="34" charset="0"/>
          <a:ea typeface="ＭＳ Ｐゴシック" pitchFamily="-109" charset="-128"/>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25.png"/><Relationship Id="rId4" Type="http://schemas.openxmlformats.org/officeDocument/2006/relationships/image" Target="../media/image45.png"/><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51.png"/><Relationship Id="rId7"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41.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57.png"/><Relationship Id="rId7" Type="http://schemas.openxmlformats.org/officeDocument/2006/relationships/image" Target="../media/image61.svg"/><Relationship Id="rId2" Type="http://schemas.openxmlformats.org/officeDocument/2006/relationships/image" Target="../media/image56.jpeg"/><Relationship Id="rId1" Type="http://schemas.openxmlformats.org/officeDocument/2006/relationships/slideLayout" Target="../slideLayouts/slideLayout3.xml"/><Relationship Id="rId6" Type="http://schemas.openxmlformats.org/officeDocument/2006/relationships/image" Target="../media/image60.png"/><Relationship Id="rId11" Type="http://schemas.openxmlformats.org/officeDocument/2006/relationships/image" Target="../media/image64.jpeg"/><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image" Target="../media/image58.jpeg"/><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25.png"/><Relationship Id="rId4" Type="http://schemas.openxmlformats.org/officeDocument/2006/relationships/image" Target="../media/image72.png"/><Relationship Id="rId9" Type="http://schemas.openxmlformats.org/officeDocument/2006/relationships/image" Target="../media/image7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2.jpe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tiff"/><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286811"/>
            <a:ext cx="12192000" cy="2743200"/>
          </a:xfrm>
          <a:prstGeom prst="rect">
            <a:avLst/>
          </a:prstGeom>
          <a:solidFill>
            <a:srgbClr val="10598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endParaRPr lang="en-US" sz="1100">
              <a:latin typeface="Century Gothic" panose="020B0502020202020204" pitchFamily="34" charset="0"/>
              <a:ea typeface="Roboto" panose="02000000000000000000" pitchFamily="2" charset="0"/>
              <a:cs typeface="Roboto" panose="02000000000000000000" pitchFamily="2" charset="0"/>
            </a:endParaRPr>
          </a:p>
          <a:p>
            <a:endParaRPr lang="en-US">
              <a:latin typeface="Century Gothic" panose="020B0502020202020204" pitchFamily="34" charset="0"/>
              <a:ea typeface="Roboto" panose="02000000000000000000" pitchFamily="2" charset="0"/>
              <a:cs typeface="Roboto" panose="02000000000000000000" pitchFamily="2" charset="0"/>
            </a:endParaRPr>
          </a:p>
          <a:p>
            <a:r>
              <a:rPr lang="en-US" sz="2400" b="1">
                <a:latin typeface="Arial"/>
                <a:ea typeface="Roboto"/>
                <a:cs typeface="Arial"/>
              </a:rPr>
              <a:t>Neighborhood Health Partnerships (NHP)</a:t>
            </a:r>
            <a:endParaRPr lang="en-US" sz="2400" b="1">
              <a:latin typeface="Arial" panose="020B0604020202020204" pitchFamily="34" charset="0"/>
              <a:ea typeface="Roboto" panose="02000000000000000000" pitchFamily="2" charset="0"/>
              <a:cs typeface="Arial" panose="020B0604020202020204" pitchFamily="34" charset="0"/>
            </a:endParaRPr>
          </a:p>
          <a:p>
            <a:r>
              <a:rPr lang="en-US" sz="2400">
                <a:latin typeface="Arial"/>
                <a:ea typeface="Roboto"/>
                <a:cs typeface="Arial"/>
              </a:rPr>
              <a:t>Program Overview </a:t>
            </a:r>
          </a:p>
          <a:p>
            <a:r>
              <a:rPr lang="en-US" sz="2400">
                <a:latin typeface="Arial"/>
                <a:ea typeface="Roboto"/>
                <a:cs typeface="Arial"/>
              </a:rPr>
              <a:t>Lauren Bednarz &amp; Korina Hendricks</a:t>
            </a:r>
          </a:p>
          <a:p>
            <a:endParaRPr lang="en-US" sz="2400">
              <a:latin typeface="Arial"/>
              <a:ea typeface="Roboto"/>
              <a:cs typeface="Arial"/>
            </a:endParaRPr>
          </a:p>
          <a:p>
            <a:r>
              <a:rPr lang="en-US" sz="2400">
                <a:latin typeface="Arial"/>
                <a:ea typeface="Roboto"/>
                <a:cs typeface="Arial"/>
              </a:rPr>
              <a:t>DHS Chronic Disease Partner Call</a:t>
            </a:r>
          </a:p>
          <a:p>
            <a:r>
              <a:rPr lang="en-US" sz="2400">
                <a:latin typeface="Arial"/>
                <a:ea typeface="Roboto"/>
                <a:cs typeface="Arial"/>
              </a:rPr>
              <a:t>10/25/2022</a:t>
            </a:r>
            <a:endParaRPr lang="en-US"/>
          </a:p>
          <a:p>
            <a:endParaRPr lang="en-US">
              <a:cs typeface="Calibri" panose="020F050202020403020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0737" y="261467"/>
            <a:ext cx="10794222" cy="657842"/>
          </a:xfrm>
        </p:spPr>
        <p:txBody>
          <a:bodyPr anchor="t"/>
          <a:lstStyle/>
          <a:p>
            <a:pPr algn="l"/>
            <a:r>
              <a:rPr lang="en-US" altLang="en-US" sz="2800" b="0">
                <a:solidFill>
                  <a:srgbClr val="105984"/>
                </a:solidFill>
                <a:latin typeface="Arial"/>
                <a:ea typeface="ＭＳ Ｐゴシック"/>
                <a:cs typeface="Arial"/>
              </a:rPr>
              <a:t>Health Outcome and Care Reports Available</a:t>
            </a:r>
          </a:p>
        </p:txBody>
      </p:sp>
      <p:sp>
        <p:nvSpPr>
          <p:cNvPr id="6" name="Slide Number Placeholder 5"/>
          <p:cNvSpPr>
            <a:spLocks noGrp="1"/>
          </p:cNvSpPr>
          <p:nvPr>
            <p:ph type="sldNum" sz="quarter" idx="12"/>
          </p:nvPr>
        </p:nvSpPr>
        <p:spPr>
          <a:xfrm>
            <a:off x="47625" y="6426199"/>
            <a:ext cx="411480" cy="411480"/>
          </a:xfrm>
          <a:prstGeom prst="ellipse">
            <a:avLst/>
          </a:prstGeom>
          <a:solidFill>
            <a:schemeClr val="tx1">
              <a:lumMod val="65000"/>
              <a:lumOff val="35000"/>
            </a:schemeClr>
          </a:solidFill>
        </p:spPr>
        <p:txBody>
          <a:bodyPr lIns="0" rIns="0" anchor="ctr"/>
          <a:lstStyle>
            <a:lvl1pPr>
              <a:defRPr sz="1400" b="1" i="1">
                <a:solidFill>
                  <a:schemeClr val="bg1"/>
                </a:solidFill>
              </a:defRPr>
            </a:lvl1pPr>
          </a:lstStyle>
          <a:p>
            <a:pPr algn="ctr">
              <a:defRPr/>
            </a:pPr>
            <a:fld id="{5B955762-4BE2-4F5C-A110-89215435B7B1}" type="slidenum">
              <a:rPr lang="en-US" i="0" smtClean="0"/>
              <a:pPr algn="ctr">
                <a:defRPr/>
              </a:pPr>
              <a:t>10</a:t>
            </a:fld>
            <a:endParaRPr lang="en-US" i="0"/>
          </a:p>
        </p:txBody>
      </p:sp>
      <p:pic>
        <p:nvPicPr>
          <p:cNvPr id="8" name="Picture 9" descr="Graphical user interface, application, website&#10;&#10;Description automatically generated">
            <a:extLst>
              <a:ext uri="{FF2B5EF4-FFF2-40B4-BE49-F238E27FC236}">
                <a16:creationId xmlns:a16="http://schemas.microsoft.com/office/drawing/2014/main" id="{7FA2B639-F8FF-4523-89E4-3E875F866062}"/>
              </a:ext>
            </a:extLst>
          </p:cNvPr>
          <p:cNvPicPr>
            <a:picLocks noChangeAspect="1"/>
          </p:cNvPicPr>
          <p:nvPr/>
        </p:nvPicPr>
        <p:blipFill>
          <a:blip r:embed="rId3"/>
          <a:stretch>
            <a:fillRect/>
          </a:stretch>
        </p:blipFill>
        <p:spPr>
          <a:xfrm>
            <a:off x="883863" y="3021479"/>
            <a:ext cx="1047750" cy="1371600"/>
          </a:xfrm>
          <a:prstGeom prst="rect">
            <a:avLst/>
          </a:prstGeom>
        </p:spPr>
      </p:pic>
      <p:pic>
        <p:nvPicPr>
          <p:cNvPr id="7" name="Picture 7" descr="Text&#10;&#10;Description automatically generated">
            <a:extLst>
              <a:ext uri="{FF2B5EF4-FFF2-40B4-BE49-F238E27FC236}">
                <a16:creationId xmlns:a16="http://schemas.microsoft.com/office/drawing/2014/main" id="{1A960F9F-29FF-4CA4-8781-AF50453C0B75}"/>
              </a:ext>
            </a:extLst>
          </p:cNvPr>
          <p:cNvPicPr>
            <a:picLocks noChangeAspect="1"/>
          </p:cNvPicPr>
          <p:nvPr/>
        </p:nvPicPr>
        <p:blipFill>
          <a:blip r:embed="rId4"/>
          <a:stretch>
            <a:fillRect/>
          </a:stretch>
        </p:blipFill>
        <p:spPr>
          <a:xfrm>
            <a:off x="347568" y="2942386"/>
            <a:ext cx="1020762" cy="1335088"/>
          </a:xfrm>
          <a:prstGeom prst="rect">
            <a:avLst/>
          </a:prstGeom>
        </p:spPr>
      </p:pic>
      <p:sp>
        <p:nvSpPr>
          <p:cNvPr id="18" name="TextBox 17">
            <a:extLst>
              <a:ext uri="{FF2B5EF4-FFF2-40B4-BE49-F238E27FC236}">
                <a16:creationId xmlns:a16="http://schemas.microsoft.com/office/drawing/2014/main" id="{C6641A58-A050-41D7-89E8-2400A273490B}"/>
              </a:ext>
            </a:extLst>
          </p:cNvPr>
          <p:cNvSpPr txBox="1"/>
          <p:nvPr/>
        </p:nvSpPr>
        <p:spPr>
          <a:xfrm>
            <a:off x="2200743" y="3021106"/>
            <a:ext cx="78423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Neighborhood Health Reports</a:t>
            </a:r>
            <a:r>
              <a:rPr lang="en-US">
                <a:latin typeface="Calibri"/>
                <a:cs typeface="Calibri"/>
              </a:rPr>
              <a:t> – </a:t>
            </a:r>
            <a:endParaRPr lang="en-US">
              <a:cs typeface="Calibri"/>
            </a:endParaRPr>
          </a:p>
          <a:p>
            <a:r>
              <a:rPr lang="en-US">
                <a:latin typeface="Calibri"/>
                <a:cs typeface="Calibri"/>
              </a:rPr>
              <a:t>detailed info about a ZIP code's performance on one measure</a:t>
            </a:r>
            <a:endParaRPr lang="en-US">
              <a:cs typeface="Calibri"/>
            </a:endParaRPr>
          </a:p>
        </p:txBody>
      </p:sp>
      <p:sp>
        <p:nvSpPr>
          <p:cNvPr id="23" name="TextBox 22">
            <a:extLst>
              <a:ext uri="{FF2B5EF4-FFF2-40B4-BE49-F238E27FC236}">
                <a16:creationId xmlns:a16="http://schemas.microsoft.com/office/drawing/2014/main" id="{5620669B-A8F8-4165-BAF2-90B990BFE11E}"/>
              </a:ext>
            </a:extLst>
          </p:cNvPr>
          <p:cNvSpPr txBox="1"/>
          <p:nvPr/>
        </p:nvSpPr>
        <p:spPr>
          <a:xfrm>
            <a:off x="2264928" y="1316866"/>
            <a:ext cx="824715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Health Measure Summary Reports</a:t>
            </a:r>
            <a:r>
              <a:rPr lang="en-US">
                <a:latin typeface="Calibri"/>
                <a:cs typeface="Calibri"/>
              </a:rPr>
              <a:t> – </a:t>
            </a:r>
            <a:endParaRPr lang="en-US">
              <a:cs typeface="Calibri"/>
            </a:endParaRPr>
          </a:p>
          <a:p>
            <a:r>
              <a:rPr lang="en-US">
                <a:latin typeface="Calibri"/>
                <a:cs typeface="Calibri"/>
              </a:rPr>
              <a:t>snapshot of a ZIP code's performance on most measures</a:t>
            </a:r>
          </a:p>
        </p:txBody>
      </p:sp>
      <p:sp>
        <p:nvSpPr>
          <p:cNvPr id="24" name="TextBox 23">
            <a:extLst>
              <a:ext uri="{FF2B5EF4-FFF2-40B4-BE49-F238E27FC236}">
                <a16:creationId xmlns:a16="http://schemas.microsoft.com/office/drawing/2014/main" id="{9B545CBC-CF76-423C-923A-7DA51BBBD8D6}"/>
              </a:ext>
            </a:extLst>
          </p:cNvPr>
          <p:cNvSpPr txBox="1"/>
          <p:nvPr/>
        </p:nvSpPr>
        <p:spPr>
          <a:xfrm>
            <a:off x="2264243" y="4674358"/>
            <a:ext cx="842971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Diabetes Profile Reports</a:t>
            </a:r>
            <a:r>
              <a:rPr lang="en-US">
                <a:latin typeface="Calibri"/>
                <a:cs typeface="Calibri"/>
              </a:rPr>
              <a:t> – </a:t>
            </a:r>
            <a:endParaRPr lang="en-US">
              <a:cs typeface="Calibri"/>
            </a:endParaRPr>
          </a:p>
          <a:p>
            <a:r>
              <a:rPr lang="en-US">
                <a:latin typeface="Calibri"/>
                <a:cs typeface="Calibri"/>
              </a:rPr>
              <a:t>snapshot of a ZIP code's performance on all available diabetes measures and detailed info for each measure</a:t>
            </a:r>
            <a:endParaRPr lang="en-US">
              <a:cs typeface="Calibri"/>
            </a:endParaRPr>
          </a:p>
        </p:txBody>
      </p:sp>
      <p:pic>
        <p:nvPicPr>
          <p:cNvPr id="19" name="Picture 25" descr="Graphical user interface, text, application&#10;&#10;Description automatically generated">
            <a:extLst>
              <a:ext uri="{FF2B5EF4-FFF2-40B4-BE49-F238E27FC236}">
                <a16:creationId xmlns:a16="http://schemas.microsoft.com/office/drawing/2014/main" id="{EC849676-87AB-40C4-941D-6A1BD994ACE8}"/>
              </a:ext>
            </a:extLst>
          </p:cNvPr>
          <p:cNvPicPr>
            <a:picLocks noChangeAspect="1"/>
          </p:cNvPicPr>
          <p:nvPr/>
        </p:nvPicPr>
        <p:blipFill>
          <a:blip r:embed="rId5"/>
          <a:stretch>
            <a:fillRect/>
          </a:stretch>
        </p:blipFill>
        <p:spPr>
          <a:xfrm>
            <a:off x="857531" y="1312490"/>
            <a:ext cx="1050925" cy="1365250"/>
          </a:xfrm>
          <a:prstGeom prst="rect">
            <a:avLst/>
          </a:prstGeom>
        </p:spPr>
      </p:pic>
      <p:pic>
        <p:nvPicPr>
          <p:cNvPr id="26" name="Picture 26" descr="A picture containing text&#10;&#10;Description automatically generated">
            <a:extLst>
              <a:ext uri="{FF2B5EF4-FFF2-40B4-BE49-F238E27FC236}">
                <a16:creationId xmlns:a16="http://schemas.microsoft.com/office/drawing/2014/main" id="{53EB0CEE-C374-4386-9664-8CA6320685EE}"/>
              </a:ext>
            </a:extLst>
          </p:cNvPr>
          <p:cNvPicPr>
            <a:picLocks noChangeAspect="1"/>
          </p:cNvPicPr>
          <p:nvPr/>
        </p:nvPicPr>
        <p:blipFill>
          <a:blip r:embed="rId6"/>
          <a:stretch>
            <a:fillRect/>
          </a:stretch>
        </p:blipFill>
        <p:spPr>
          <a:xfrm>
            <a:off x="362137" y="1174376"/>
            <a:ext cx="1050925" cy="1363663"/>
          </a:xfrm>
          <a:prstGeom prst="rect">
            <a:avLst/>
          </a:prstGeom>
        </p:spPr>
      </p:pic>
      <p:pic>
        <p:nvPicPr>
          <p:cNvPr id="27" name="Picture 27" descr="Graphical user interface, application&#10;&#10;Description automatically generated">
            <a:extLst>
              <a:ext uri="{FF2B5EF4-FFF2-40B4-BE49-F238E27FC236}">
                <a16:creationId xmlns:a16="http://schemas.microsoft.com/office/drawing/2014/main" id="{9540275B-6CE5-4243-9BD4-A089F6E6AE37}"/>
              </a:ext>
            </a:extLst>
          </p:cNvPr>
          <p:cNvPicPr>
            <a:picLocks noChangeAspect="1"/>
          </p:cNvPicPr>
          <p:nvPr/>
        </p:nvPicPr>
        <p:blipFill>
          <a:blip r:embed="rId7"/>
          <a:stretch>
            <a:fillRect/>
          </a:stretch>
        </p:blipFill>
        <p:spPr>
          <a:xfrm>
            <a:off x="887038" y="4742609"/>
            <a:ext cx="1049338" cy="1362075"/>
          </a:xfrm>
          <a:prstGeom prst="rect">
            <a:avLst/>
          </a:prstGeom>
        </p:spPr>
      </p:pic>
      <p:pic>
        <p:nvPicPr>
          <p:cNvPr id="28" name="Picture 28" descr="Graphical user interface, text, application&#10;&#10;Description automatically generated">
            <a:extLst>
              <a:ext uri="{FF2B5EF4-FFF2-40B4-BE49-F238E27FC236}">
                <a16:creationId xmlns:a16="http://schemas.microsoft.com/office/drawing/2014/main" id="{C65E4723-B878-4E4A-AC45-2005627EA229}"/>
              </a:ext>
            </a:extLst>
          </p:cNvPr>
          <p:cNvPicPr>
            <a:picLocks noChangeAspect="1"/>
          </p:cNvPicPr>
          <p:nvPr/>
        </p:nvPicPr>
        <p:blipFill>
          <a:blip r:embed="rId8"/>
          <a:stretch>
            <a:fillRect/>
          </a:stretch>
        </p:blipFill>
        <p:spPr>
          <a:xfrm>
            <a:off x="318994" y="4645212"/>
            <a:ext cx="1014413" cy="1335088"/>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ADAC278F-0ADA-4CF8-9047-127078CE74E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334" t="6332" r="9843"/>
          <a:stretch/>
        </p:blipFill>
        <p:spPr>
          <a:xfrm>
            <a:off x="9828716" y="264685"/>
            <a:ext cx="2198457" cy="713971"/>
          </a:xfrm>
          <a:prstGeom prst="rect">
            <a:avLst/>
          </a:prstGeom>
        </p:spPr>
      </p:pic>
      <p:pic>
        <p:nvPicPr>
          <p:cNvPr id="2" name="Picture 14" descr="A picture containing plate, drawing&#10;&#10;Description generated with very high confidence">
            <a:extLst>
              <a:ext uri="{FF2B5EF4-FFF2-40B4-BE49-F238E27FC236}">
                <a16:creationId xmlns:a16="http://schemas.microsoft.com/office/drawing/2014/main" id="{BD7D7A80-CF51-A386-9290-1E341097DDDC}"/>
              </a:ext>
            </a:extLst>
          </p:cNvPr>
          <p:cNvPicPr>
            <a:picLocks noChangeAspect="1"/>
          </p:cNvPicPr>
          <p:nvPr/>
        </p:nvPicPr>
        <p:blipFill>
          <a:blip r:embed="rId10"/>
          <a:stretch>
            <a:fillRect/>
          </a:stretch>
        </p:blipFill>
        <p:spPr>
          <a:xfrm>
            <a:off x="7432738" y="316264"/>
            <a:ext cx="2281264" cy="474310"/>
          </a:xfrm>
          <a:prstGeom prst="rect">
            <a:avLst/>
          </a:prstGeom>
        </p:spPr>
      </p:pic>
    </p:spTree>
    <p:extLst>
      <p:ext uri="{BB962C8B-B14F-4D97-AF65-F5344CB8AC3E}">
        <p14:creationId xmlns:p14="http://schemas.microsoft.com/office/powerpoint/2010/main" val="549248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8BB143-4336-47E1-4B31-64F573995DB0}"/>
              </a:ext>
            </a:extLst>
          </p:cNvPr>
          <p:cNvSpPr>
            <a:spLocks noGrp="1"/>
          </p:cNvSpPr>
          <p:nvPr>
            <p:ph type="title"/>
          </p:nvPr>
        </p:nvSpPr>
        <p:spPr>
          <a:xfrm>
            <a:off x="647541" y="639193"/>
            <a:ext cx="4359787" cy="3573516"/>
          </a:xfrm>
        </p:spPr>
        <p:txBody>
          <a:bodyPr vert="horz" lIns="91440" tIns="45720" rIns="91440" bIns="45720" rtlCol="0" anchor="b">
            <a:normAutofit/>
          </a:bodyPr>
          <a:lstStyle/>
          <a:p>
            <a:pPr algn="l" eaLnBrk="1" hangingPunct="1"/>
            <a:r>
              <a:rPr lang="en-US" altLang="en-US" sz="4400" b="0">
                <a:solidFill>
                  <a:srgbClr val="105984"/>
                </a:solidFill>
                <a:latin typeface="Arial"/>
                <a:ea typeface="ＭＳ Ｐゴシック"/>
                <a:cs typeface="Arial"/>
              </a:rPr>
              <a:t>Example: Neighborhood Health Report</a:t>
            </a:r>
          </a:p>
        </p:txBody>
      </p:sp>
      <p:sp>
        <p:nvSpPr>
          <p:cNvPr id="2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17E458D1-2424-D436-BE4B-EE7C23AE027B}"/>
              </a:ext>
            </a:extLst>
          </p:cNvPr>
          <p:cNvSpPr txBox="1">
            <a:spLocks/>
          </p:cNvSpPr>
          <p:nvPr/>
        </p:nvSpPr>
        <p:spPr>
          <a:xfrm>
            <a:off x="47624" y="6426199"/>
            <a:ext cx="485153" cy="428798"/>
          </a:xfrm>
          <a:prstGeom prst="ellipse">
            <a:avLst/>
          </a:prstGeom>
          <a:solidFill>
            <a:schemeClr val="tx1">
              <a:lumMod val="65000"/>
              <a:lumOff val="35000"/>
            </a:schemeClr>
          </a:solidFill>
        </p:spPr>
        <p:txBody>
          <a:bodyPr lIns="91440" tIns="45720" rIns="91440" bIns="45720" anchor="ctr"/>
          <a:lstStyle>
            <a:defPPr>
              <a:defRPr lang="en-US"/>
            </a:defPPr>
            <a:lvl1pPr algn="l" defTabSz="457200" rtl="0" eaLnBrk="0" fontAlgn="base" hangingPunct="0">
              <a:spcBef>
                <a:spcPct val="0"/>
              </a:spcBef>
              <a:spcAft>
                <a:spcPct val="0"/>
              </a:spcAft>
              <a:defRPr sz="1400" b="1" i="1" kern="1200">
                <a:solidFill>
                  <a:schemeClr val="bg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defRPr/>
            </a:pPr>
            <a:fld id="{5B955762-4BE2-4F5C-A110-89215435B7B1}" type="slidenum">
              <a:rPr lang="en-US" sz="1200" i="0" dirty="0" smtClean="0">
                <a:latin typeface="Calibri"/>
                <a:cs typeface="Calibri"/>
              </a:rPr>
              <a:pPr algn="ctr">
                <a:defRPr/>
              </a:pPr>
              <a:t>11</a:t>
            </a:fld>
            <a:endParaRPr lang="en-US" sz="1200" i="0">
              <a:latin typeface="Calibri"/>
              <a:cs typeface="Calibri"/>
            </a:endParaRPr>
          </a:p>
        </p:txBody>
      </p:sp>
      <p:sp>
        <p:nvSpPr>
          <p:cNvPr id="6" name="Rectangle 5">
            <a:extLst>
              <a:ext uri="{FF2B5EF4-FFF2-40B4-BE49-F238E27FC236}">
                <a16:creationId xmlns:a16="http://schemas.microsoft.com/office/drawing/2014/main" id="{7CC84F1B-8CF6-097C-7509-3751A7AC7D36}"/>
              </a:ext>
            </a:extLst>
          </p:cNvPr>
          <p:cNvSpPr/>
          <p:nvPr/>
        </p:nvSpPr>
        <p:spPr>
          <a:xfrm>
            <a:off x="6351080" y="502102"/>
            <a:ext cx="4513385" cy="57359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descr="Text&#10;&#10;Description automatically generated">
            <a:extLst>
              <a:ext uri="{FF2B5EF4-FFF2-40B4-BE49-F238E27FC236}">
                <a16:creationId xmlns:a16="http://schemas.microsoft.com/office/drawing/2014/main" id="{D352F42D-BD84-871E-E3C6-5259A4725ADD}"/>
              </a:ext>
            </a:extLst>
          </p:cNvPr>
          <p:cNvPicPr>
            <a:picLocks noChangeAspect="1"/>
          </p:cNvPicPr>
          <p:nvPr/>
        </p:nvPicPr>
        <p:blipFill>
          <a:blip r:embed="rId3"/>
          <a:stretch>
            <a:fillRect/>
          </a:stretch>
        </p:blipFill>
        <p:spPr>
          <a:xfrm>
            <a:off x="6415873" y="532228"/>
            <a:ext cx="4359309" cy="5659566"/>
          </a:xfrm>
          <a:prstGeom prst="rect">
            <a:avLst/>
          </a:prstGeom>
        </p:spPr>
      </p:pic>
    </p:spTree>
    <p:extLst>
      <p:ext uri="{BB962C8B-B14F-4D97-AF65-F5344CB8AC3E}">
        <p14:creationId xmlns:p14="http://schemas.microsoft.com/office/powerpoint/2010/main" val="102134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AEA0A8D0-6F40-795B-98DD-68586D416837}"/>
              </a:ext>
            </a:extLst>
          </p:cNvPr>
          <p:cNvPicPr>
            <a:picLocks noChangeAspect="1"/>
          </p:cNvPicPr>
          <p:nvPr/>
        </p:nvPicPr>
        <p:blipFill>
          <a:blip r:embed="rId3"/>
          <a:stretch>
            <a:fillRect/>
          </a:stretch>
        </p:blipFill>
        <p:spPr>
          <a:xfrm>
            <a:off x="895814" y="1535151"/>
            <a:ext cx="1758176" cy="2272991"/>
          </a:xfrm>
          <a:prstGeom prst="rect">
            <a:avLst/>
          </a:prstGeom>
        </p:spPr>
      </p:pic>
      <p:sp>
        <p:nvSpPr>
          <p:cNvPr id="4" name="Title 3"/>
          <p:cNvSpPr>
            <a:spLocks noGrp="1"/>
          </p:cNvSpPr>
          <p:nvPr>
            <p:ph type="title"/>
          </p:nvPr>
        </p:nvSpPr>
        <p:spPr>
          <a:xfrm>
            <a:off x="322957" y="372979"/>
            <a:ext cx="10794222" cy="657842"/>
          </a:xfrm>
        </p:spPr>
        <p:txBody>
          <a:bodyPr anchor="t"/>
          <a:lstStyle/>
          <a:p>
            <a:pPr algn="l"/>
            <a:r>
              <a:rPr lang="en-US" altLang="en-US" sz="2800" b="0">
                <a:solidFill>
                  <a:srgbClr val="105984"/>
                </a:solidFill>
                <a:latin typeface="Arial"/>
                <a:ea typeface="ＭＳ Ｐゴシック"/>
                <a:cs typeface="Arial"/>
              </a:rPr>
              <a:t>Social Determinants of Health Reports</a:t>
            </a:r>
          </a:p>
        </p:txBody>
      </p:sp>
      <p:sp>
        <p:nvSpPr>
          <p:cNvPr id="6" name="Slide Number Placeholder 5"/>
          <p:cNvSpPr>
            <a:spLocks noGrp="1"/>
          </p:cNvSpPr>
          <p:nvPr>
            <p:ph type="sldNum" sz="quarter" idx="12"/>
          </p:nvPr>
        </p:nvSpPr>
        <p:spPr>
          <a:xfrm>
            <a:off x="47625" y="6426199"/>
            <a:ext cx="411480" cy="411480"/>
          </a:xfrm>
          <a:prstGeom prst="ellipse">
            <a:avLst/>
          </a:prstGeom>
          <a:solidFill>
            <a:schemeClr val="tx1">
              <a:lumMod val="65000"/>
              <a:lumOff val="35000"/>
            </a:schemeClr>
          </a:solidFill>
        </p:spPr>
        <p:txBody>
          <a:bodyPr lIns="0" rIns="0" anchor="ctr"/>
          <a:lstStyle>
            <a:lvl1pPr>
              <a:defRPr sz="1400" b="1" i="1">
                <a:solidFill>
                  <a:schemeClr val="bg1"/>
                </a:solidFill>
              </a:defRPr>
            </a:lvl1pPr>
          </a:lstStyle>
          <a:p>
            <a:pPr algn="ctr">
              <a:defRPr/>
            </a:pPr>
            <a:fld id="{5B955762-4BE2-4F5C-A110-89215435B7B1}" type="slidenum">
              <a:rPr lang="en-US" i="0" smtClean="0"/>
              <a:pPr algn="ctr">
                <a:defRPr/>
              </a:pPr>
              <a:t>12</a:t>
            </a:fld>
            <a:endParaRPr lang="en-US" i="0"/>
          </a:p>
        </p:txBody>
      </p:sp>
      <p:sp>
        <p:nvSpPr>
          <p:cNvPr id="23" name="TextBox 22">
            <a:extLst>
              <a:ext uri="{FF2B5EF4-FFF2-40B4-BE49-F238E27FC236}">
                <a16:creationId xmlns:a16="http://schemas.microsoft.com/office/drawing/2014/main" id="{5620669B-A8F8-4165-BAF2-90B990BFE11E}"/>
              </a:ext>
            </a:extLst>
          </p:cNvPr>
          <p:cNvSpPr txBox="1"/>
          <p:nvPr/>
        </p:nvSpPr>
        <p:spPr>
          <a:xfrm>
            <a:off x="2696645" y="1717657"/>
            <a:ext cx="8636814" cy="24211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Calibri"/>
                <a:cs typeface="Calibri"/>
              </a:rPr>
              <a:t>Sociodemographic Profile Reports</a:t>
            </a:r>
            <a:r>
              <a:rPr lang="en-US" sz="2000">
                <a:latin typeface="Calibri"/>
                <a:cs typeface="Calibri"/>
              </a:rPr>
              <a:t> – Provide context on the social determinants of health for a ZIP code, comparing living conditions and demographics across ZIP, county, rural/urban and state geography levels</a:t>
            </a:r>
            <a:endParaRPr lang="en-US" sz="2000">
              <a:cs typeface="Calibri"/>
            </a:endParaRPr>
          </a:p>
          <a:p>
            <a:endParaRPr lang="en-US" sz="2000">
              <a:latin typeface="Calibri"/>
              <a:cs typeface="Calibri"/>
            </a:endParaRPr>
          </a:p>
          <a:p>
            <a:pPr marL="285750" indent="-285750">
              <a:spcBef>
                <a:spcPts val="0"/>
              </a:spcBef>
              <a:spcAft>
                <a:spcPts val="800"/>
              </a:spcAft>
              <a:buFont typeface="Arial"/>
              <a:buChar char="•"/>
            </a:pPr>
            <a:r>
              <a:rPr lang="en-US" sz="2000">
                <a:latin typeface="Calibri"/>
                <a:cs typeface="Calibri"/>
              </a:rPr>
              <a:t>Use U.S. Census American Community Survey data ONLY</a:t>
            </a:r>
          </a:p>
          <a:p>
            <a:pPr marL="342900" indent="-342900">
              <a:spcBef>
                <a:spcPts val="0"/>
              </a:spcBef>
              <a:spcAft>
                <a:spcPts val="800"/>
              </a:spcAft>
              <a:buFont typeface="Arial"/>
              <a:buChar char="•"/>
            </a:pPr>
            <a:r>
              <a:rPr lang="en-US" sz="2000">
                <a:latin typeface="Calibri"/>
                <a:cs typeface="Calibri"/>
              </a:rPr>
              <a:t>Measures included:</a:t>
            </a:r>
          </a:p>
          <a:p>
            <a:endParaRPr lang="en-US">
              <a:latin typeface="Calibri"/>
              <a:cs typeface="Calibri"/>
            </a:endParaRPr>
          </a:p>
        </p:txBody>
      </p:sp>
      <p:pic>
        <p:nvPicPr>
          <p:cNvPr id="5" name="Picture 4" descr="A picture containing text, clipart&#10;&#10;Description automatically generated">
            <a:extLst>
              <a:ext uri="{FF2B5EF4-FFF2-40B4-BE49-F238E27FC236}">
                <a16:creationId xmlns:a16="http://schemas.microsoft.com/office/drawing/2014/main" id="{ADAC278F-0ADA-4CF8-9047-127078CE74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334" t="6332" r="9843"/>
          <a:stretch/>
        </p:blipFill>
        <p:spPr>
          <a:xfrm>
            <a:off x="9457009" y="134588"/>
            <a:ext cx="2570164" cy="844068"/>
          </a:xfrm>
          <a:prstGeom prst="rect">
            <a:avLst/>
          </a:prstGeom>
        </p:spPr>
      </p:pic>
      <p:pic>
        <p:nvPicPr>
          <p:cNvPr id="2" name="Picture 2" descr="Text&#10;&#10;Description automatically generated">
            <a:extLst>
              <a:ext uri="{FF2B5EF4-FFF2-40B4-BE49-F238E27FC236}">
                <a16:creationId xmlns:a16="http://schemas.microsoft.com/office/drawing/2014/main" id="{961B3369-2190-2429-2CEE-BD8B44DAD7A0}"/>
              </a:ext>
            </a:extLst>
          </p:cNvPr>
          <p:cNvPicPr>
            <a:picLocks noChangeAspect="1"/>
          </p:cNvPicPr>
          <p:nvPr/>
        </p:nvPicPr>
        <p:blipFill>
          <a:blip r:embed="rId5"/>
          <a:stretch>
            <a:fillRect/>
          </a:stretch>
        </p:blipFill>
        <p:spPr>
          <a:xfrm>
            <a:off x="325160" y="1402347"/>
            <a:ext cx="1767470" cy="2278406"/>
          </a:xfrm>
          <a:prstGeom prst="rect">
            <a:avLst/>
          </a:prstGeom>
        </p:spPr>
      </p:pic>
      <p:pic>
        <p:nvPicPr>
          <p:cNvPr id="7" name="Picture 7">
            <a:extLst>
              <a:ext uri="{FF2B5EF4-FFF2-40B4-BE49-F238E27FC236}">
                <a16:creationId xmlns:a16="http://schemas.microsoft.com/office/drawing/2014/main" id="{C5B023FA-207B-6F27-F3A9-93A397607F41}"/>
              </a:ext>
            </a:extLst>
          </p:cNvPr>
          <p:cNvPicPr>
            <a:picLocks noChangeAspect="1"/>
          </p:cNvPicPr>
          <p:nvPr/>
        </p:nvPicPr>
        <p:blipFill>
          <a:blip r:embed="rId6"/>
          <a:stretch>
            <a:fillRect/>
          </a:stretch>
        </p:blipFill>
        <p:spPr>
          <a:xfrm>
            <a:off x="2912750" y="4168115"/>
            <a:ext cx="5921296" cy="1790681"/>
          </a:xfrm>
          <a:prstGeom prst="rect">
            <a:avLst/>
          </a:prstGeom>
        </p:spPr>
      </p:pic>
      <p:pic>
        <p:nvPicPr>
          <p:cNvPr id="9" name="Picture 9">
            <a:extLst>
              <a:ext uri="{FF2B5EF4-FFF2-40B4-BE49-F238E27FC236}">
                <a16:creationId xmlns:a16="http://schemas.microsoft.com/office/drawing/2014/main" id="{DA7FE56E-457D-CD16-05BA-DD6EEF2D30ED}"/>
              </a:ext>
            </a:extLst>
          </p:cNvPr>
          <p:cNvPicPr>
            <a:picLocks noChangeAspect="1"/>
          </p:cNvPicPr>
          <p:nvPr/>
        </p:nvPicPr>
        <p:blipFill>
          <a:blip r:embed="rId7"/>
          <a:stretch>
            <a:fillRect/>
          </a:stretch>
        </p:blipFill>
        <p:spPr>
          <a:xfrm>
            <a:off x="9194181" y="4325567"/>
            <a:ext cx="1906859" cy="622964"/>
          </a:xfrm>
          <a:prstGeom prst="rect">
            <a:avLst/>
          </a:prstGeom>
        </p:spPr>
      </p:pic>
      <p:sp>
        <p:nvSpPr>
          <p:cNvPr id="10" name="TextBox 9">
            <a:extLst>
              <a:ext uri="{FF2B5EF4-FFF2-40B4-BE49-F238E27FC236}">
                <a16:creationId xmlns:a16="http://schemas.microsoft.com/office/drawing/2014/main" id="{B749C167-6542-961A-5297-9FA054711ECD}"/>
              </a:ext>
            </a:extLst>
          </p:cNvPr>
          <p:cNvSpPr txBox="1"/>
          <p:nvPr/>
        </p:nvSpPr>
        <p:spPr>
          <a:xfrm>
            <a:off x="9946887" y="4166838"/>
            <a:ext cx="126566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b="1" i="1">
                <a:solidFill>
                  <a:schemeClr val="tx1">
                    <a:lumMod val="75000"/>
                    <a:lumOff val="25000"/>
                  </a:schemeClr>
                </a:solidFill>
                <a:latin typeface="Arial"/>
                <a:cs typeface="Calibri"/>
              </a:rPr>
              <a:t>Demographics</a:t>
            </a:r>
          </a:p>
        </p:txBody>
      </p:sp>
      <p:pic>
        <p:nvPicPr>
          <p:cNvPr id="11" name="Picture 27" descr="A picture containing text&#10;&#10;Description automatically generated">
            <a:extLst>
              <a:ext uri="{FF2B5EF4-FFF2-40B4-BE49-F238E27FC236}">
                <a16:creationId xmlns:a16="http://schemas.microsoft.com/office/drawing/2014/main" id="{3216A2A9-AE2A-AEC3-E8C4-3AE655738BE5}"/>
              </a:ext>
            </a:extLst>
          </p:cNvPr>
          <p:cNvPicPr>
            <a:picLocks noChangeAspect="1"/>
          </p:cNvPicPr>
          <p:nvPr/>
        </p:nvPicPr>
        <p:blipFill>
          <a:blip r:embed="rId8"/>
          <a:stretch>
            <a:fillRect/>
          </a:stretch>
        </p:blipFill>
        <p:spPr>
          <a:xfrm>
            <a:off x="7363945" y="99812"/>
            <a:ext cx="1689115" cy="630171"/>
          </a:xfrm>
          <a:prstGeom prst="rect">
            <a:avLst/>
          </a:prstGeom>
        </p:spPr>
      </p:pic>
    </p:spTree>
    <p:extLst>
      <p:ext uri="{BB962C8B-B14F-4D97-AF65-F5344CB8AC3E}">
        <p14:creationId xmlns:p14="http://schemas.microsoft.com/office/powerpoint/2010/main" val="1217246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1BB313-C3E9-84A7-FEB3-98BE322A1B7A}"/>
              </a:ext>
            </a:extLst>
          </p:cNvPr>
          <p:cNvSpPr>
            <a:spLocks noGrp="1"/>
          </p:cNvSpPr>
          <p:nvPr>
            <p:ph type="title"/>
          </p:nvPr>
        </p:nvSpPr>
        <p:spPr>
          <a:xfrm>
            <a:off x="647541" y="639193"/>
            <a:ext cx="4203923" cy="3573516"/>
          </a:xfrm>
        </p:spPr>
        <p:txBody>
          <a:bodyPr vert="horz" lIns="91440" tIns="45720" rIns="91440" bIns="45720" rtlCol="0" anchor="b">
            <a:normAutofit/>
          </a:bodyPr>
          <a:lstStyle/>
          <a:p>
            <a:pPr algn="l" eaLnBrk="1" hangingPunct="1"/>
            <a:r>
              <a:rPr lang="en-US" altLang="en-US" sz="4400" b="0">
                <a:solidFill>
                  <a:srgbClr val="105984"/>
                </a:solidFill>
                <a:latin typeface="Arial"/>
                <a:ea typeface="ＭＳ Ｐゴシック"/>
                <a:cs typeface="Arial"/>
              </a:rPr>
              <a:t>Example: Social Determinants of Health Report</a:t>
            </a:r>
          </a:p>
        </p:txBody>
      </p:sp>
      <p:sp>
        <p:nvSpPr>
          <p:cNvPr id="3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63E3BA15-21D8-9DEC-08B6-4F6E4890C091}"/>
              </a:ext>
            </a:extLst>
          </p:cNvPr>
          <p:cNvSpPr txBox="1">
            <a:spLocks/>
          </p:cNvSpPr>
          <p:nvPr/>
        </p:nvSpPr>
        <p:spPr>
          <a:xfrm>
            <a:off x="47624" y="6426199"/>
            <a:ext cx="485153" cy="428798"/>
          </a:xfrm>
          <a:prstGeom prst="ellipse">
            <a:avLst/>
          </a:prstGeom>
          <a:solidFill>
            <a:schemeClr val="tx1">
              <a:lumMod val="65000"/>
              <a:lumOff val="35000"/>
            </a:schemeClr>
          </a:solidFill>
        </p:spPr>
        <p:txBody>
          <a:bodyPr lIns="91440" tIns="45720" rIns="91440" bIns="45720" anchor="ctr"/>
          <a:lstStyle>
            <a:defPPr>
              <a:defRPr lang="en-US"/>
            </a:defPPr>
            <a:lvl1pPr algn="l" defTabSz="457200" rtl="0" eaLnBrk="0" fontAlgn="base" hangingPunct="0">
              <a:spcBef>
                <a:spcPct val="0"/>
              </a:spcBef>
              <a:spcAft>
                <a:spcPct val="0"/>
              </a:spcAft>
              <a:defRPr sz="1400" b="1" i="1" kern="1200">
                <a:solidFill>
                  <a:schemeClr val="bg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defRPr/>
            </a:pPr>
            <a:fld id="{5B955762-4BE2-4F5C-A110-89215435B7B1}" type="slidenum">
              <a:rPr lang="en-US" sz="1200" i="0" dirty="0" smtClean="0">
                <a:latin typeface="Calibri"/>
                <a:cs typeface="Calibri"/>
              </a:rPr>
              <a:pPr algn="ctr">
                <a:defRPr/>
              </a:pPr>
              <a:t>13</a:t>
            </a:fld>
            <a:endParaRPr lang="en-US" sz="1200" i="0">
              <a:latin typeface="Calibri"/>
              <a:cs typeface="Calibri"/>
            </a:endParaRPr>
          </a:p>
        </p:txBody>
      </p:sp>
      <p:sp>
        <p:nvSpPr>
          <p:cNvPr id="3" name="Rectangle 2">
            <a:extLst>
              <a:ext uri="{FF2B5EF4-FFF2-40B4-BE49-F238E27FC236}">
                <a16:creationId xmlns:a16="http://schemas.microsoft.com/office/drawing/2014/main" id="{EAB56C8E-4C33-56B1-6C45-EF7919DF20A2}"/>
              </a:ext>
            </a:extLst>
          </p:cNvPr>
          <p:cNvSpPr/>
          <p:nvPr/>
        </p:nvSpPr>
        <p:spPr>
          <a:xfrm>
            <a:off x="6610140" y="685799"/>
            <a:ext cx="4404527" cy="56521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picture containing text&#10;&#10;Description automatically generated">
            <a:extLst>
              <a:ext uri="{FF2B5EF4-FFF2-40B4-BE49-F238E27FC236}">
                <a16:creationId xmlns:a16="http://schemas.microsoft.com/office/drawing/2014/main" id="{FA53C7AB-C8BB-F3F0-3221-331490763722}"/>
              </a:ext>
            </a:extLst>
          </p:cNvPr>
          <p:cNvPicPr>
            <a:picLocks noChangeAspect="1"/>
          </p:cNvPicPr>
          <p:nvPr/>
        </p:nvPicPr>
        <p:blipFill>
          <a:blip r:embed="rId3"/>
          <a:stretch>
            <a:fillRect/>
          </a:stretch>
        </p:blipFill>
        <p:spPr>
          <a:xfrm>
            <a:off x="6681355" y="732276"/>
            <a:ext cx="4267200" cy="5540650"/>
          </a:xfrm>
          <a:prstGeom prst="rect">
            <a:avLst/>
          </a:prstGeom>
        </p:spPr>
      </p:pic>
    </p:spTree>
    <p:extLst>
      <p:ext uri="{BB962C8B-B14F-4D97-AF65-F5344CB8AC3E}">
        <p14:creationId xmlns:p14="http://schemas.microsoft.com/office/powerpoint/2010/main" val="4023214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47486-2B91-4586-F61F-7AA918174606}"/>
              </a:ext>
            </a:extLst>
          </p:cNvPr>
          <p:cNvSpPr>
            <a:spLocks noGrp="1"/>
          </p:cNvSpPr>
          <p:nvPr>
            <p:ph type="title"/>
          </p:nvPr>
        </p:nvSpPr>
        <p:spPr/>
        <p:txBody>
          <a:bodyPr/>
          <a:lstStyle/>
          <a:p>
            <a:r>
              <a:rPr lang="en-US" altLang="en-US" sz="4000" b="0">
                <a:solidFill>
                  <a:srgbClr val="105984"/>
                </a:solidFill>
                <a:latin typeface="Arial"/>
                <a:ea typeface="ＭＳ Ｐゴシック"/>
                <a:cs typeface="Arial"/>
              </a:rPr>
              <a:t>Tools</a:t>
            </a:r>
          </a:p>
        </p:txBody>
      </p:sp>
      <p:sp>
        <p:nvSpPr>
          <p:cNvPr id="6" name="Rectangle 5">
            <a:extLst>
              <a:ext uri="{FF2B5EF4-FFF2-40B4-BE49-F238E27FC236}">
                <a16:creationId xmlns:a16="http://schemas.microsoft.com/office/drawing/2014/main" id="{BA178D82-6331-520E-41E9-DFF127469379}"/>
              </a:ext>
            </a:extLst>
          </p:cNvPr>
          <p:cNvSpPr/>
          <p:nvPr/>
        </p:nvSpPr>
        <p:spPr>
          <a:xfrm>
            <a:off x="1701477" y="3399252"/>
            <a:ext cx="4429430" cy="9542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tx1"/>
                </a:solidFill>
              </a:rPr>
              <a:t>Partnerships tool - </a:t>
            </a:r>
            <a:endParaRPr lang="en-US" sz="2400"/>
          </a:p>
          <a:p>
            <a:r>
              <a:rPr lang="en-US">
                <a:solidFill>
                  <a:schemeClr val="tx1"/>
                </a:solidFill>
              </a:rPr>
              <a:t>Recommendations for building/enhancing partnerships and serving community priorities</a:t>
            </a:r>
            <a:endParaRPr lang="en-US" b="1">
              <a:solidFill>
                <a:schemeClr val="tx1"/>
              </a:solidFill>
              <a:cs typeface="Calibri"/>
            </a:endParaRPr>
          </a:p>
        </p:txBody>
      </p:sp>
      <p:sp>
        <p:nvSpPr>
          <p:cNvPr id="8" name="Rectangle 7">
            <a:extLst>
              <a:ext uri="{FF2B5EF4-FFF2-40B4-BE49-F238E27FC236}">
                <a16:creationId xmlns:a16="http://schemas.microsoft.com/office/drawing/2014/main" id="{C0550AE4-2765-CEA2-EEAF-6C4F0171A591}"/>
              </a:ext>
            </a:extLst>
          </p:cNvPr>
          <p:cNvSpPr/>
          <p:nvPr/>
        </p:nvSpPr>
        <p:spPr>
          <a:xfrm>
            <a:off x="1701477" y="1631663"/>
            <a:ext cx="4596118" cy="12241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tx1"/>
                </a:solidFill>
              </a:rPr>
              <a:t>Action tools -</a:t>
            </a:r>
            <a:r>
              <a:rPr lang="en-US">
                <a:solidFill>
                  <a:schemeClr val="tx1"/>
                </a:solidFill>
              </a:rPr>
              <a:t> </a:t>
            </a:r>
            <a:endParaRPr lang="en-US" sz="2400">
              <a:solidFill>
                <a:schemeClr val="tx1"/>
              </a:solidFill>
            </a:endParaRPr>
          </a:p>
          <a:p>
            <a:r>
              <a:rPr lang="en-US">
                <a:solidFill>
                  <a:schemeClr val="tx1"/>
                </a:solidFill>
              </a:rPr>
              <a:t>Ideas for taking action with evidence-informed strategies to improve health. (Available tools: vaccinations, screenings, tobacco use, diabetes, heart disease)</a:t>
            </a:r>
            <a:endParaRPr lang="en-US">
              <a:solidFill>
                <a:schemeClr val="tx1"/>
              </a:solidFill>
              <a:cs typeface="Calibri"/>
            </a:endParaRPr>
          </a:p>
        </p:txBody>
      </p:sp>
      <p:sp>
        <p:nvSpPr>
          <p:cNvPr id="10" name="Rectangle 9">
            <a:extLst>
              <a:ext uri="{FF2B5EF4-FFF2-40B4-BE49-F238E27FC236}">
                <a16:creationId xmlns:a16="http://schemas.microsoft.com/office/drawing/2014/main" id="{A79DBF7F-279E-5027-B6BB-E2F1403EC75E}"/>
              </a:ext>
            </a:extLst>
          </p:cNvPr>
          <p:cNvSpPr/>
          <p:nvPr/>
        </p:nvSpPr>
        <p:spPr>
          <a:xfrm>
            <a:off x="1699311" y="4889622"/>
            <a:ext cx="4394073" cy="876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tx1"/>
                </a:solidFill>
              </a:rPr>
              <a:t>Policy tool – </a:t>
            </a:r>
            <a:endParaRPr lang="en-US" sz="2400">
              <a:solidFill>
                <a:schemeClr val="tx1"/>
              </a:solidFill>
              <a:cs typeface="Calibri" panose="020F0502020204030204"/>
            </a:endParaRPr>
          </a:p>
          <a:p>
            <a:r>
              <a:rPr lang="en-US">
                <a:solidFill>
                  <a:schemeClr val="tx1"/>
                </a:solidFill>
              </a:rPr>
              <a:t>Information and resources on using data in the policymaking process</a:t>
            </a:r>
            <a:endParaRPr lang="en-US">
              <a:solidFill>
                <a:schemeClr val="tx1"/>
              </a:solidFill>
              <a:cs typeface="Calibri"/>
            </a:endParaRPr>
          </a:p>
        </p:txBody>
      </p:sp>
      <p:pic>
        <p:nvPicPr>
          <p:cNvPr id="12" name="Graphic 7" descr="Handshake with solid fill">
            <a:extLst>
              <a:ext uri="{FF2B5EF4-FFF2-40B4-BE49-F238E27FC236}">
                <a16:creationId xmlns:a16="http://schemas.microsoft.com/office/drawing/2014/main" id="{77E9F884-E4E4-1478-BD5B-9788FD1232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9487" y="3300122"/>
            <a:ext cx="1146031" cy="1154691"/>
          </a:xfrm>
          <a:prstGeom prst="rect">
            <a:avLst/>
          </a:prstGeom>
        </p:spPr>
      </p:pic>
      <p:pic>
        <p:nvPicPr>
          <p:cNvPr id="14" name="Graphic 9" descr="Court outline">
            <a:extLst>
              <a:ext uri="{FF2B5EF4-FFF2-40B4-BE49-F238E27FC236}">
                <a16:creationId xmlns:a16="http://schemas.microsoft.com/office/drawing/2014/main" id="{78FD412F-5D2C-CEEA-6367-9DDA1F3831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7509" y="4935250"/>
            <a:ext cx="793173" cy="775855"/>
          </a:xfrm>
          <a:prstGeom prst="rect">
            <a:avLst/>
          </a:prstGeom>
        </p:spPr>
      </p:pic>
      <p:pic>
        <p:nvPicPr>
          <p:cNvPr id="16" name="Graphic 6" descr="Clapper board with solid fill">
            <a:extLst>
              <a:ext uri="{FF2B5EF4-FFF2-40B4-BE49-F238E27FC236}">
                <a16:creationId xmlns:a16="http://schemas.microsoft.com/office/drawing/2014/main" id="{88034CED-10E8-11C3-CE3B-FF783125251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9863" y="1630800"/>
            <a:ext cx="851305" cy="833987"/>
          </a:xfrm>
          <a:prstGeom prst="rect">
            <a:avLst/>
          </a:prstGeom>
        </p:spPr>
      </p:pic>
      <p:pic>
        <p:nvPicPr>
          <p:cNvPr id="19" name="Picture 19" descr="A picture containing text, indoor, screenshot&#10;&#10;Description automatically generated">
            <a:extLst>
              <a:ext uri="{FF2B5EF4-FFF2-40B4-BE49-F238E27FC236}">
                <a16:creationId xmlns:a16="http://schemas.microsoft.com/office/drawing/2014/main" id="{22AAE474-F62A-1691-505A-A63A26747F58}"/>
              </a:ext>
            </a:extLst>
          </p:cNvPr>
          <p:cNvPicPr>
            <a:picLocks noChangeAspect="1"/>
          </p:cNvPicPr>
          <p:nvPr/>
        </p:nvPicPr>
        <p:blipFill rotWithShape="1">
          <a:blip r:embed="rId8"/>
          <a:srcRect l="16667" r="7937" b="752"/>
          <a:stretch/>
        </p:blipFill>
        <p:spPr>
          <a:xfrm>
            <a:off x="6739989" y="1850923"/>
            <a:ext cx="5196446" cy="3562705"/>
          </a:xfrm>
          <a:prstGeom prst="rect">
            <a:avLst/>
          </a:prstGeom>
        </p:spPr>
      </p:pic>
      <p:sp>
        <p:nvSpPr>
          <p:cNvPr id="5" name="Slide Number Placeholder 5">
            <a:extLst>
              <a:ext uri="{FF2B5EF4-FFF2-40B4-BE49-F238E27FC236}">
                <a16:creationId xmlns:a16="http://schemas.microsoft.com/office/drawing/2014/main" id="{B3339815-5459-E19A-B8B8-82F684EB09A1}"/>
              </a:ext>
            </a:extLst>
          </p:cNvPr>
          <p:cNvSpPr txBox="1">
            <a:spLocks/>
          </p:cNvSpPr>
          <p:nvPr/>
        </p:nvSpPr>
        <p:spPr>
          <a:xfrm>
            <a:off x="47624" y="6426199"/>
            <a:ext cx="485153" cy="428798"/>
          </a:xfrm>
          <a:prstGeom prst="ellipse">
            <a:avLst/>
          </a:prstGeom>
          <a:solidFill>
            <a:schemeClr val="tx1">
              <a:lumMod val="65000"/>
              <a:lumOff val="35000"/>
            </a:schemeClr>
          </a:solidFill>
        </p:spPr>
        <p:txBody>
          <a:bodyPr lIns="91440" tIns="45720" rIns="91440" bIns="45720" anchor="ctr"/>
          <a:lstStyle>
            <a:defPPr>
              <a:defRPr lang="en-US"/>
            </a:defPPr>
            <a:lvl1pPr algn="l" defTabSz="457200" rtl="0" eaLnBrk="0" fontAlgn="base" hangingPunct="0">
              <a:spcBef>
                <a:spcPct val="0"/>
              </a:spcBef>
              <a:spcAft>
                <a:spcPct val="0"/>
              </a:spcAft>
              <a:defRPr sz="1400" b="1" i="1" kern="1200">
                <a:solidFill>
                  <a:schemeClr val="bg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defRPr/>
            </a:pPr>
            <a:fld id="{5B955762-4BE2-4F5C-A110-89215435B7B1}" type="slidenum">
              <a:rPr lang="en-US" sz="1200" i="0" dirty="0" smtClean="0">
                <a:latin typeface="Calibri"/>
                <a:cs typeface="Calibri"/>
              </a:rPr>
              <a:pPr algn="ctr">
                <a:defRPr/>
              </a:pPr>
              <a:t>14</a:t>
            </a:fld>
            <a:endParaRPr lang="en-US" sz="1200" i="0">
              <a:latin typeface="Calibri"/>
              <a:cs typeface="Calibri"/>
            </a:endParaRPr>
          </a:p>
        </p:txBody>
      </p:sp>
    </p:spTree>
    <p:extLst>
      <p:ext uri="{BB962C8B-B14F-4D97-AF65-F5344CB8AC3E}">
        <p14:creationId xmlns:p14="http://schemas.microsoft.com/office/powerpoint/2010/main" val="2516773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275381"/>
            <a:ext cx="12192000" cy="2553919"/>
          </a:xfrm>
          <a:prstGeom prst="rect">
            <a:avLst/>
          </a:prstGeom>
          <a:solidFill>
            <a:srgbClr val="10598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endParaRPr lang="en-US" sz="1100">
              <a:latin typeface="Century Gothic" panose="020B0502020202020204" pitchFamily="34" charset="0"/>
              <a:ea typeface="Roboto" panose="02000000000000000000" pitchFamily="2" charset="0"/>
              <a:cs typeface="Roboto" panose="02000000000000000000" pitchFamily="2" charset="0"/>
            </a:endParaRPr>
          </a:p>
          <a:p>
            <a:endParaRPr lang="en-US">
              <a:latin typeface="Century Gothic" panose="020B0502020202020204" pitchFamily="34" charset="0"/>
              <a:ea typeface="Roboto" panose="02000000000000000000" pitchFamily="2" charset="0"/>
              <a:cs typeface="Roboto" panose="02000000000000000000" pitchFamily="2" charset="0"/>
            </a:endParaRPr>
          </a:p>
          <a:p>
            <a:r>
              <a:rPr lang="en-US" sz="4000">
                <a:latin typeface="Arial"/>
                <a:ea typeface="Roboto"/>
                <a:cs typeface="Arial"/>
              </a:rPr>
              <a:t>How you can use NHP resources </a:t>
            </a:r>
          </a:p>
          <a:p>
            <a:r>
              <a:rPr lang="en-US" sz="2800">
                <a:latin typeface="Arial"/>
                <a:ea typeface="Roboto"/>
                <a:cs typeface="Arial"/>
              </a:rPr>
              <a:t>Lauren Bednarz </a:t>
            </a:r>
            <a:endParaRPr lang="en-US" sz="2800"/>
          </a:p>
        </p:txBody>
      </p:sp>
      <p:sp>
        <p:nvSpPr>
          <p:cNvPr id="5" name="Slide Number Placeholder 5"/>
          <p:cNvSpPr txBox="1">
            <a:spLocks/>
          </p:cNvSpPr>
          <p:nvPr/>
        </p:nvSpPr>
        <p:spPr>
          <a:xfrm>
            <a:off x="22503" y="6392704"/>
            <a:ext cx="519789" cy="428798"/>
          </a:xfrm>
          <a:prstGeom prst="ellipse">
            <a:avLst/>
          </a:prstGeom>
          <a:solidFill>
            <a:schemeClr val="tx1">
              <a:lumMod val="65000"/>
              <a:lumOff val="35000"/>
            </a:schemeClr>
          </a:solidFill>
        </p:spPr>
        <p:txBody>
          <a:bodyPr anchor="ctr"/>
          <a:lstStyle>
            <a:defPPr>
              <a:defRPr lang="en-US"/>
            </a:defPPr>
            <a:lvl1pPr algn="l" defTabSz="457200" rtl="0" eaLnBrk="0" fontAlgn="base" hangingPunct="0">
              <a:spcBef>
                <a:spcPct val="0"/>
              </a:spcBef>
              <a:spcAft>
                <a:spcPct val="0"/>
              </a:spcAft>
              <a:defRPr sz="1400" b="1" i="1" kern="1200">
                <a:solidFill>
                  <a:schemeClr val="bg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defRPr/>
            </a:pPr>
            <a:fld id="{5B955762-4BE2-4F5C-A110-89215435B7B1}" type="slidenum">
              <a:rPr lang="en-US" sz="1200" i="0" smtClean="0"/>
              <a:pPr algn="ctr">
                <a:defRPr/>
              </a:pPr>
              <a:t>15</a:t>
            </a:fld>
            <a:endParaRPr lang="en-US" sz="1200" i="0"/>
          </a:p>
        </p:txBody>
      </p:sp>
    </p:spTree>
    <p:extLst>
      <p:ext uri="{BB962C8B-B14F-4D97-AF65-F5344CB8AC3E}">
        <p14:creationId xmlns:p14="http://schemas.microsoft.com/office/powerpoint/2010/main" val="3251518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rapezoid 65">
            <a:extLst>
              <a:ext uri="{FF2B5EF4-FFF2-40B4-BE49-F238E27FC236}">
                <a16:creationId xmlns:a16="http://schemas.microsoft.com/office/drawing/2014/main" id="{63DBFFFD-E4C0-5F41-ADBB-7C3BA8CE7D15}"/>
              </a:ext>
            </a:extLst>
          </p:cNvPr>
          <p:cNvSpPr/>
          <p:nvPr/>
        </p:nvSpPr>
        <p:spPr>
          <a:xfrm rot="16200000">
            <a:off x="6821996" y="2600757"/>
            <a:ext cx="4889020" cy="1775911"/>
          </a:xfrm>
          <a:prstGeom prst="trapezoid">
            <a:avLst/>
          </a:prstGeom>
          <a:solidFill>
            <a:srgbClr val="F0F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0" name="Oval 109">
            <a:extLst>
              <a:ext uri="{FF2B5EF4-FFF2-40B4-BE49-F238E27FC236}">
                <a16:creationId xmlns:a16="http://schemas.microsoft.com/office/drawing/2014/main" id="{B4BE14BD-EAFF-0545-9E4A-1330BDCF1A6C}"/>
              </a:ext>
            </a:extLst>
          </p:cNvPr>
          <p:cNvSpPr/>
          <p:nvPr/>
        </p:nvSpPr>
        <p:spPr>
          <a:xfrm>
            <a:off x="7882746" y="865036"/>
            <a:ext cx="822960" cy="82296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 name="Title 3"/>
          <p:cNvSpPr>
            <a:spLocks noGrp="1"/>
          </p:cNvSpPr>
          <p:nvPr>
            <p:ph type="title"/>
          </p:nvPr>
        </p:nvSpPr>
        <p:spPr>
          <a:xfrm>
            <a:off x="483177" y="96694"/>
            <a:ext cx="10515600" cy="41461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2800" b="0">
                <a:solidFill>
                  <a:srgbClr val="105984"/>
                </a:solidFill>
                <a:latin typeface="Arial"/>
                <a:ea typeface="ＭＳ Ｐゴシック"/>
                <a:cs typeface="Arial"/>
              </a:rPr>
              <a:t>NHP request process, stakeholders, and uses</a:t>
            </a:r>
            <a:endParaRPr lang="en-US"/>
          </a:p>
        </p:txBody>
      </p:sp>
      <p:sp>
        <p:nvSpPr>
          <p:cNvPr id="6" name="Slide Number Placeholder 5"/>
          <p:cNvSpPr>
            <a:spLocks noGrp="1"/>
          </p:cNvSpPr>
          <p:nvPr>
            <p:ph type="sldNum" sz="quarter" idx="12"/>
          </p:nvPr>
        </p:nvSpPr>
        <p:spPr>
          <a:prstGeom prst="ellipse">
            <a:avLst/>
          </a:prstGeom>
          <a:solidFill>
            <a:schemeClr val="tx1">
              <a:lumMod val="65000"/>
              <a:lumOff val="35000"/>
            </a:schemeClr>
          </a:solidFill>
        </p:spPr>
        <p:txBody>
          <a:bodyPr lIns="0" tIns="0" rIns="0" bIns="0" anchor="ctr"/>
          <a:lstStyle>
            <a:lvl1pPr>
              <a:defRPr sz="1400" b="1" i="1">
                <a:solidFill>
                  <a:schemeClr val="bg1"/>
                </a:solidFill>
              </a:defRPr>
            </a:lvl1pPr>
          </a:lstStyle>
          <a:p>
            <a:pPr algn="ctr">
              <a:defRPr/>
            </a:pPr>
            <a:fld id="{5B955762-4BE2-4F5C-A110-89215435B7B1}" type="slidenum">
              <a:rPr lang="en-US" i="0" smtClean="0"/>
              <a:pPr algn="ctr">
                <a:defRPr/>
              </a:pPr>
              <a:t>16</a:t>
            </a:fld>
            <a:endParaRPr lang="en-US" i="0"/>
          </a:p>
        </p:txBody>
      </p:sp>
      <p:sp>
        <p:nvSpPr>
          <p:cNvPr id="52" name="TextBox 51"/>
          <p:cNvSpPr txBox="1"/>
          <p:nvPr/>
        </p:nvSpPr>
        <p:spPr>
          <a:xfrm rot="21071434">
            <a:off x="18867312" y="1815139"/>
            <a:ext cx="976934" cy="369332"/>
          </a:xfrm>
          <a:prstGeom prst="rect">
            <a:avLst/>
          </a:prstGeom>
          <a:noFill/>
        </p:spPr>
        <p:txBody>
          <a:bodyPr wrap="none" rtlCol="0">
            <a:spAutoFit/>
          </a:bodyPr>
          <a:lstStyle/>
          <a:p>
            <a:r>
              <a:rPr lang="en-US">
                <a:solidFill>
                  <a:srgbClr val="FF66FF"/>
                </a:solidFill>
              </a:rPr>
              <a:t>example</a:t>
            </a:r>
          </a:p>
        </p:txBody>
      </p:sp>
      <p:sp>
        <p:nvSpPr>
          <p:cNvPr id="58" name="Rectangle 57"/>
          <p:cNvSpPr/>
          <p:nvPr/>
        </p:nvSpPr>
        <p:spPr>
          <a:xfrm>
            <a:off x="3061921" y="3608567"/>
            <a:ext cx="1316386" cy="754053"/>
          </a:xfrm>
          <a:prstGeom prst="rect">
            <a:avLst/>
          </a:prstGeom>
        </p:spPr>
        <p:txBody>
          <a:bodyPr wrap="none">
            <a:spAutoFit/>
          </a:bodyPr>
          <a:lstStyle/>
          <a:p>
            <a:pPr lvl="0" algn="ctr" defTabSz="800100">
              <a:lnSpc>
                <a:spcPct val="90000"/>
              </a:lnSpc>
              <a:spcAft>
                <a:spcPct val="35000"/>
              </a:spcAft>
            </a:pPr>
            <a:r>
              <a:rPr lang="en-US" sz="2000" b="1">
                <a:solidFill>
                  <a:srgbClr val="105984"/>
                </a:solidFill>
              </a:rPr>
              <a:t>NHP </a:t>
            </a:r>
          </a:p>
          <a:p>
            <a:pPr lvl="0" algn="ctr" defTabSz="800100">
              <a:lnSpc>
                <a:spcPct val="90000"/>
              </a:lnSpc>
              <a:spcAft>
                <a:spcPct val="35000"/>
              </a:spcAft>
            </a:pPr>
            <a:r>
              <a:rPr lang="en-US" sz="2000" b="1">
                <a:solidFill>
                  <a:srgbClr val="105984"/>
                </a:solidFill>
              </a:rPr>
              <a:t>Navigators</a:t>
            </a:r>
            <a:endParaRPr lang="en-US" sz="2000">
              <a:solidFill>
                <a:srgbClr val="105984"/>
              </a:solidFill>
            </a:endParaRPr>
          </a:p>
        </p:txBody>
      </p:sp>
      <p:sp>
        <p:nvSpPr>
          <p:cNvPr id="59" name="Rounded Rectangle 58"/>
          <p:cNvSpPr/>
          <p:nvPr/>
        </p:nvSpPr>
        <p:spPr>
          <a:xfrm>
            <a:off x="9631057" y="2418653"/>
            <a:ext cx="1828800" cy="640080"/>
          </a:xfrm>
          <a:prstGeom prst="roundRect">
            <a:avLst/>
          </a:prstGeom>
          <a:solidFill>
            <a:srgbClr val="105984"/>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t>Strengthen grant applications</a:t>
            </a:r>
          </a:p>
        </p:txBody>
      </p:sp>
      <p:sp>
        <p:nvSpPr>
          <p:cNvPr id="60" name="Rounded Rectangle 59"/>
          <p:cNvSpPr/>
          <p:nvPr/>
        </p:nvSpPr>
        <p:spPr>
          <a:xfrm>
            <a:off x="9631057" y="4574522"/>
            <a:ext cx="1828800" cy="640080"/>
          </a:xfrm>
          <a:prstGeom prst="roundRect">
            <a:avLst/>
          </a:prstGeom>
          <a:solidFill>
            <a:srgbClr val="105984"/>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t>Monitor &amp; evaluate</a:t>
            </a:r>
          </a:p>
        </p:txBody>
      </p:sp>
      <p:sp>
        <p:nvSpPr>
          <p:cNvPr id="61" name="Rounded Rectangle 60"/>
          <p:cNvSpPr/>
          <p:nvPr/>
        </p:nvSpPr>
        <p:spPr>
          <a:xfrm>
            <a:off x="9628991" y="981407"/>
            <a:ext cx="1828800" cy="640080"/>
          </a:xfrm>
          <a:prstGeom prst="roundRect">
            <a:avLst/>
          </a:prstGeom>
          <a:solidFill>
            <a:srgbClr val="105984"/>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t>Identify &amp; target disparities</a:t>
            </a:r>
          </a:p>
        </p:txBody>
      </p:sp>
      <p:sp>
        <p:nvSpPr>
          <p:cNvPr id="62" name="Rounded Rectangle 61"/>
          <p:cNvSpPr/>
          <p:nvPr/>
        </p:nvSpPr>
        <p:spPr>
          <a:xfrm>
            <a:off x="9629715" y="1700030"/>
            <a:ext cx="1828800" cy="640080"/>
          </a:xfrm>
          <a:prstGeom prst="roundRect">
            <a:avLst/>
          </a:prstGeom>
          <a:solidFill>
            <a:srgbClr val="105984"/>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t>Direct services/ resources</a:t>
            </a:r>
          </a:p>
        </p:txBody>
      </p:sp>
      <p:sp>
        <p:nvSpPr>
          <p:cNvPr id="63" name="Rounded Rectangle 62"/>
          <p:cNvSpPr/>
          <p:nvPr/>
        </p:nvSpPr>
        <p:spPr>
          <a:xfrm>
            <a:off x="9631057" y="3137276"/>
            <a:ext cx="1828800" cy="640080"/>
          </a:xfrm>
          <a:prstGeom prst="roundRect">
            <a:avLst/>
          </a:prstGeom>
          <a:solidFill>
            <a:srgbClr val="105984"/>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t>Establish new partnerships</a:t>
            </a:r>
          </a:p>
        </p:txBody>
      </p:sp>
      <p:sp>
        <p:nvSpPr>
          <p:cNvPr id="64" name="Rounded Rectangle 63"/>
          <p:cNvSpPr/>
          <p:nvPr/>
        </p:nvSpPr>
        <p:spPr>
          <a:xfrm>
            <a:off x="9631057" y="3855899"/>
            <a:ext cx="1828800" cy="640080"/>
          </a:xfrm>
          <a:prstGeom prst="roundRect">
            <a:avLst/>
          </a:prstGeom>
          <a:solidFill>
            <a:srgbClr val="105984"/>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t>Develop new programs</a:t>
            </a:r>
          </a:p>
        </p:txBody>
      </p:sp>
      <p:sp>
        <p:nvSpPr>
          <p:cNvPr id="16" name="Rectangle 15"/>
          <p:cNvSpPr/>
          <p:nvPr/>
        </p:nvSpPr>
        <p:spPr>
          <a:xfrm>
            <a:off x="9457008" y="6038849"/>
            <a:ext cx="2734991" cy="81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9628991" y="5293143"/>
            <a:ext cx="1828800" cy="640080"/>
          </a:xfrm>
          <a:prstGeom prst="roundRect">
            <a:avLst/>
          </a:prstGeom>
          <a:solidFill>
            <a:srgbClr val="105984"/>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t>Prioritize focus areas</a:t>
            </a:r>
          </a:p>
        </p:txBody>
      </p:sp>
      <p:cxnSp>
        <p:nvCxnSpPr>
          <p:cNvPr id="77" name="Straight Connector 76"/>
          <p:cNvCxnSpPr>
            <a:cxnSpLocks/>
          </p:cNvCxnSpPr>
          <p:nvPr/>
        </p:nvCxnSpPr>
        <p:spPr>
          <a:xfrm flipV="1">
            <a:off x="4212185" y="1399693"/>
            <a:ext cx="2502949" cy="1861526"/>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a:cxnSpLocks/>
          </p:cNvCxnSpPr>
          <p:nvPr/>
        </p:nvCxnSpPr>
        <p:spPr>
          <a:xfrm flipV="1">
            <a:off x="4186208" y="2445249"/>
            <a:ext cx="2531227" cy="8332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a:cxnSpLocks/>
          </p:cNvCxnSpPr>
          <p:nvPr/>
        </p:nvCxnSpPr>
        <p:spPr>
          <a:xfrm>
            <a:off x="4186208" y="3243901"/>
            <a:ext cx="2555249" cy="151654"/>
          </a:xfrm>
          <a:prstGeom prst="line">
            <a:avLst/>
          </a:prstGeom>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6508754" y="818783"/>
            <a:ext cx="2309065" cy="919365"/>
            <a:chOff x="1856535" y="4706760"/>
            <a:chExt cx="2309065" cy="919365"/>
          </a:xfrm>
          <a:noFill/>
        </p:grpSpPr>
        <p:sp>
          <p:nvSpPr>
            <p:cNvPr id="85" name="Rectangle 84"/>
            <p:cNvSpPr/>
            <p:nvPr/>
          </p:nvSpPr>
          <p:spPr>
            <a:xfrm>
              <a:off x="1941689" y="4706760"/>
              <a:ext cx="2223911" cy="919365"/>
            </a:xfrm>
            <a:prstGeom prst="rect">
              <a:avLst/>
            </a:prstGeom>
            <a:grpFill/>
            <a:ln>
              <a:noFill/>
            </a:ln>
          </p:spPr>
          <p:txBody>
            <a:bodyPr wrap="square">
              <a:noAutofit/>
            </a:bodyPr>
            <a:lstStyle/>
            <a:p>
              <a:pPr lvl="0" algn="ctr" defTabSz="800100">
                <a:lnSpc>
                  <a:spcPct val="90000"/>
                </a:lnSpc>
                <a:spcAft>
                  <a:spcPct val="35000"/>
                </a:spcAft>
              </a:pPr>
              <a:endParaRPr lang="en-US" sz="2000"/>
            </a:p>
            <a:p>
              <a:pPr lvl="0" algn="ctr" defTabSz="800100">
                <a:lnSpc>
                  <a:spcPct val="90000"/>
                </a:lnSpc>
                <a:spcAft>
                  <a:spcPct val="35000"/>
                </a:spcAft>
              </a:pPr>
              <a:endParaRPr lang="en-US" sz="2000"/>
            </a:p>
          </p:txBody>
        </p:sp>
        <p:grpSp>
          <p:nvGrpSpPr>
            <p:cNvPr id="88" name="Group 87"/>
            <p:cNvGrpSpPr/>
            <p:nvPr/>
          </p:nvGrpSpPr>
          <p:grpSpPr>
            <a:xfrm>
              <a:off x="1856535" y="4775456"/>
              <a:ext cx="2187425" cy="822960"/>
              <a:chOff x="5405078" y="1158421"/>
              <a:chExt cx="2187425" cy="822960"/>
            </a:xfrm>
            <a:grpFill/>
          </p:grpSpPr>
          <p:grpSp>
            <p:nvGrpSpPr>
              <p:cNvPr id="89" name="Group 88"/>
              <p:cNvGrpSpPr/>
              <p:nvPr/>
            </p:nvGrpSpPr>
            <p:grpSpPr>
              <a:xfrm>
                <a:off x="6769543" y="1158421"/>
                <a:ext cx="822960" cy="822960"/>
                <a:chOff x="6769543" y="1158421"/>
                <a:chExt cx="822960" cy="822960"/>
              </a:xfrm>
              <a:grpFill/>
            </p:grpSpPr>
            <p:sp>
              <p:nvSpPr>
                <p:cNvPr id="91" name="Oval 90">
                  <a:extLst>
                    <a:ext uri="{FF2B5EF4-FFF2-40B4-BE49-F238E27FC236}">
                      <a16:creationId xmlns:a16="http://schemas.microsoft.com/office/drawing/2014/main" id="{B4BE14BD-EAFF-0545-9E4A-1330BDCF1A6C}"/>
                    </a:ext>
                  </a:extLst>
                </p:cNvPr>
                <p:cNvSpPr/>
                <p:nvPr/>
              </p:nvSpPr>
              <p:spPr>
                <a:xfrm>
                  <a:off x="6769543" y="1158421"/>
                  <a:ext cx="822960" cy="822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92" name="Picture 10" descr="Related image">
                  <a:extLst>
                    <a:ext uri="{FF2B5EF4-FFF2-40B4-BE49-F238E27FC236}">
                      <a16:creationId xmlns:a16="http://schemas.microsoft.com/office/drawing/2014/main" id="{ACDDC6F5-6E0C-FC40-B0AB-11152BEB7983}"/>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22769" b="8100"/>
                <a:stretch/>
              </p:blipFill>
              <p:spPr bwMode="auto">
                <a:xfrm>
                  <a:off x="6868412" y="1210997"/>
                  <a:ext cx="662459" cy="731520"/>
                </a:xfrm>
                <a:prstGeom prst="rect">
                  <a:avLst/>
                </a:prstGeom>
                <a:grpFill/>
                <a:ln>
                  <a:noFill/>
                </a:ln>
              </p:spPr>
            </p:pic>
          </p:grpSp>
          <p:sp>
            <p:nvSpPr>
              <p:cNvPr id="90" name="TextBox 89">
                <a:extLst>
                  <a:ext uri="{FF2B5EF4-FFF2-40B4-BE49-F238E27FC236}">
                    <a16:creationId xmlns:a16="http://schemas.microsoft.com/office/drawing/2014/main" id="{B793AC6B-C975-8247-8ABF-59317715B287}"/>
                  </a:ext>
                </a:extLst>
              </p:cNvPr>
              <p:cNvSpPr txBox="1"/>
              <p:nvPr/>
            </p:nvSpPr>
            <p:spPr>
              <a:xfrm>
                <a:off x="5405078" y="1315147"/>
                <a:ext cx="1580619" cy="584775"/>
              </a:xfrm>
              <a:prstGeom prst="rect">
                <a:avLst/>
              </a:prstGeom>
              <a:grpFill/>
              <a:ln>
                <a:noFill/>
              </a:ln>
            </p:spPr>
            <p:txBody>
              <a:bodyPr wrap="square" rtlCol="0">
                <a:spAutoFit/>
              </a:bodyPr>
              <a:lstStyle/>
              <a:p>
                <a:pPr algn="ctr"/>
                <a:r>
                  <a:rPr lang="en-US" sz="1600"/>
                  <a:t>Health Systems </a:t>
                </a:r>
              </a:p>
              <a:p>
                <a:pPr algn="ctr"/>
                <a:r>
                  <a:rPr lang="en-US" sz="1600"/>
                  <a:t>&amp; Clinics</a:t>
                </a:r>
              </a:p>
            </p:txBody>
          </p:sp>
        </p:grpSp>
      </p:grpSp>
      <p:sp>
        <p:nvSpPr>
          <p:cNvPr id="44" name="Rectangle 43"/>
          <p:cNvSpPr/>
          <p:nvPr/>
        </p:nvSpPr>
        <p:spPr>
          <a:xfrm>
            <a:off x="6587550" y="1898975"/>
            <a:ext cx="2223911" cy="919365"/>
          </a:xfrm>
          <a:prstGeom prst="rect">
            <a:avLst/>
          </a:prstGeom>
          <a:noFill/>
          <a:ln>
            <a:noFill/>
          </a:ln>
        </p:spPr>
        <p:txBody>
          <a:bodyPr wrap="square">
            <a:noAutofit/>
          </a:bodyPr>
          <a:lstStyle/>
          <a:p>
            <a:pPr lvl="0" algn="ctr" defTabSz="800100">
              <a:lnSpc>
                <a:spcPct val="90000"/>
              </a:lnSpc>
              <a:spcAft>
                <a:spcPct val="35000"/>
              </a:spcAft>
            </a:pPr>
            <a:endParaRPr lang="en-US" sz="2000"/>
          </a:p>
          <a:p>
            <a:pPr lvl="0" algn="ctr" defTabSz="800100">
              <a:lnSpc>
                <a:spcPct val="90000"/>
              </a:lnSpc>
              <a:spcAft>
                <a:spcPct val="35000"/>
              </a:spcAft>
            </a:pPr>
            <a:endParaRPr lang="en-US" sz="2000"/>
          </a:p>
        </p:txBody>
      </p:sp>
      <p:sp>
        <p:nvSpPr>
          <p:cNvPr id="53" name="Rectangle 52"/>
          <p:cNvSpPr/>
          <p:nvPr/>
        </p:nvSpPr>
        <p:spPr>
          <a:xfrm>
            <a:off x="6594253" y="2979167"/>
            <a:ext cx="2223911" cy="919365"/>
          </a:xfrm>
          <a:prstGeom prst="rect">
            <a:avLst/>
          </a:prstGeom>
          <a:noFill/>
          <a:ln>
            <a:noFill/>
          </a:ln>
        </p:spPr>
        <p:txBody>
          <a:bodyPr wrap="square">
            <a:noAutofit/>
          </a:bodyPr>
          <a:lstStyle/>
          <a:p>
            <a:pPr lvl="0" algn="ctr" defTabSz="800100">
              <a:lnSpc>
                <a:spcPct val="90000"/>
              </a:lnSpc>
              <a:spcAft>
                <a:spcPct val="35000"/>
              </a:spcAft>
            </a:pPr>
            <a:endParaRPr lang="en-US" sz="2000"/>
          </a:p>
          <a:p>
            <a:pPr lvl="0" algn="ctr" defTabSz="800100">
              <a:lnSpc>
                <a:spcPct val="90000"/>
              </a:lnSpc>
              <a:spcAft>
                <a:spcPct val="35000"/>
              </a:spcAft>
            </a:pPr>
            <a:endParaRPr lang="en-US" sz="2000"/>
          </a:p>
        </p:txBody>
      </p:sp>
      <p:sp>
        <p:nvSpPr>
          <p:cNvPr id="72" name="Rectangle 71"/>
          <p:cNvSpPr/>
          <p:nvPr/>
        </p:nvSpPr>
        <p:spPr>
          <a:xfrm>
            <a:off x="6596259" y="4059359"/>
            <a:ext cx="2223911" cy="919365"/>
          </a:xfrm>
          <a:prstGeom prst="rect">
            <a:avLst/>
          </a:prstGeom>
          <a:noFill/>
          <a:ln>
            <a:noFill/>
          </a:ln>
        </p:spPr>
        <p:txBody>
          <a:bodyPr wrap="square">
            <a:noAutofit/>
          </a:bodyPr>
          <a:lstStyle/>
          <a:p>
            <a:pPr lvl="0" algn="ctr" defTabSz="800100">
              <a:lnSpc>
                <a:spcPct val="90000"/>
              </a:lnSpc>
              <a:spcAft>
                <a:spcPct val="35000"/>
              </a:spcAft>
            </a:pPr>
            <a:endParaRPr lang="en-US" sz="2000"/>
          </a:p>
          <a:p>
            <a:pPr lvl="0" algn="ctr" defTabSz="800100">
              <a:lnSpc>
                <a:spcPct val="90000"/>
              </a:lnSpc>
              <a:spcAft>
                <a:spcPct val="35000"/>
              </a:spcAft>
            </a:pPr>
            <a:endParaRPr lang="en-US" sz="2000"/>
          </a:p>
        </p:txBody>
      </p:sp>
      <p:sp>
        <p:nvSpPr>
          <p:cNvPr id="83" name="Rectangle 82"/>
          <p:cNvSpPr/>
          <p:nvPr/>
        </p:nvSpPr>
        <p:spPr>
          <a:xfrm>
            <a:off x="6602642" y="5139552"/>
            <a:ext cx="2223911" cy="919365"/>
          </a:xfrm>
          <a:prstGeom prst="rect">
            <a:avLst/>
          </a:prstGeom>
          <a:noFill/>
          <a:ln>
            <a:noFill/>
          </a:ln>
        </p:spPr>
        <p:txBody>
          <a:bodyPr wrap="square">
            <a:noAutofit/>
          </a:bodyPr>
          <a:lstStyle/>
          <a:p>
            <a:pPr lvl="0" algn="ctr" defTabSz="800100">
              <a:lnSpc>
                <a:spcPct val="90000"/>
              </a:lnSpc>
              <a:spcAft>
                <a:spcPct val="35000"/>
              </a:spcAft>
            </a:pPr>
            <a:endParaRPr lang="en-US" sz="2000"/>
          </a:p>
          <a:p>
            <a:pPr lvl="0" algn="ctr" defTabSz="800100">
              <a:lnSpc>
                <a:spcPct val="90000"/>
              </a:lnSpc>
              <a:spcAft>
                <a:spcPct val="35000"/>
              </a:spcAft>
            </a:pPr>
            <a:endParaRPr lang="en-US" sz="2000"/>
          </a:p>
        </p:txBody>
      </p:sp>
      <p:sp>
        <p:nvSpPr>
          <p:cNvPr id="96" name="Oval 95">
            <a:extLst>
              <a:ext uri="{FF2B5EF4-FFF2-40B4-BE49-F238E27FC236}">
                <a16:creationId xmlns:a16="http://schemas.microsoft.com/office/drawing/2014/main" id="{4A255800-79A1-5142-8087-C4298602C915}"/>
              </a:ext>
            </a:extLst>
          </p:cNvPr>
          <p:cNvSpPr/>
          <p:nvPr/>
        </p:nvSpPr>
        <p:spPr>
          <a:xfrm>
            <a:off x="7912866" y="1963080"/>
            <a:ext cx="822960" cy="82296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97" name="Picture 8" descr="Related image">
            <a:extLst>
              <a:ext uri="{FF2B5EF4-FFF2-40B4-BE49-F238E27FC236}">
                <a16:creationId xmlns:a16="http://schemas.microsoft.com/office/drawing/2014/main" id="{F28712F2-E7CE-F64C-BD06-AE0DBCB227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1529" y="2025509"/>
            <a:ext cx="731520" cy="715525"/>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97">
            <a:extLst>
              <a:ext uri="{FF2B5EF4-FFF2-40B4-BE49-F238E27FC236}">
                <a16:creationId xmlns:a16="http://schemas.microsoft.com/office/drawing/2014/main" id="{3A402217-BFFE-A04B-BBC4-5B0E16358CF3}"/>
              </a:ext>
            </a:extLst>
          </p:cNvPr>
          <p:cNvSpPr txBox="1"/>
          <p:nvPr/>
        </p:nvSpPr>
        <p:spPr>
          <a:xfrm>
            <a:off x="6661998" y="2087487"/>
            <a:ext cx="1369169" cy="584775"/>
          </a:xfrm>
          <a:prstGeom prst="rect">
            <a:avLst/>
          </a:prstGeom>
          <a:noFill/>
        </p:spPr>
        <p:txBody>
          <a:bodyPr wrap="square" rtlCol="0">
            <a:spAutoFit/>
          </a:bodyPr>
          <a:lstStyle/>
          <a:p>
            <a:pPr algn="ctr"/>
            <a:r>
              <a:rPr lang="en-US" sz="1600"/>
              <a:t>Community Organizations</a:t>
            </a:r>
          </a:p>
        </p:txBody>
      </p:sp>
      <p:sp>
        <p:nvSpPr>
          <p:cNvPr id="99" name="Oval 98">
            <a:extLst>
              <a:ext uri="{FF2B5EF4-FFF2-40B4-BE49-F238E27FC236}">
                <a16:creationId xmlns:a16="http://schemas.microsoft.com/office/drawing/2014/main" id="{B6DD2D8E-78CD-944E-9A07-F2F236C11AFD}"/>
              </a:ext>
            </a:extLst>
          </p:cNvPr>
          <p:cNvSpPr/>
          <p:nvPr/>
        </p:nvSpPr>
        <p:spPr>
          <a:xfrm>
            <a:off x="7891254" y="3036338"/>
            <a:ext cx="822960" cy="82296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00" name="Picture 2" descr="Related image">
            <a:extLst>
              <a:ext uri="{FF2B5EF4-FFF2-40B4-BE49-F238E27FC236}">
                <a16:creationId xmlns:a16="http://schemas.microsoft.com/office/drawing/2014/main" id="{EEF615BC-223C-0148-AE0F-33E1BB66C71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7851" t="5410" r="50828" b="68991"/>
          <a:stretch/>
        </p:blipFill>
        <p:spPr bwMode="auto">
          <a:xfrm>
            <a:off x="8077289" y="3043590"/>
            <a:ext cx="564148" cy="731520"/>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a:extLst>
              <a:ext uri="{FF2B5EF4-FFF2-40B4-BE49-F238E27FC236}">
                <a16:creationId xmlns:a16="http://schemas.microsoft.com/office/drawing/2014/main" id="{2E4C75BB-8155-3A4C-AEC8-A34AD4A16354}"/>
              </a:ext>
            </a:extLst>
          </p:cNvPr>
          <p:cNvSpPr txBox="1"/>
          <p:nvPr/>
        </p:nvSpPr>
        <p:spPr>
          <a:xfrm>
            <a:off x="6669980" y="3178042"/>
            <a:ext cx="1282899" cy="338554"/>
          </a:xfrm>
          <a:prstGeom prst="rect">
            <a:avLst/>
          </a:prstGeom>
          <a:noFill/>
        </p:spPr>
        <p:txBody>
          <a:bodyPr wrap="square" rtlCol="0">
            <a:spAutoFit/>
          </a:bodyPr>
          <a:lstStyle/>
          <a:p>
            <a:pPr algn="ctr"/>
            <a:r>
              <a:rPr lang="en-US" sz="1600"/>
              <a:t>Researchers</a:t>
            </a:r>
          </a:p>
        </p:txBody>
      </p:sp>
      <p:sp>
        <p:nvSpPr>
          <p:cNvPr id="102" name="Oval 101">
            <a:extLst>
              <a:ext uri="{FF2B5EF4-FFF2-40B4-BE49-F238E27FC236}">
                <a16:creationId xmlns:a16="http://schemas.microsoft.com/office/drawing/2014/main" id="{279A5BC4-CE74-7C48-B421-D99E24D13DBA}"/>
              </a:ext>
            </a:extLst>
          </p:cNvPr>
          <p:cNvSpPr/>
          <p:nvPr/>
        </p:nvSpPr>
        <p:spPr>
          <a:xfrm>
            <a:off x="7854804" y="4085413"/>
            <a:ext cx="822960" cy="822960"/>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03" name="Picture 16" descr="Image result for government agencies icon">
            <a:extLst>
              <a:ext uri="{FF2B5EF4-FFF2-40B4-BE49-F238E27FC236}">
                <a16:creationId xmlns:a16="http://schemas.microsoft.com/office/drawing/2014/main" id="{5AA6243C-353B-5444-903B-A8927DB3D3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4238" y="4191774"/>
            <a:ext cx="731520" cy="629716"/>
          </a:xfrm>
          <a:prstGeom prst="rect">
            <a:avLst/>
          </a:prstGeom>
          <a:noFill/>
          <a:extLst>
            <a:ext uri="{909E8E84-426E-40DD-AFC4-6F175D3DCCD1}">
              <a14:hiddenFill xmlns:a14="http://schemas.microsoft.com/office/drawing/2010/main">
                <a:solidFill>
                  <a:srgbClr val="FFFFFF"/>
                </a:solidFill>
              </a14:hiddenFill>
            </a:ext>
          </a:extLst>
        </p:spPr>
      </p:pic>
      <p:sp>
        <p:nvSpPr>
          <p:cNvPr id="104" name="TextBox 103">
            <a:extLst>
              <a:ext uri="{FF2B5EF4-FFF2-40B4-BE49-F238E27FC236}">
                <a16:creationId xmlns:a16="http://schemas.microsoft.com/office/drawing/2014/main" id="{C92EDDB1-FACD-804E-A0E4-F10E47797AE4}"/>
              </a:ext>
            </a:extLst>
          </p:cNvPr>
          <p:cNvSpPr txBox="1"/>
          <p:nvPr/>
        </p:nvSpPr>
        <p:spPr>
          <a:xfrm>
            <a:off x="6506420" y="4052747"/>
            <a:ext cx="1447485" cy="830997"/>
          </a:xfrm>
          <a:prstGeom prst="rect">
            <a:avLst/>
          </a:prstGeom>
          <a:noFill/>
        </p:spPr>
        <p:txBody>
          <a:bodyPr wrap="square" rtlCol="0">
            <a:spAutoFit/>
          </a:bodyPr>
          <a:lstStyle/>
          <a:p>
            <a:pPr algn="ctr"/>
            <a:r>
              <a:rPr lang="en-US" sz="1600"/>
              <a:t>State and Local Government</a:t>
            </a:r>
          </a:p>
          <a:p>
            <a:pPr algn="ctr"/>
            <a:r>
              <a:rPr lang="en-US" sz="1600"/>
              <a:t>Organizations</a:t>
            </a:r>
          </a:p>
        </p:txBody>
      </p:sp>
      <p:sp>
        <p:nvSpPr>
          <p:cNvPr id="105" name="Oval 104">
            <a:extLst>
              <a:ext uri="{FF2B5EF4-FFF2-40B4-BE49-F238E27FC236}">
                <a16:creationId xmlns:a16="http://schemas.microsoft.com/office/drawing/2014/main" id="{7396C170-3518-5E4D-AF1D-CCC439A2591C}"/>
              </a:ext>
            </a:extLst>
          </p:cNvPr>
          <p:cNvSpPr/>
          <p:nvPr/>
        </p:nvSpPr>
        <p:spPr>
          <a:xfrm>
            <a:off x="7873219" y="5190575"/>
            <a:ext cx="822960" cy="822960"/>
          </a:xfrm>
          <a:prstGeom prst="ellipse">
            <a:avLst/>
          </a:prstGeom>
          <a:solidFill>
            <a:srgbClr val="BAA7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06" name="Graphic 14" descr="Medicine">
            <a:extLst>
              <a:ext uri="{FF2B5EF4-FFF2-40B4-BE49-F238E27FC236}">
                <a16:creationId xmlns:a16="http://schemas.microsoft.com/office/drawing/2014/main" id="{E7568756-F9F2-DD4B-98C1-7EE0CDEAE36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42653" y="5243866"/>
            <a:ext cx="731520" cy="731520"/>
          </a:xfrm>
          <a:prstGeom prst="rect">
            <a:avLst/>
          </a:prstGeom>
        </p:spPr>
      </p:pic>
      <p:sp>
        <p:nvSpPr>
          <p:cNvPr id="107" name="TextBox 106">
            <a:extLst>
              <a:ext uri="{FF2B5EF4-FFF2-40B4-BE49-F238E27FC236}">
                <a16:creationId xmlns:a16="http://schemas.microsoft.com/office/drawing/2014/main" id="{38A628BC-0C0F-E440-8165-8FFD80F8DD82}"/>
              </a:ext>
            </a:extLst>
          </p:cNvPr>
          <p:cNvSpPr txBox="1"/>
          <p:nvPr/>
        </p:nvSpPr>
        <p:spPr>
          <a:xfrm>
            <a:off x="6654159" y="5358317"/>
            <a:ext cx="1738769" cy="584775"/>
          </a:xfrm>
          <a:prstGeom prst="rect">
            <a:avLst/>
          </a:prstGeom>
          <a:noFill/>
        </p:spPr>
        <p:txBody>
          <a:bodyPr wrap="square" rtlCol="0">
            <a:spAutoFit/>
          </a:bodyPr>
          <a:lstStyle/>
          <a:p>
            <a:r>
              <a:rPr lang="en-US" sz="1600"/>
              <a:t>Community Pharmacies</a:t>
            </a:r>
          </a:p>
        </p:txBody>
      </p:sp>
      <p:cxnSp>
        <p:nvCxnSpPr>
          <p:cNvPr id="108" name="Straight Connector 107"/>
          <p:cNvCxnSpPr>
            <a:cxnSpLocks/>
          </p:cNvCxnSpPr>
          <p:nvPr/>
        </p:nvCxnSpPr>
        <p:spPr>
          <a:xfrm>
            <a:off x="4203933" y="3235007"/>
            <a:ext cx="2400985" cy="13013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a:cxnSpLocks/>
          </p:cNvCxnSpPr>
          <p:nvPr/>
        </p:nvCxnSpPr>
        <p:spPr>
          <a:xfrm>
            <a:off x="4186208" y="3243901"/>
            <a:ext cx="2416434" cy="2355334"/>
          </a:xfrm>
          <a:prstGeom prst="line">
            <a:avLst/>
          </a:prstGeom>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B2D46798-EABF-4221-A279-36D0F98368DD}"/>
              </a:ext>
            </a:extLst>
          </p:cNvPr>
          <p:cNvSpPr txBox="1"/>
          <p:nvPr/>
        </p:nvSpPr>
        <p:spPr>
          <a:xfrm>
            <a:off x="10265768" y="587236"/>
            <a:ext cx="7342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105984"/>
                </a:solidFill>
                <a:latin typeface="Calibri"/>
                <a:cs typeface="Calibri"/>
              </a:rPr>
              <a:t>Uses</a:t>
            </a:r>
            <a:endParaRPr lang="en-US" sz="2000" b="1">
              <a:solidFill>
                <a:srgbClr val="105984"/>
              </a:solidFill>
              <a:cs typeface="Calibri"/>
            </a:endParaRPr>
          </a:p>
        </p:txBody>
      </p:sp>
      <p:pic>
        <p:nvPicPr>
          <p:cNvPr id="50" name="Picture 49">
            <a:extLst>
              <a:ext uri="{FF2B5EF4-FFF2-40B4-BE49-F238E27FC236}">
                <a16:creationId xmlns:a16="http://schemas.microsoft.com/office/drawing/2014/main" id="{612362ED-2594-B446-9DC1-8B19E1CA05C3}"/>
              </a:ext>
            </a:extLst>
          </p:cNvPr>
          <p:cNvPicPr>
            <a:picLocks noChangeAspect="1"/>
          </p:cNvPicPr>
          <p:nvPr/>
        </p:nvPicPr>
        <p:blipFill>
          <a:blip r:embed="rId8"/>
          <a:stretch>
            <a:fillRect/>
          </a:stretch>
        </p:blipFill>
        <p:spPr>
          <a:xfrm>
            <a:off x="1303561" y="1728701"/>
            <a:ext cx="818114" cy="1097280"/>
          </a:xfrm>
          <a:prstGeom prst="rect">
            <a:avLst/>
          </a:prstGeom>
          <a:ln>
            <a:noFill/>
          </a:ln>
          <a:effectLst>
            <a:outerShdw blurRad="50800" dist="38100" dir="2700000" algn="tl" rotWithShape="0">
              <a:prstClr val="black">
                <a:alpha val="40000"/>
              </a:prstClr>
            </a:outerShdw>
          </a:effectLst>
        </p:spPr>
      </p:pic>
      <p:pic>
        <p:nvPicPr>
          <p:cNvPr id="2" name="Picture 1"/>
          <p:cNvPicPr>
            <a:picLocks noChangeAspect="1"/>
          </p:cNvPicPr>
          <p:nvPr/>
        </p:nvPicPr>
        <p:blipFill>
          <a:blip r:embed="rId9"/>
          <a:stretch>
            <a:fillRect/>
          </a:stretch>
        </p:blipFill>
        <p:spPr>
          <a:xfrm>
            <a:off x="1013826" y="4532217"/>
            <a:ext cx="1377735" cy="1097280"/>
          </a:xfrm>
          <a:prstGeom prst="rect">
            <a:avLst/>
          </a:prstGeom>
        </p:spPr>
      </p:pic>
      <p:sp>
        <p:nvSpPr>
          <p:cNvPr id="54" name="TextBox 53"/>
          <p:cNvSpPr txBox="1"/>
          <p:nvPr/>
        </p:nvSpPr>
        <p:spPr>
          <a:xfrm>
            <a:off x="1113250" y="3016480"/>
            <a:ext cx="1012841" cy="400110"/>
          </a:xfrm>
          <a:prstGeom prst="rect">
            <a:avLst/>
          </a:prstGeom>
          <a:noFill/>
        </p:spPr>
        <p:txBody>
          <a:bodyPr wrap="none" lIns="91440" tIns="45720" rIns="91440" bIns="45720" rtlCol="0" anchor="t">
            <a:spAutoFit/>
          </a:bodyPr>
          <a:lstStyle/>
          <a:p>
            <a:pPr algn="ctr"/>
            <a:r>
              <a:rPr lang="en-US" sz="2000" b="1"/>
              <a:t>Reports</a:t>
            </a:r>
          </a:p>
        </p:txBody>
      </p:sp>
      <p:sp>
        <p:nvSpPr>
          <p:cNvPr id="55" name="TextBox 54"/>
          <p:cNvSpPr txBox="1"/>
          <p:nvPr/>
        </p:nvSpPr>
        <p:spPr>
          <a:xfrm>
            <a:off x="1180354" y="5744485"/>
            <a:ext cx="729943" cy="400110"/>
          </a:xfrm>
          <a:prstGeom prst="rect">
            <a:avLst/>
          </a:prstGeom>
          <a:noFill/>
        </p:spPr>
        <p:txBody>
          <a:bodyPr wrap="none" lIns="91440" tIns="45720" rIns="91440" bIns="45720" rtlCol="0" anchor="t">
            <a:spAutoFit/>
          </a:bodyPr>
          <a:lstStyle/>
          <a:p>
            <a:pPr algn="ctr"/>
            <a:r>
              <a:rPr lang="en-US" sz="2000" b="1"/>
              <a:t>Tools</a:t>
            </a:r>
          </a:p>
        </p:txBody>
      </p:sp>
      <p:pic>
        <p:nvPicPr>
          <p:cNvPr id="14" name="Picture 13"/>
          <p:cNvPicPr>
            <a:picLocks noChangeAspect="1"/>
          </p:cNvPicPr>
          <p:nvPr/>
        </p:nvPicPr>
        <p:blipFill rotWithShape="1">
          <a:blip r:embed="rId10">
            <a:clrChange>
              <a:clrFrom>
                <a:srgbClr val="FFFFFF"/>
              </a:clrFrom>
              <a:clrTo>
                <a:srgbClr val="FFFFFF">
                  <a:alpha val="0"/>
                </a:srgbClr>
              </a:clrTo>
            </a:clrChange>
          </a:blip>
          <a:srcRect t="3419" r="5295" b="3586"/>
          <a:stretch/>
        </p:blipFill>
        <p:spPr>
          <a:xfrm>
            <a:off x="3483225" y="2680075"/>
            <a:ext cx="954097" cy="919833"/>
          </a:xfrm>
          <a:prstGeom prst="rect">
            <a:avLst/>
          </a:prstGeom>
        </p:spPr>
      </p:pic>
      <p:sp>
        <p:nvSpPr>
          <p:cNvPr id="5" name="Rectangle: Rounded Corners 4">
            <a:extLst>
              <a:ext uri="{FF2B5EF4-FFF2-40B4-BE49-F238E27FC236}">
                <a16:creationId xmlns:a16="http://schemas.microsoft.com/office/drawing/2014/main" id="{835FC07C-A0C8-33CE-5CEA-00A58EB60822}"/>
              </a:ext>
            </a:extLst>
          </p:cNvPr>
          <p:cNvSpPr/>
          <p:nvPr/>
        </p:nvSpPr>
        <p:spPr>
          <a:xfrm>
            <a:off x="1252248" y="1156277"/>
            <a:ext cx="1025380" cy="398318"/>
          </a:xfrm>
          <a:prstGeom prst="roundRect">
            <a:avLst/>
          </a:prstGeom>
          <a:solidFill>
            <a:srgbClr val="0E58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2000">
                <a:cs typeface="Calibri"/>
              </a:rPr>
              <a:t>Data</a:t>
            </a:r>
            <a:endParaRPr lang="en-US" sz="2000"/>
          </a:p>
        </p:txBody>
      </p:sp>
      <p:sp>
        <p:nvSpPr>
          <p:cNvPr id="7" name="Rectangle: Rounded Corners 6">
            <a:extLst>
              <a:ext uri="{FF2B5EF4-FFF2-40B4-BE49-F238E27FC236}">
                <a16:creationId xmlns:a16="http://schemas.microsoft.com/office/drawing/2014/main" id="{835FC07C-A0C8-33CE-5CEA-00A58EB60822}"/>
              </a:ext>
            </a:extLst>
          </p:cNvPr>
          <p:cNvSpPr/>
          <p:nvPr/>
        </p:nvSpPr>
        <p:spPr>
          <a:xfrm>
            <a:off x="1247919" y="3914199"/>
            <a:ext cx="1016721" cy="432954"/>
          </a:xfrm>
          <a:prstGeom prst="roundRect">
            <a:avLst/>
          </a:prstGeom>
          <a:solidFill>
            <a:srgbClr val="0E588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2000">
                <a:cs typeface="Calibri"/>
              </a:rPr>
              <a:t>Action</a:t>
            </a:r>
          </a:p>
        </p:txBody>
      </p:sp>
      <p:pic>
        <p:nvPicPr>
          <p:cNvPr id="8" name="Picture 8">
            <a:extLst>
              <a:ext uri="{FF2B5EF4-FFF2-40B4-BE49-F238E27FC236}">
                <a16:creationId xmlns:a16="http://schemas.microsoft.com/office/drawing/2014/main" id="{6057BC69-9A2C-05CC-8684-8CE6ED1F65C5}"/>
              </a:ext>
            </a:extLst>
          </p:cNvPr>
          <p:cNvPicPr>
            <a:picLocks noChangeAspect="1"/>
          </p:cNvPicPr>
          <p:nvPr/>
        </p:nvPicPr>
        <p:blipFill>
          <a:blip r:embed="rId11"/>
          <a:stretch>
            <a:fillRect/>
          </a:stretch>
        </p:blipFill>
        <p:spPr>
          <a:xfrm>
            <a:off x="1559069" y="3450647"/>
            <a:ext cx="276225" cy="285750"/>
          </a:xfrm>
          <a:prstGeom prst="rect">
            <a:avLst/>
          </a:prstGeom>
        </p:spPr>
      </p:pic>
    </p:spTree>
    <p:extLst>
      <p:ext uri="{BB962C8B-B14F-4D97-AF65-F5344CB8AC3E}">
        <p14:creationId xmlns:p14="http://schemas.microsoft.com/office/powerpoint/2010/main" val="3708762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 name="Rectangle 8">
            <a:extLst>
              <a:ext uri="{FF2B5EF4-FFF2-40B4-BE49-F238E27FC236}">
                <a16:creationId xmlns:a16="http://schemas.microsoft.com/office/drawing/2014/main" id="{109FF763-DE3F-D930-865E-53C20E1FBDC8}"/>
              </a:ext>
            </a:extLst>
          </p:cNvPr>
          <p:cNvSpPr/>
          <p:nvPr/>
        </p:nvSpPr>
        <p:spPr>
          <a:xfrm>
            <a:off x="1626" y="763626"/>
            <a:ext cx="12191999" cy="4451194"/>
          </a:xfrm>
          <a:prstGeom prst="rect">
            <a:avLst/>
          </a:prstGeom>
          <a:solidFill>
            <a:srgbClr val="1059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Google Shape;92;p2"/>
          <p:cNvSpPr>
            <a:spLocks noGrp="1"/>
          </p:cNvSpPr>
          <p:nvPr>
            <p:ph type="sldNum" idx="12"/>
          </p:nvPr>
        </p:nvSpPr>
        <p:spPr>
          <a:xfrm>
            <a:off x="47625" y="6426199"/>
            <a:ext cx="411480" cy="411480"/>
          </a:xfrm>
          <a:prstGeom prst="ellipse">
            <a:avLst/>
          </a:prstGeom>
          <a:solidFill>
            <a:srgbClr val="595959"/>
          </a:solidFill>
          <a:ln>
            <a:noFill/>
          </a:ln>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i="0" u="none" strike="noStrike" kern="0" cap="none" spc="0" normalizeH="0" baseline="0" noProof="0">
                <a:ln>
                  <a:noFill/>
                </a:ln>
                <a:solidFill>
                  <a:srgbClr val="FFFFFF"/>
                </a:solidFill>
                <a:effectLst/>
                <a:uLnTx/>
                <a:uFillTx/>
                <a:latin typeface="Calibri"/>
                <a:ea typeface="Calibri"/>
                <a:cs typeface="Calibri"/>
                <a:sym typeface="Calibri"/>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3" name="Google Shape;93;p2"/>
          <p:cNvSpPr txBox="1">
            <a:spLocks noGrp="1"/>
          </p:cNvSpPr>
          <p:nvPr>
            <p:ph type="title"/>
          </p:nvPr>
        </p:nvSpPr>
        <p:spPr>
          <a:xfrm>
            <a:off x="429322" y="160686"/>
            <a:ext cx="10515600" cy="535685"/>
          </a:xfrm>
          <a:prstGeom prst="rect">
            <a:avLst/>
          </a:prstGeom>
          <a:noFill/>
          <a:ln>
            <a:noFill/>
          </a:ln>
        </p:spPr>
        <p:txBody>
          <a:bodyPr spcFirstLastPara="1" wrap="square" lIns="91425" tIns="45700" rIns="91425" bIns="45700" anchor="t" anchorCtr="0">
            <a:noAutofit/>
          </a:bodyPr>
          <a:lstStyle/>
          <a:p>
            <a:pPr algn="l"/>
            <a:r>
              <a:rPr lang="en-US" sz="2800" b="0">
                <a:solidFill>
                  <a:srgbClr val="105984"/>
                </a:solidFill>
              </a:rPr>
              <a:t>Examples of Report and Tool Use </a:t>
            </a:r>
            <a:endParaRPr sz="2800" b="0">
              <a:solidFill>
                <a:srgbClr val="105984"/>
              </a:solidFill>
            </a:endParaRPr>
          </a:p>
        </p:txBody>
      </p:sp>
      <p:sp>
        <p:nvSpPr>
          <p:cNvPr id="2" name="Rectangle 1"/>
          <p:cNvSpPr/>
          <p:nvPr/>
        </p:nvSpPr>
        <p:spPr>
          <a:xfrm>
            <a:off x="910014" y="905033"/>
            <a:ext cx="3148584" cy="41788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defTabSz="914400" eaLnBrk="1" fontAlgn="auto" hangingPunct="1">
              <a:spcBef>
                <a:spcPts val="0"/>
              </a:spcBef>
              <a:spcAft>
                <a:spcPts val="0"/>
              </a:spcAft>
              <a:buClr>
                <a:srgbClr val="000000"/>
              </a:buClr>
              <a:buFont typeface="Arial"/>
              <a:defRPr/>
            </a:pPr>
            <a:r>
              <a:rPr lang="en-US" sz="1400" b="1" kern="0">
                <a:solidFill>
                  <a:schemeClr val="tx1"/>
                </a:solidFill>
                <a:latin typeface="Arial"/>
                <a:sym typeface="Arial"/>
              </a:rPr>
              <a:t>Health Department: </a:t>
            </a:r>
            <a:endParaRPr lang="en-US" sz="1400" b="1" kern="0">
              <a:solidFill>
                <a:schemeClr val="tx1"/>
              </a:solidFill>
              <a:latin typeface="Arial"/>
              <a:cs typeface="Arial"/>
            </a:endParaRPr>
          </a:p>
          <a:p>
            <a:pPr algn="ctr" defTabSz="914400">
              <a:spcBef>
                <a:spcPts val="0"/>
              </a:spcBef>
              <a:spcAft>
                <a:spcPts val="0"/>
              </a:spcAft>
              <a:defRPr/>
            </a:pPr>
            <a:r>
              <a:rPr lang="en-US" sz="1400" b="1" kern="0">
                <a:solidFill>
                  <a:schemeClr val="tx1"/>
                </a:solidFill>
                <a:latin typeface="Arial"/>
                <a:sym typeface="Arial"/>
              </a:rPr>
              <a:t>Community health assessment</a:t>
            </a:r>
            <a:endParaRPr lang="en-US" sz="1400" b="1" i="0" u="none" strike="noStrike" kern="0" cap="none" spc="0" normalizeH="0" baseline="0" noProof="0">
              <a:ln>
                <a:noFill/>
              </a:ln>
              <a:solidFill>
                <a:schemeClr val="tx1"/>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kern="0" cap="none" spc="0" normalizeH="0" baseline="0" noProof="0">
              <a:ln>
                <a:noFill/>
              </a:ln>
              <a:solidFill>
                <a:schemeClr val="tx1"/>
              </a:solidFill>
              <a:effectLst/>
              <a:uLnTx/>
              <a:uFillTx/>
              <a:latin typeface="Arial"/>
              <a:cs typeface="Arial"/>
            </a:endParaRPr>
          </a:p>
          <a:p>
            <a:pPr defTabSz="914400" eaLnBrk="1" fontAlgn="auto" hangingPunct="1">
              <a:spcBef>
                <a:spcPts val="0"/>
              </a:spcBef>
              <a:spcAft>
                <a:spcPts val="0"/>
              </a:spcAft>
              <a:buClr>
                <a:srgbClr val="000000"/>
              </a:buClr>
              <a:defRPr/>
            </a:pPr>
            <a:endParaRPr lang="en-US" sz="1400" kern="0">
              <a:solidFill>
                <a:schemeClr val="tx1"/>
              </a:solidFill>
              <a:latin typeface="Arial"/>
              <a:sym typeface="Arial"/>
            </a:endParaRPr>
          </a:p>
          <a:p>
            <a:pPr defTabSz="914400">
              <a:spcBef>
                <a:spcPts val="0"/>
              </a:spcBef>
              <a:spcAft>
                <a:spcPts val="0"/>
              </a:spcAft>
              <a:defRPr/>
            </a:pPr>
            <a:endParaRPr lang="en-US" sz="1400" kern="0">
              <a:solidFill>
                <a:schemeClr val="tx1"/>
              </a:solidFill>
              <a:latin typeface="Arial"/>
              <a:sym typeface="Arial"/>
            </a:endParaRPr>
          </a:p>
          <a:p>
            <a:pPr defTabSz="914400">
              <a:spcBef>
                <a:spcPts val="0"/>
              </a:spcBef>
              <a:spcAft>
                <a:spcPts val="0"/>
              </a:spcAft>
              <a:defRPr/>
            </a:pPr>
            <a:endParaRPr lang="en-US" sz="1400" kern="0">
              <a:solidFill>
                <a:schemeClr val="tx1"/>
              </a:solidFill>
              <a:latin typeface="Arial"/>
              <a:sym typeface="Arial"/>
            </a:endParaRPr>
          </a:p>
          <a:p>
            <a:pPr defTabSz="914400">
              <a:spcBef>
                <a:spcPts val="0"/>
              </a:spcBef>
              <a:spcAft>
                <a:spcPts val="0"/>
              </a:spcAft>
              <a:defRPr/>
            </a:pPr>
            <a:endParaRPr lang="en-US" sz="1400" kern="0">
              <a:solidFill>
                <a:schemeClr val="tx1"/>
              </a:solidFill>
              <a:latin typeface="Arial"/>
              <a:sym typeface="Arial"/>
            </a:endParaRPr>
          </a:p>
          <a:p>
            <a:pPr defTabSz="914400">
              <a:spcBef>
                <a:spcPts val="0"/>
              </a:spcBef>
              <a:spcAft>
                <a:spcPts val="0"/>
              </a:spcAft>
              <a:defRPr/>
            </a:pPr>
            <a:endParaRPr lang="en-US" sz="1400" kern="0">
              <a:solidFill>
                <a:schemeClr val="tx1"/>
              </a:solidFill>
              <a:latin typeface="Arial"/>
              <a:sym typeface="Arial"/>
            </a:endParaRPr>
          </a:p>
          <a:p>
            <a:pPr defTabSz="914400">
              <a:spcBef>
                <a:spcPts val="0"/>
              </a:spcBef>
              <a:spcAft>
                <a:spcPts val="0"/>
              </a:spcAft>
              <a:buFont typeface="Arial"/>
              <a:defRPr/>
            </a:pPr>
            <a:endParaRPr lang="en-US" sz="1400" kern="0">
              <a:solidFill>
                <a:schemeClr val="tx1"/>
              </a:solidFill>
              <a:latin typeface="Arial"/>
              <a:cs typeface="Arial"/>
            </a:endParaRPr>
          </a:p>
          <a:p>
            <a:pPr defTabSz="914400">
              <a:spcBef>
                <a:spcPts val="0"/>
              </a:spcBef>
              <a:spcAft>
                <a:spcPts val="0"/>
              </a:spcAft>
              <a:buFont typeface="Arial"/>
              <a:defRPr/>
            </a:pPr>
            <a:endParaRPr lang="en-US" sz="1400" kern="0">
              <a:solidFill>
                <a:schemeClr val="tx1"/>
              </a:solidFill>
              <a:latin typeface="Arial"/>
              <a:cs typeface="Arial"/>
            </a:endParaRPr>
          </a:p>
          <a:p>
            <a:pPr defTabSz="914400">
              <a:spcBef>
                <a:spcPts val="0"/>
              </a:spcBef>
              <a:spcAft>
                <a:spcPts val="0"/>
              </a:spcAft>
              <a:defRPr/>
            </a:pPr>
            <a:endParaRPr lang="en-US" sz="1400" kern="0">
              <a:solidFill>
                <a:schemeClr val="tx1"/>
              </a:solidFill>
              <a:latin typeface="Arial"/>
              <a:sym typeface="Arial"/>
            </a:endParaRPr>
          </a:p>
          <a:p>
            <a:pPr defTabSz="914400">
              <a:spcBef>
                <a:spcPts val="0"/>
              </a:spcBef>
              <a:spcAft>
                <a:spcPts val="0"/>
              </a:spcAft>
              <a:defRPr/>
            </a:pPr>
            <a:r>
              <a:rPr lang="en-US" sz="1400" kern="0">
                <a:solidFill>
                  <a:schemeClr val="tx1"/>
                </a:solidFill>
                <a:latin typeface="Arial"/>
                <a:cs typeface="Arial"/>
              </a:rPr>
              <a:t>Local health departments have used NHP reports to learn more about the health of the communities they serve as part of their Community Health Assessment (CHA) and community health improvement planning processes.</a:t>
            </a:r>
            <a:endParaRPr lang="en-US" sz="1400" b="0" i="0" u="none" strike="noStrike" kern="0" cap="none" spc="0" normalizeH="0" baseline="0" noProof="0">
              <a:ln>
                <a:noFill/>
              </a:ln>
              <a:solidFill>
                <a:schemeClr val="tx1"/>
              </a:solidFill>
              <a:effectLst/>
              <a:uLnTx/>
              <a:uFillTx/>
              <a:latin typeface="Arial"/>
              <a:cs typeface="Arial"/>
            </a:endParaRPr>
          </a:p>
        </p:txBody>
      </p:sp>
      <p:sp>
        <p:nvSpPr>
          <p:cNvPr id="7" name="Rectangle 6"/>
          <p:cNvSpPr/>
          <p:nvPr/>
        </p:nvSpPr>
        <p:spPr>
          <a:xfrm>
            <a:off x="4446288" y="905033"/>
            <a:ext cx="3148584" cy="41788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defTabSz="914400" eaLnBrk="1" fontAlgn="auto" hangingPunct="1">
              <a:spcBef>
                <a:spcPts val="0"/>
              </a:spcBef>
              <a:spcAft>
                <a:spcPts val="0"/>
              </a:spcAft>
              <a:buClr>
                <a:srgbClr val="000000"/>
              </a:buClr>
              <a:defRPr/>
            </a:pPr>
            <a:r>
              <a:rPr lang="en-US" sz="1400" b="1" kern="0">
                <a:solidFill>
                  <a:schemeClr val="tx1"/>
                </a:solidFill>
                <a:latin typeface="Arial"/>
                <a:sym typeface="Arial"/>
              </a:rPr>
              <a:t>Community coalition:</a:t>
            </a:r>
          </a:p>
          <a:p>
            <a:pPr algn="ctr" defTabSz="914400">
              <a:spcBef>
                <a:spcPts val="0"/>
              </a:spcBef>
              <a:spcAft>
                <a:spcPts val="0"/>
              </a:spcAft>
              <a:defRPr/>
            </a:pPr>
            <a:r>
              <a:rPr lang="en-US" sz="1400" b="1" kern="0">
                <a:solidFill>
                  <a:schemeClr val="tx1"/>
                </a:solidFill>
                <a:latin typeface="Arial"/>
                <a:sym typeface="Arial"/>
              </a:rPr>
              <a:t>Identify</a:t>
            </a:r>
            <a:r>
              <a:rPr kumimoji="0" lang="en-US" sz="1400" b="1" i="0" u="none" strike="noStrike" kern="0" cap="none" spc="0" normalizeH="0" baseline="0" noProof="0">
                <a:ln>
                  <a:noFill/>
                </a:ln>
                <a:solidFill>
                  <a:schemeClr val="tx1"/>
                </a:solidFill>
                <a:effectLst/>
                <a:uLnTx/>
                <a:uFillTx/>
                <a:latin typeface="Arial"/>
                <a:ea typeface="+mn-ea"/>
                <a:cs typeface="+mn-cs"/>
                <a:sym typeface="Arial"/>
              </a:rPr>
              <a:t> </a:t>
            </a:r>
            <a:r>
              <a:rPr lang="en-US" sz="1400" b="1" kern="0">
                <a:solidFill>
                  <a:schemeClr val="tx1"/>
                </a:solidFill>
                <a:latin typeface="Arial"/>
                <a:sym typeface="Arial"/>
              </a:rPr>
              <a:t>communities</a:t>
            </a:r>
            <a:r>
              <a:rPr kumimoji="0" lang="en-US" sz="1400" b="1" i="0" u="none" strike="noStrike" kern="0" cap="none" spc="0" normalizeH="0" baseline="0" noProof="0">
                <a:ln>
                  <a:noFill/>
                </a:ln>
                <a:solidFill>
                  <a:schemeClr val="tx1"/>
                </a:solidFill>
                <a:effectLst/>
                <a:uLnTx/>
                <a:uFillTx/>
                <a:latin typeface="Arial"/>
                <a:ea typeface="+mn-ea"/>
                <a:cs typeface="+mn-cs"/>
                <a:sym typeface="Arial"/>
              </a:rPr>
              <a:t> </a:t>
            </a:r>
            <a:r>
              <a:rPr lang="en-US" sz="1400" b="1" kern="0">
                <a:solidFill>
                  <a:schemeClr val="tx1"/>
                </a:solidFill>
                <a:latin typeface="Arial"/>
                <a:sym typeface="Arial"/>
              </a:rPr>
              <a:t>with low cancer screening rates</a:t>
            </a:r>
            <a:endParaRPr lang="en-US" sz="1400" b="1" i="0" u="none" strike="noStrike" kern="0" cap="none" spc="0" normalizeH="0" baseline="0" noProof="0">
              <a:ln>
                <a:noFill/>
              </a:ln>
              <a:solidFill>
                <a:schemeClr val="tx1"/>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kern="0" cap="none" spc="0" normalizeH="0" baseline="0" noProof="0">
              <a:ln>
                <a:noFill/>
              </a:ln>
              <a:solidFill>
                <a:schemeClr val="tx1"/>
              </a:solidFill>
              <a:effectLst/>
              <a:uLnTx/>
              <a:uFillTx/>
              <a:latin typeface="Arial"/>
              <a:cs typeface="Arial"/>
            </a:endParaRPr>
          </a:p>
          <a:p>
            <a:pPr defTabSz="914400" eaLnBrk="1" fontAlgn="auto" hangingPunct="1">
              <a:spcBef>
                <a:spcPts val="0"/>
              </a:spcBef>
              <a:spcAft>
                <a:spcPts val="0"/>
              </a:spcAft>
              <a:buClr>
                <a:srgbClr val="000000"/>
              </a:buClr>
              <a:defRPr/>
            </a:pPr>
            <a:endParaRPr lang="en-US" sz="1400" kern="0">
              <a:solidFill>
                <a:schemeClr val="tx1"/>
              </a:solidFill>
              <a:latin typeface="Arial"/>
              <a:cs typeface="Arial"/>
            </a:endParaRPr>
          </a:p>
          <a:p>
            <a:pPr defTabSz="914400">
              <a:spcBef>
                <a:spcPts val="0"/>
              </a:spcBef>
              <a:spcAft>
                <a:spcPts val="0"/>
              </a:spcAft>
              <a:defRPr/>
            </a:pPr>
            <a:endParaRPr lang="en-US" sz="1400" kern="0">
              <a:solidFill>
                <a:schemeClr val="tx1"/>
              </a:solidFill>
              <a:latin typeface="Arial"/>
              <a:cs typeface="Arial"/>
            </a:endParaRPr>
          </a:p>
          <a:p>
            <a:pPr defTabSz="914400">
              <a:spcBef>
                <a:spcPts val="0"/>
              </a:spcBef>
              <a:spcAft>
                <a:spcPts val="0"/>
              </a:spcAft>
              <a:defRPr/>
            </a:pPr>
            <a:endParaRPr lang="en-US" sz="1400" kern="0">
              <a:solidFill>
                <a:schemeClr val="tx1"/>
              </a:solidFill>
              <a:latin typeface="Arial"/>
              <a:sym typeface="Arial"/>
            </a:endParaRPr>
          </a:p>
          <a:p>
            <a:pPr defTabSz="914400">
              <a:spcBef>
                <a:spcPts val="0"/>
              </a:spcBef>
              <a:spcAft>
                <a:spcPts val="0"/>
              </a:spcAft>
              <a:defRPr/>
            </a:pPr>
            <a:endParaRPr lang="en-US" sz="1400" kern="0">
              <a:solidFill>
                <a:schemeClr val="tx1"/>
              </a:solidFill>
              <a:latin typeface="Arial"/>
              <a:sym typeface="Arial"/>
            </a:endParaRPr>
          </a:p>
          <a:p>
            <a:pPr defTabSz="914400">
              <a:spcBef>
                <a:spcPts val="0"/>
              </a:spcBef>
              <a:spcAft>
                <a:spcPts val="0"/>
              </a:spcAft>
              <a:defRPr/>
            </a:pPr>
            <a:endParaRPr lang="en-US" sz="1400" kern="0">
              <a:solidFill>
                <a:schemeClr val="tx1"/>
              </a:solidFill>
              <a:latin typeface="Arial"/>
              <a:sym typeface="Arial"/>
            </a:endParaRPr>
          </a:p>
          <a:p>
            <a:pPr defTabSz="914400">
              <a:spcBef>
                <a:spcPts val="0"/>
              </a:spcBef>
              <a:spcAft>
                <a:spcPts val="0"/>
              </a:spcAft>
              <a:defRPr/>
            </a:pPr>
            <a:endParaRPr lang="en-US" sz="1400" kern="0">
              <a:solidFill>
                <a:schemeClr val="tx1"/>
              </a:solidFill>
              <a:latin typeface="Arial"/>
              <a:cs typeface="Arial"/>
            </a:endParaRPr>
          </a:p>
          <a:p>
            <a:pPr defTabSz="914400">
              <a:spcBef>
                <a:spcPts val="0"/>
              </a:spcBef>
              <a:spcAft>
                <a:spcPts val="0"/>
              </a:spcAft>
              <a:defRPr/>
            </a:pPr>
            <a:endParaRPr lang="en-US" sz="1400" kern="0">
              <a:solidFill>
                <a:schemeClr val="tx1"/>
              </a:solidFill>
              <a:latin typeface="Arial"/>
              <a:cs typeface="Arial"/>
            </a:endParaRPr>
          </a:p>
          <a:p>
            <a:pPr defTabSz="914400">
              <a:spcBef>
                <a:spcPts val="0"/>
              </a:spcBef>
              <a:spcAft>
                <a:spcPts val="0"/>
              </a:spcAft>
              <a:defRPr/>
            </a:pPr>
            <a:r>
              <a:rPr lang="en-US" sz="1400" kern="0">
                <a:solidFill>
                  <a:schemeClr val="tx1"/>
                </a:solidFill>
                <a:latin typeface="Arial"/>
                <a:cs typeface="Arial"/>
              </a:rPr>
              <a:t>A community coalition used NHP maps and reports to distribute colorectal cancer screening test kits in rural underserved areas. They could use our Partnerships tool to help build  partnerships with researchers or other community-based organizations. </a:t>
            </a:r>
            <a:endParaRPr lang="en-US" sz="1400" b="0" i="0" u="none" strike="noStrike" kern="0" cap="none" spc="0" normalizeH="0" baseline="0" noProof="0">
              <a:ln>
                <a:noFill/>
              </a:ln>
              <a:solidFill>
                <a:schemeClr val="tx1"/>
              </a:solidFill>
              <a:effectLst/>
              <a:uLnTx/>
              <a:uFillTx/>
              <a:latin typeface="Arial"/>
              <a:cs typeface="Arial"/>
            </a:endParaRPr>
          </a:p>
        </p:txBody>
      </p:sp>
      <p:sp>
        <p:nvSpPr>
          <p:cNvPr id="8" name="Rectangle 7"/>
          <p:cNvSpPr/>
          <p:nvPr/>
        </p:nvSpPr>
        <p:spPr>
          <a:xfrm>
            <a:off x="7936100" y="905033"/>
            <a:ext cx="3148584" cy="41788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defTabSz="914400" eaLnBrk="1" fontAlgn="auto" hangingPunct="1">
              <a:spcBef>
                <a:spcPts val="0"/>
              </a:spcBef>
              <a:spcAft>
                <a:spcPts val="0"/>
              </a:spcAft>
              <a:buClr>
                <a:srgbClr val="000000"/>
              </a:buClr>
              <a:defRPr/>
            </a:pPr>
            <a:r>
              <a:rPr lang="en-US" sz="1400" b="1" kern="0">
                <a:solidFill>
                  <a:schemeClr val="tx1"/>
                </a:solidFill>
                <a:latin typeface="Arial"/>
                <a:sym typeface="Arial"/>
              </a:rPr>
              <a:t>Pharmacists: </a:t>
            </a:r>
          </a:p>
          <a:p>
            <a:pPr algn="ctr" defTabSz="914400">
              <a:spcBef>
                <a:spcPts val="0"/>
              </a:spcBef>
              <a:spcAft>
                <a:spcPts val="0"/>
              </a:spcAft>
              <a:defRPr/>
            </a:pPr>
            <a:r>
              <a:rPr lang="en-US" sz="1400" b="1" kern="0">
                <a:solidFill>
                  <a:schemeClr val="tx1"/>
                </a:solidFill>
                <a:latin typeface="Arial"/>
                <a:cs typeface="Arial"/>
              </a:rPr>
              <a:t>Implement additional programming for patients</a:t>
            </a:r>
            <a:endParaRPr lang="en-US" sz="1400" b="1" i="0" u="none" strike="noStrike" kern="0" cap="none" spc="0" normalizeH="0" baseline="0" noProof="0">
              <a:ln>
                <a:noFill/>
              </a:ln>
              <a:solidFill>
                <a:schemeClr val="tx1"/>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kern="0" cap="none" spc="0" normalizeH="0" baseline="0" noProof="0">
              <a:ln>
                <a:noFill/>
              </a:ln>
              <a:solidFill>
                <a:schemeClr val="tx1"/>
              </a:solidFill>
              <a:effectLst/>
              <a:uLnTx/>
              <a:uFillTx/>
              <a:latin typeface="Arial"/>
              <a:cs typeface="Arial"/>
            </a:endParaRPr>
          </a:p>
          <a:p>
            <a:pPr defTabSz="914400" eaLnBrk="1" fontAlgn="auto" hangingPunct="1">
              <a:spcBef>
                <a:spcPts val="0"/>
              </a:spcBef>
              <a:spcAft>
                <a:spcPts val="0"/>
              </a:spcAft>
              <a:buClr>
                <a:srgbClr val="000000"/>
              </a:buClr>
              <a:buFont typeface="Arial"/>
              <a:defRPr/>
            </a:pPr>
            <a:endParaRPr lang="en-US" sz="1400" kern="0">
              <a:solidFill>
                <a:schemeClr val="tx1"/>
              </a:solidFill>
              <a:latin typeface="Arial"/>
              <a:cs typeface="Arial"/>
            </a:endParaRPr>
          </a:p>
          <a:p>
            <a:pPr defTabSz="914400">
              <a:spcBef>
                <a:spcPts val="0"/>
              </a:spcBef>
              <a:spcAft>
                <a:spcPts val="0"/>
              </a:spcAft>
              <a:buFont typeface="Arial"/>
              <a:defRPr/>
            </a:pPr>
            <a:endParaRPr lang="en-US" sz="1400" kern="0">
              <a:solidFill>
                <a:schemeClr val="tx1"/>
              </a:solidFill>
              <a:latin typeface="Arial"/>
              <a:cs typeface="Arial"/>
            </a:endParaRPr>
          </a:p>
          <a:p>
            <a:pPr defTabSz="914400">
              <a:spcBef>
                <a:spcPts val="0"/>
              </a:spcBef>
              <a:spcAft>
                <a:spcPts val="0"/>
              </a:spcAft>
              <a:buFont typeface="Arial"/>
              <a:defRPr/>
            </a:pPr>
            <a:endParaRPr lang="en-US" sz="1400" kern="0">
              <a:solidFill>
                <a:schemeClr val="tx1"/>
              </a:solidFill>
              <a:latin typeface="Arial"/>
              <a:cs typeface="Arial"/>
            </a:endParaRPr>
          </a:p>
          <a:p>
            <a:pPr defTabSz="914400">
              <a:spcBef>
                <a:spcPts val="0"/>
              </a:spcBef>
              <a:spcAft>
                <a:spcPts val="0"/>
              </a:spcAft>
              <a:defRPr/>
            </a:pPr>
            <a:endParaRPr lang="en-US" sz="1400" kern="0">
              <a:solidFill>
                <a:schemeClr val="tx1"/>
              </a:solidFill>
              <a:latin typeface="Arial"/>
              <a:sym typeface="Arial"/>
            </a:endParaRPr>
          </a:p>
          <a:p>
            <a:pPr defTabSz="914400">
              <a:spcBef>
                <a:spcPts val="0"/>
              </a:spcBef>
              <a:spcAft>
                <a:spcPts val="0"/>
              </a:spcAft>
              <a:defRPr/>
            </a:pPr>
            <a:endParaRPr lang="en-US" sz="1400" kern="0">
              <a:solidFill>
                <a:schemeClr val="tx1"/>
              </a:solidFill>
              <a:latin typeface="Arial"/>
              <a:sym typeface="Arial"/>
            </a:endParaRPr>
          </a:p>
          <a:p>
            <a:pPr defTabSz="914400">
              <a:spcBef>
                <a:spcPts val="0"/>
              </a:spcBef>
              <a:spcAft>
                <a:spcPts val="0"/>
              </a:spcAft>
              <a:defRPr/>
            </a:pPr>
            <a:endParaRPr lang="en-US" sz="1400" kern="0">
              <a:solidFill>
                <a:schemeClr val="tx1"/>
              </a:solidFill>
              <a:latin typeface="Arial"/>
              <a:sym typeface="Arial"/>
            </a:endParaRPr>
          </a:p>
          <a:p>
            <a:pPr defTabSz="914400">
              <a:spcBef>
                <a:spcPts val="0"/>
              </a:spcBef>
              <a:spcAft>
                <a:spcPts val="0"/>
              </a:spcAft>
              <a:defRPr/>
            </a:pPr>
            <a:endParaRPr lang="en-US" sz="1400" kern="0">
              <a:solidFill>
                <a:schemeClr val="tx1"/>
              </a:solidFill>
              <a:latin typeface="Arial"/>
              <a:sym typeface="Arial"/>
            </a:endParaRPr>
          </a:p>
          <a:p>
            <a:pPr defTabSz="914400">
              <a:spcBef>
                <a:spcPts val="0"/>
              </a:spcBef>
              <a:spcAft>
                <a:spcPts val="0"/>
              </a:spcAft>
              <a:defRPr/>
            </a:pPr>
            <a:r>
              <a:rPr lang="en-US" sz="1400" kern="0">
                <a:solidFill>
                  <a:schemeClr val="tx1"/>
                </a:solidFill>
                <a:latin typeface="Arial"/>
                <a:cs typeface="Arial"/>
              </a:rPr>
              <a:t>A pharmacy resident used NHP reports to learn more about their patient population and implement a Diabetes Prevention Program in a community pharmacy. Pharmacy managers have used the reports to support other health projects at their sites.</a:t>
            </a:r>
            <a:endParaRPr lang="en-US" sz="1400" b="0" i="0" u="none" strike="noStrike" kern="0" cap="none" spc="0" normalizeH="0" baseline="0" noProof="0">
              <a:ln>
                <a:noFill/>
              </a:ln>
              <a:solidFill>
                <a:schemeClr val="tx1"/>
              </a:solidFill>
              <a:effectLst/>
              <a:uLnTx/>
              <a:uFillTx/>
              <a:latin typeface="Arial"/>
              <a:cs typeface="Arial"/>
            </a:endParaRPr>
          </a:p>
        </p:txBody>
      </p:sp>
      <p:pic>
        <p:nvPicPr>
          <p:cNvPr id="3" name="Picture 4">
            <a:extLst>
              <a:ext uri="{FF2B5EF4-FFF2-40B4-BE49-F238E27FC236}">
                <a16:creationId xmlns:a16="http://schemas.microsoft.com/office/drawing/2014/main" id="{11A51F35-634F-91B5-3705-7F94964A12CE}"/>
              </a:ext>
            </a:extLst>
          </p:cNvPr>
          <p:cNvPicPr>
            <a:picLocks noChangeAspect="1"/>
          </p:cNvPicPr>
          <p:nvPr/>
        </p:nvPicPr>
        <p:blipFill>
          <a:blip r:embed="rId3"/>
          <a:stretch>
            <a:fillRect/>
          </a:stretch>
        </p:blipFill>
        <p:spPr>
          <a:xfrm>
            <a:off x="1778619" y="1611351"/>
            <a:ext cx="1340006" cy="1340006"/>
          </a:xfrm>
          <a:prstGeom prst="rect">
            <a:avLst/>
          </a:prstGeom>
        </p:spPr>
      </p:pic>
      <p:sp>
        <p:nvSpPr>
          <p:cNvPr id="6" name="TextBox 5">
            <a:extLst>
              <a:ext uri="{FF2B5EF4-FFF2-40B4-BE49-F238E27FC236}">
                <a16:creationId xmlns:a16="http://schemas.microsoft.com/office/drawing/2014/main" id="{E28A8BE0-E262-5DF2-4F5B-3D1B6155CBB2}"/>
              </a:ext>
            </a:extLst>
          </p:cNvPr>
          <p:cNvSpPr txBox="1"/>
          <p:nvPr/>
        </p:nvSpPr>
        <p:spPr>
          <a:xfrm>
            <a:off x="812180" y="5337717"/>
            <a:ext cx="648815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More examples of NHP report and tool use available at </a:t>
            </a:r>
            <a:r>
              <a:rPr lang="en-US" u="sng">
                <a:solidFill>
                  <a:srgbClr val="1470A8"/>
                </a:solidFill>
                <a:latin typeface="Calibri"/>
                <a:cs typeface="Calibri"/>
              </a:rPr>
              <a:t>https://nhp.wisc.edu/examples/</a:t>
            </a:r>
            <a:r>
              <a:rPr lang="en-US">
                <a:solidFill>
                  <a:srgbClr val="1470A8"/>
                </a:solidFill>
                <a:latin typeface="Calibri"/>
                <a:cs typeface="Calibri"/>
              </a:rPr>
              <a:t> </a:t>
            </a:r>
            <a:endParaRPr lang="en-US">
              <a:solidFill>
                <a:srgbClr val="1470A8"/>
              </a:solidFill>
              <a:cs typeface="Calibri"/>
            </a:endParaRPr>
          </a:p>
        </p:txBody>
      </p:sp>
      <p:pic>
        <p:nvPicPr>
          <p:cNvPr id="4" name="Picture 9">
            <a:extLst>
              <a:ext uri="{FF2B5EF4-FFF2-40B4-BE49-F238E27FC236}">
                <a16:creationId xmlns:a16="http://schemas.microsoft.com/office/drawing/2014/main" id="{FA64B788-161C-EF70-D4C4-8704790D0DA0}"/>
              </a:ext>
            </a:extLst>
          </p:cNvPr>
          <p:cNvPicPr>
            <a:picLocks noChangeAspect="1"/>
          </p:cNvPicPr>
          <p:nvPr/>
        </p:nvPicPr>
        <p:blipFill>
          <a:blip r:embed="rId4"/>
          <a:stretch>
            <a:fillRect/>
          </a:stretch>
        </p:blipFill>
        <p:spPr>
          <a:xfrm>
            <a:off x="5300547" y="1797205"/>
            <a:ext cx="1321420" cy="1340005"/>
          </a:xfrm>
          <a:prstGeom prst="rect">
            <a:avLst/>
          </a:prstGeom>
        </p:spPr>
      </p:pic>
      <p:pic>
        <p:nvPicPr>
          <p:cNvPr id="10" name="Picture 10" descr="A picture containing text, compact disk, different, colorful&#10;&#10;Description automatically generated">
            <a:extLst>
              <a:ext uri="{FF2B5EF4-FFF2-40B4-BE49-F238E27FC236}">
                <a16:creationId xmlns:a16="http://schemas.microsoft.com/office/drawing/2014/main" id="{C5E46405-9ECB-7587-ABFA-EC963A623D22}"/>
              </a:ext>
            </a:extLst>
          </p:cNvPr>
          <p:cNvPicPr>
            <a:picLocks noChangeAspect="1"/>
          </p:cNvPicPr>
          <p:nvPr/>
        </p:nvPicPr>
        <p:blipFill>
          <a:blip r:embed="rId5"/>
          <a:stretch>
            <a:fillRect/>
          </a:stretch>
        </p:blipFill>
        <p:spPr>
          <a:xfrm>
            <a:off x="5895278" y="5395684"/>
            <a:ext cx="2743200" cy="1196191"/>
          </a:xfrm>
          <a:prstGeom prst="rect">
            <a:avLst/>
          </a:prstGeom>
        </p:spPr>
      </p:pic>
      <p:pic>
        <p:nvPicPr>
          <p:cNvPr id="11" name="Picture 11" descr="A picture containing text, person, person, indoor&#10;&#10;Description automatically generated">
            <a:extLst>
              <a:ext uri="{FF2B5EF4-FFF2-40B4-BE49-F238E27FC236}">
                <a16:creationId xmlns:a16="http://schemas.microsoft.com/office/drawing/2014/main" id="{61C3A9C5-A2A2-71F4-C582-134096C48009}"/>
              </a:ext>
            </a:extLst>
          </p:cNvPr>
          <p:cNvPicPr>
            <a:picLocks noChangeAspect="1"/>
          </p:cNvPicPr>
          <p:nvPr/>
        </p:nvPicPr>
        <p:blipFill>
          <a:blip r:embed="rId6"/>
          <a:stretch>
            <a:fillRect/>
          </a:stretch>
        </p:blipFill>
        <p:spPr>
          <a:xfrm>
            <a:off x="8802832" y="1728354"/>
            <a:ext cx="1418360" cy="1409701"/>
          </a:xfrm>
          <a:prstGeom prst="rect">
            <a:avLst/>
          </a:prstGeom>
        </p:spPr>
      </p:pic>
    </p:spTree>
    <p:extLst>
      <p:ext uri="{BB962C8B-B14F-4D97-AF65-F5344CB8AC3E}">
        <p14:creationId xmlns:p14="http://schemas.microsoft.com/office/powerpoint/2010/main" val="2486067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B7F3-02F0-4E6B-8650-B0EC33C20333}"/>
              </a:ext>
            </a:extLst>
          </p:cNvPr>
          <p:cNvSpPr>
            <a:spLocks noGrp="1"/>
          </p:cNvSpPr>
          <p:nvPr>
            <p:ph type="title"/>
          </p:nvPr>
        </p:nvSpPr>
        <p:spPr/>
        <p:txBody>
          <a:bodyPr/>
          <a:lstStyle/>
          <a:p>
            <a:pPr algn="l"/>
            <a:r>
              <a:rPr kumimoji="0" lang="en-US" altLang="en-US" sz="2800" b="0" i="0" u="none" strike="noStrike" kern="1200" cap="none" spc="0" normalizeH="0" baseline="0" noProof="0">
                <a:ln>
                  <a:noFill/>
                </a:ln>
                <a:solidFill>
                  <a:srgbClr val="105984"/>
                </a:solidFill>
                <a:effectLst/>
                <a:uLnTx/>
                <a:uFillTx/>
                <a:latin typeface="Arial" panose="020B0604020202020204" pitchFamily="34" charset="0"/>
                <a:ea typeface="ＭＳ Ｐゴシック" pitchFamily="-109" charset="-128"/>
                <a:cs typeface="Arial" panose="020B0604020202020204" pitchFamily="34" charset="0"/>
              </a:rPr>
              <a:t>See an opportunity,</a:t>
            </a:r>
            <a:r>
              <a:rPr kumimoji="0" lang="en-US" altLang="en-US" sz="2800" b="0" i="0" u="none" strike="noStrike" kern="1200" cap="none" spc="0" normalizeH="0" noProof="0">
                <a:ln>
                  <a:noFill/>
                </a:ln>
                <a:solidFill>
                  <a:srgbClr val="105984"/>
                </a:solidFill>
                <a:effectLst/>
                <a:uLnTx/>
                <a:uFillTx/>
                <a:latin typeface="Arial" panose="020B0604020202020204" pitchFamily="34" charset="0"/>
                <a:ea typeface="ＭＳ Ｐゴシック" pitchFamily="-109" charset="-128"/>
                <a:cs typeface="Arial" panose="020B0604020202020204" pitchFamily="34" charset="0"/>
              </a:rPr>
              <a:t> but </a:t>
            </a:r>
            <a:r>
              <a:rPr kumimoji="0" lang="en-US" altLang="en-US" sz="2800" b="0" i="0" u="none" strike="noStrike" kern="1200" cap="none" spc="0" normalizeH="0" baseline="0" noProof="0">
                <a:ln>
                  <a:noFill/>
                </a:ln>
                <a:solidFill>
                  <a:srgbClr val="105984"/>
                </a:solidFill>
                <a:effectLst/>
                <a:uLnTx/>
                <a:uFillTx/>
                <a:latin typeface="Arial" panose="020B0604020202020204" pitchFamily="34" charset="0"/>
                <a:ea typeface="ＭＳ Ｐゴシック" pitchFamily="-109" charset="-128"/>
                <a:cs typeface="Arial" panose="020B0604020202020204" pitchFamily="34" charset="0"/>
              </a:rPr>
              <a:t>need custom data?</a:t>
            </a:r>
            <a:endParaRPr lang="en-US"/>
          </a:p>
        </p:txBody>
      </p:sp>
      <p:sp>
        <p:nvSpPr>
          <p:cNvPr id="3" name="Content Placeholder 2">
            <a:extLst>
              <a:ext uri="{FF2B5EF4-FFF2-40B4-BE49-F238E27FC236}">
                <a16:creationId xmlns:a16="http://schemas.microsoft.com/office/drawing/2014/main" id="{333A8051-F666-4CF2-964B-447E96D4C965}"/>
              </a:ext>
            </a:extLst>
          </p:cNvPr>
          <p:cNvSpPr>
            <a:spLocks noGrp="1"/>
          </p:cNvSpPr>
          <p:nvPr>
            <p:ph idx="1"/>
          </p:nvPr>
        </p:nvSpPr>
        <p:spPr/>
        <p:txBody>
          <a:bodyPr/>
          <a:lstStyle/>
          <a:p>
            <a:r>
              <a:rPr lang="en-US">
                <a:latin typeface="Arial"/>
                <a:cs typeface="Arial"/>
              </a:rPr>
              <a:t>One-time requests</a:t>
            </a:r>
            <a:endParaRPr lang="en-US"/>
          </a:p>
          <a:p>
            <a:pPr lvl="1"/>
            <a:r>
              <a:rPr lang="en-US">
                <a:latin typeface="Arial"/>
                <a:cs typeface="Arial"/>
              </a:rPr>
              <a:t>May be able to produce on a case-by-case basis</a:t>
            </a:r>
          </a:p>
          <a:p>
            <a:pPr lvl="2"/>
            <a:r>
              <a:rPr lang="en-US">
                <a:latin typeface="Arial"/>
                <a:cs typeface="Arial"/>
              </a:rPr>
              <a:t>Limited by some small sample sizes</a:t>
            </a:r>
          </a:p>
          <a:p>
            <a:pPr lvl="1"/>
            <a:r>
              <a:rPr lang="en-US">
                <a:latin typeface="Arial"/>
                <a:cs typeface="Arial"/>
              </a:rPr>
              <a:t>Schedule consultation by emailing </a:t>
            </a:r>
            <a:r>
              <a:rPr lang="en-US" u="sng">
                <a:solidFill>
                  <a:srgbClr val="1470A8"/>
                </a:solidFill>
                <a:latin typeface="Arial"/>
                <a:cs typeface="Arial"/>
              </a:rPr>
              <a:t>nhp@hip.wisc.edu</a:t>
            </a:r>
            <a:r>
              <a:rPr lang="en-US">
                <a:latin typeface="Arial"/>
                <a:cs typeface="Arial"/>
              </a:rPr>
              <a:t>  </a:t>
            </a:r>
          </a:p>
          <a:p>
            <a:pPr marL="457200" lvl="1" indent="0">
              <a:buNone/>
            </a:pPr>
            <a:endParaRPr lang="en-US">
              <a:latin typeface="Arial"/>
              <a:cs typeface="Arial"/>
            </a:endParaRPr>
          </a:p>
          <a:p>
            <a:r>
              <a:rPr lang="en-US">
                <a:latin typeface="Arial"/>
                <a:cs typeface="Arial"/>
              </a:rPr>
              <a:t>Ongoing requests</a:t>
            </a:r>
          </a:p>
          <a:p>
            <a:pPr lvl="1"/>
            <a:r>
              <a:rPr lang="en-US">
                <a:latin typeface="Arial"/>
                <a:cs typeface="Arial"/>
              </a:rPr>
              <a:t>Will require additional funding, can be written into grants</a:t>
            </a:r>
          </a:p>
          <a:p>
            <a:pPr lvl="1"/>
            <a:r>
              <a:rPr lang="en-US">
                <a:latin typeface="Arial"/>
                <a:cs typeface="Arial"/>
              </a:rPr>
              <a:t>Schedule consultation by emailing </a:t>
            </a:r>
            <a:r>
              <a:rPr lang="en-US" u="sng">
                <a:solidFill>
                  <a:srgbClr val="1470A8"/>
                </a:solidFill>
                <a:latin typeface="Arial"/>
                <a:cs typeface="Arial"/>
              </a:rPr>
              <a:t>nhp@hip.wisc.edu</a:t>
            </a:r>
            <a:r>
              <a:rPr lang="en-US">
                <a:latin typeface="Arial"/>
                <a:cs typeface="Arial"/>
              </a:rPr>
              <a:t> </a:t>
            </a:r>
          </a:p>
          <a:p>
            <a:pPr marL="457200" lvl="1" indent="0">
              <a:buNone/>
            </a:pPr>
            <a:endParaRPr lang="en-US" sz="2000"/>
          </a:p>
        </p:txBody>
      </p:sp>
      <p:pic>
        <p:nvPicPr>
          <p:cNvPr id="5" name="Graphic 5" descr="Open envelope">
            <a:extLst>
              <a:ext uri="{FF2B5EF4-FFF2-40B4-BE49-F238E27FC236}">
                <a16:creationId xmlns:a16="http://schemas.microsoft.com/office/drawing/2014/main" id="{283F5960-C3F1-4420-AB92-2DC3D6580C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55025" y="3174511"/>
            <a:ext cx="1070263" cy="1070263"/>
          </a:xfrm>
          <a:prstGeom prst="rect">
            <a:avLst/>
          </a:prstGeom>
        </p:spPr>
      </p:pic>
      <p:sp>
        <p:nvSpPr>
          <p:cNvPr id="6" name="Slide Number Placeholder 5"/>
          <p:cNvSpPr>
            <a:spLocks noGrp="1"/>
          </p:cNvSpPr>
          <p:nvPr>
            <p:ph type="sldNum" sz="quarter" idx="12"/>
          </p:nvPr>
        </p:nvSpPr>
        <p:spPr>
          <a:xfrm>
            <a:off x="47625" y="6426199"/>
            <a:ext cx="411480" cy="411480"/>
          </a:xfrm>
          <a:prstGeom prst="ellipse">
            <a:avLst/>
          </a:prstGeom>
          <a:solidFill>
            <a:schemeClr val="tx1">
              <a:lumMod val="65000"/>
              <a:lumOff val="35000"/>
            </a:schemeClr>
          </a:solidFill>
        </p:spPr>
        <p:txBody>
          <a:bodyPr lIns="0" tIns="0" rIns="0" bIns="0" anchor="ctr"/>
          <a:lstStyle>
            <a:lvl1pPr>
              <a:defRPr sz="1400" b="1" i="1">
                <a:solidFill>
                  <a:schemeClr val="bg1"/>
                </a:solidFill>
              </a:defRPr>
            </a:lvl1pPr>
          </a:lstStyle>
          <a:p>
            <a:pPr marL="0" marR="0" lvl="0" indent="0" algn="ctr" defTabSz="457200" rtl="0" eaLnBrk="0" fontAlgn="base" latinLnBrk="0" hangingPunct="0">
              <a:lnSpc>
                <a:spcPct val="100000"/>
              </a:lnSpc>
              <a:spcBef>
                <a:spcPct val="0"/>
              </a:spcBef>
              <a:spcAft>
                <a:spcPct val="0"/>
              </a:spcAft>
              <a:buClrTx/>
              <a:buSzTx/>
              <a:buFontTx/>
              <a:buNone/>
              <a:tabLst/>
              <a:defRPr/>
            </a:pPr>
            <a:fld id="{5B955762-4BE2-4F5C-A110-89215435B7B1}" type="slidenum">
              <a:rPr kumimoji="0" lang="en-US" sz="1400" b="1"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0" fontAlgn="base" latinLnBrk="0" hangingPunct="0">
                <a:lnSpc>
                  <a:spcPct val="100000"/>
                </a:lnSpc>
                <a:spcBef>
                  <a:spcPct val="0"/>
                </a:spcBef>
                <a:spcAft>
                  <a:spcPct val="0"/>
                </a:spcAft>
                <a:buClrTx/>
                <a:buSzTx/>
                <a:buFontTx/>
                <a:buNone/>
                <a:tabLst/>
                <a:defRPr/>
              </a:pPr>
              <a:t>18</a:t>
            </a:fld>
            <a:endParaRPr kumimoji="0" lang="en-US" sz="1400" b="1"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2565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lstStyle/>
          <a:p>
            <a:pPr algn="l"/>
            <a:r>
              <a:rPr lang="en-US" altLang="en-US" sz="2800" b="0">
                <a:solidFill>
                  <a:srgbClr val="105984"/>
                </a:solidFill>
              </a:rPr>
              <a:t>Next Steps</a:t>
            </a:r>
          </a:p>
        </p:txBody>
      </p:sp>
      <p:sp>
        <p:nvSpPr>
          <p:cNvPr id="3" name="Content Placeholder 2"/>
          <p:cNvSpPr>
            <a:spLocks noGrp="1"/>
          </p:cNvSpPr>
          <p:nvPr>
            <p:ph idx="1"/>
          </p:nvPr>
        </p:nvSpPr>
        <p:spPr>
          <a:xfrm>
            <a:off x="206086" y="1150218"/>
            <a:ext cx="11623962" cy="4411951"/>
          </a:xfrm>
        </p:spPr>
        <p:txBody>
          <a:bodyPr/>
          <a:lstStyle/>
          <a:p>
            <a:pPr marL="0" indent="0">
              <a:lnSpc>
                <a:spcPct val="100000"/>
              </a:lnSpc>
              <a:spcBef>
                <a:spcPts val="600"/>
              </a:spcBef>
              <a:spcAft>
                <a:spcPts val="600"/>
              </a:spcAft>
              <a:buNone/>
            </a:pPr>
            <a:r>
              <a:rPr lang="en-US" sz="2400">
                <a:latin typeface="Arial"/>
                <a:cs typeface="Arial"/>
              </a:rPr>
              <a:t>Thank you for allowing us to share today!</a:t>
            </a:r>
            <a:endParaRPr lang="en-US" sz="2400"/>
          </a:p>
          <a:p>
            <a:pPr>
              <a:lnSpc>
                <a:spcPct val="100000"/>
              </a:lnSpc>
              <a:spcBef>
                <a:spcPts val="600"/>
              </a:spcBef>
              <a:spcAft>
                <a:spcPts val="600"/>
              </a:spcAft>
            </a:pPr>
            <a:r>
              <a:rPr lang="en-US" sz="2400" b="1">
                <a:latin typeface="Arial"/>
                <a:cs typeface="Arial"/>
              </a:rPr>
              <a:t>To request a report, </a:t>
            </a:r>
            <a:r>
              <a:rPr lang="en-US" sz="2400">
                <a:latin typeface="Arial"/>
                <a:cs typeface="Arial"/>
              </a:rPr>
              <a:t>visit </a:t>
            </a:r>
            <a:r>
              <a:rPr lang="en-US" sz="2400" u="sng">
                <a:solidFill>
                  <a:srgbClr val="1470A8"/>
                </a:solidFill>
                <a:latin typeface="Arial"/>
                <a:cs typeface="Arial"/>
              </a:rPr>
              <a:t>www.nhp.wisc.edu/reports</a:t>
            </a:r>
            <a:r>
              <a:rPr lang="en-US" sz="2400">
                <a:latin typeface="Arial"/>
                <a:cs typeface="Arial"/>
              </a:rPr>
              <a:t> to complete the request form.</a:t>
            </a:r>
          </a:p>
          <a:p>
            <a:pPr>
              <a:lnSpc>
                <a:spcPct val="100000"/>
              </a:lnSpc>
              <a:spcBef>
                <a:spcPts val="600"/>
              </a:spcBef>
              <a:spcAft>
                <a:spcPts val="600"/>
              </a:spcAft>
            </a:pPr>
            <a:r>
              <a:rPr lang="en-US" sz="2400">
                <a:latin typeface="Arial"/>
                <a:cs typeface="Arial"/>
              </a:rPr>
              <a:t>To </a:t>
            </a:r>
            <a:r>
              <a:rPr lang="en-US" sz="2400" b="1">
                <a:latin typeface="Arial"/>
                <a:cs typeface="Arial"/>
              </a:rPr>
              <a:t>view the maps or discuss the data further</a:t>
            </a:r>
            <a:r>
              <a:rPr lang="en-US" sz="2400">
                <a:latin typeface="Arial"/>
                <a:cs typeface="Arial"/>
              </a:rPr>
              <a:t>, connect with NHP Navigators Lena Swander and Shelby Vadjunec </a:t>
            </a:r>
            <a:r>
              <a:rPr lang="en-US" sz="2400">
                <a:solidFill>
                  <a:srgbClr val="000000"/>
                </a:solidFill>
                <a:latin typeface="Arial"/>
                <a:cs typeface="Arial"/>
              </a:rPr>
              <a:t>at </a:t>
            </a:r>
            <a:r>
              <a:rPr lang="en-US" sz="2400" u="sng">
                <a:solidFill>
                  <a:srgbClr val="1470A8"/>
                </a:solidFill>
                <a:latin typeface="Arial"/>
                <a:cs typeface="Arial"/>
              </a:rPr>
              <a:t>dhschronicdiseaseprevention@dhs.wisconsin.gov</a:t>
            </a:r>
          </a:p>
          <a:p>
            <a:pPr>
              <a:lnSpc>
                <a:spcPct val="100000"/>
              </a:lnSpc>
              <a:spcBef>
                <a:spcPts val="600"/>
              </a:spcBef>
              <a:spcAft>
                <a:spcPts val="600"/>
              </a:spcAft>
            </a:pPr>
            <a:r>
              <a:rPr lang="en-US" sz="2400">
                <a:latin typeface="Arial"/>
                <a:cs typeface="Arial"/>
              </a:rPr>
              <a:t>For</a:t>
            </a:r>
            <a:r>
              <a:rPr lang="en-US" sz="2400" b="1">
                <a:latin typeface="Arial"/>
                <a:cs typeface="Arial"/>
              </a:rPr>
              <a:t> technical questions </a:t>
            </a:r>
            <a:r>
              <a:rPr lang="en-US" sz="2400">
                <a:latin typeface="Arial"/>
                <a:cs typeface="Arial"/>
              </a:rPr>
              <a:t>or </a:t>
            </a:r>
            <a:r>
              <a:rPr lang="en-US" sz="2400" b="1">
                <a:latin typeface="Arial"/>
                <a:cs typeface="Arial"/>
              </a:rPr>
              <a:t>custom requests</a:t>
            </a:r>
            <a:r>
              <a:rPr lang="en-US" sz="2400">
                <a:latin typeface="Arial"/>
                <a:cs typeface="Arial"/>
              </a:rPr>
              <a:t>, email us at </a:t>
            </a:r>
            <a:r>
              <a:rPr lang="en-US" sz="2400" u="sng">
                <a:solidFill>
                  <a:srgbClr val="1470A8"/>
                </a:solidFill>
                <a:latin typeface="Arial"/>
                <a:cs typeface="Arial"/>
              </a:rPr>
              <a:t>nhp@hip.wisc.edu</a:t>
            </a:r>
            <a:r>
              <a:rPr lang="en-US" sz="2400">
                <a:latin typeface="Arial"/>
                <a:cs typeface="Arial"/>
              </a:rPr>
              <a:t> </a:t>
            </a:r>
            <a:endParaRPr lang="en-US" sz="2400"/>
          </a:p>
        </p:txBody>
      </p:sp>
      <p:sp>
        <p:nvSpPr>
          <p:cNvPr id="6" name="Slide Number Placeholder 5"/>
          <p:cNvSpPr>
            <a:spLocks noGrp="1"/>
          </p:cNvSpPr>
          <p:nvPr>
            <p:ph type="sldNum" sz="quarter" idx="12"/>
          </p:nvPr>
        </p:nvSpPr>
        <p:spPr>
          <a:prstGeom prst="ellipse">
            <a:avLst/>
          </a:prstGeom>
          <a:solidFill>
            <a:schemeClr val="tx1">
              <a:lumMod val="65000"/>
              <a:lumOff val="35000"/>
            </a:schemeClr>
          </a:solidFill>
        </p:spPr>
        <p:txBody>
          <a:bodyPr lIns="0" rIns="0" anchor="ctr"/>
          <a:lstStyle>
            <a:lvl1pPr>
              <a:defRPr sz="1400" b="1" i="1">
                <a:solidFill>
                  <a:schemeClr val="bg1"/>
                </a:solidFill>
              </a:defRPr>
            </a:lvl1pPr>
          </a:lstStyle>
          <a:p>
            <a:pPr algn="ctr">
              <a:defRPr/>
            </a:pPr>
            <a:fld id="{5B955762-4BE2-4F5C-A110-89215435B7B1}" type="slidenum">
              <a:rPr lang="en-US" i="0" smtClean="0"/>
              <a:pPr algn="ctr">
                <a:defRPr/>
              </a:pPr>
              <a:t>19</a:t>
            </a:fld>
            <a:endParaRPr lang="en-US" i="0"/>
          </a:p>
        </p:txBody>
      </p:sp>
    </p:spTree>
    <p:extLst>
      <p:ext uri="{BB962C8B-B14F-4D97-AF65-F5344CB8AC3E}">
        <p14:creationId xmlns:p14="http://schemas.microsoft.com/office/powerpoint/2010/main" val="2248083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a:latin typeface="Arial"/>
                <a:cs typeface="Arial"/>
              </a:rPr>
              <a:t>The challenge and opportunity</a:t>
            </a:r>
          </a:p>
          <a:p>
            <a:r>
              <a:rPr lang="en-US" sz="2400">
                <a:latin typeface="Arial"/>
                <a:cs typeface="Arial"/>
              </a:rPr>
              <a:t>NHP program resources</a:t>
            </a:r>
            <a:endParaRPr lang="en-US" sz="2400"/>
          </a:p>
          <a:p>
            <a:r>
              <a:rPr lang="en-US" sz="2400">
                <a:latin typeface="Arial"/>
                <a:cs typeface="Arial"/>
              </a:rPr>
              <a:t>How you can use NHP resources </a:t>
            </a:r>
          </a:p>
        </p:txBody>
      </p:sp>
      <p:sp>
        <p:nvSpPr>
          <p:cNvPr id="4" name="Slide Number Placeholder 5"/>
          <p:cNvSpPr>
            <a:spLocks noGrp="1"/>
          </p:cNvSpPr>
          <p:nvPr>
            <p:ph type="sldNum" sz="quarter" idx="12"/>
          </p:nvPr>
        </p:nvSpPr>
        <p:spPr>
          <a:xfrm>
            <a:off x="47625" y="6426199"/>
            <a:ext cx="411480" cy="411480"/>
          </a:xfrm>
          <a:prstGeom prst="ellipse">
            <a:avLst/>
          </a:prstGeom>
          <a:solidFill>
            <a:schemeClr val="tx1">
              <a:lumMod val="65000"/>
              <a:lumOff val="35000"/>
            </a:schemeClr>
          </a:solidFill>
        </p:spPr>
        <p:txBody>
          <a:bodyPr lIns="0" rIns="0" anchor="ctr"/>
          <a:lstStyle>
            <a:lvl1pPr>
              <a:defRPr sz="1400" b="1" i="1">
                <a:solidFill>
                  <a:schemeClr val="bg1"/>
                </a:solidFill>
              </a:defRPr>
            </a:lvl1pPr>
          </a:lstStyle>
          <a:p>
            <a:pPr algn="ctr">
              <a:defRPr/>
            </a:pPr>
            <a:fld id="{5B955762-4BE2-4F5C-A110-89215435B7B1}" type="slidenum">
              <a:rPr lang="en-US" i="0" smtClean="0"/>
              <a:pPr algn="ctr">
                <a:defRPr/>
              </a:pPr>
              <a:t>2</a:t>
            </a:fld>
            <a:endParaRPr lang="en-US" i="0"/>
          </a:p>
        </p:txBody>
      </p:sp>
      <p:sp>
        <p:nvSpPr>
          <p:cNvPr id="6" name="Title 3"/>
          <p:cNvSpPr>
            <a:spLocks noGrp="1"/>
          </p:cNvSpPr>
          <p:nvPr>
            <p:ph type="title"/>
          </p:nvPr>
        </p:nvSpPr>
        <p:spPr>
          <a:xfrm>
            <a:off x="838200" y="365125"/>
            <a:ext cx="10515600" cy="132556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2800" b="0">
                <a:solidFill>
                  <a:srgbClr val="105984"/>
                </a:solidFill>
              </a:rPr>
              <a:t>Contents</a:t>
            </a:r>
            <a:br>
              <a:rPr lang="en-US" sz="2800" b="0">
                <a:solidFill>
                  <a:srgbClr val="105984"/>
                </a:solidFill>
              </a:rPr>
            </a:br>
            <a:endParaRPr lang="en-US" sz="2800" b="0">
              <a:solidFill>
                <a:srgbClr val="105984"/>
              </a:solidFill>
            </a:endParaRPr>
          </a:p>
        </p:txBody>
      </p:sp>
    </p:spTree>
    <p:extLst>
      <p:ext uri="{BB962C8B-B14F-4D97-AF65-F5344CB8AC3E}">
        <p14:creationId xmlns:p14="http://schemas.microsoft.com/office/powerpoint/2010/main" val="2776268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02D44074-0B69-4F0C-A7B3-5645CE40D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5">
            <a:extLst>
              <a:ext uri="{FF2B5EF4-FFF2-40B4-BE49-F238E27FC236}">
                <a16:creationId xmlns:a16="http://schemas.microsoft.com/office/drawing/2014/main" id="{29ACE224-853A-4B4A-BDB0-2CCA016AF46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396" y="2668247"/>
            <a:ext cx="4009645" cy="6799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9A405103-5C8C-0546-8468-16B06FFAD0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6485" y="500536"/>
            <a:ext cx="3022600" cy="660400"/>
          </a:xfrm>
          <a:prstGeom prst="rect">
            <a:avLst/>
          </a:prstGeom>
          <a:extLst>
            <a:ext uri="{909E8E84-426E-40DD-AFC4-6F175D3DCCD1}">
              <a14:hiddenFill xmlns:a14="http://schemas.microsoft.com/office/drawing/2010/main">
                <a:solidFill>
                  <a:srgbClr val="FFFFFF"/>
                </a:solidFill>
              </a14:hiddenFill>
            </a:ext>
          </a:extLst>
        </p:spPr>
      </p:pic>
      <p:pic>
        <p:nvPicPr>
          <p:cNvPr id="71" name="Picture 14" descr="A picture containing plate, drawing&#10;&#10;Description generated with very high confidence">
            <a:extLst>
              <a:ext uri="{FF2B5EF4-FFF2-40B4-BE49-F238E27FC236}">
                <a16:creationId xmlns:a16="http://schemas.microsoft.com/office/drawing/2014/main" id="{256AF0A4-51C8-8F41-AB4B-7602FB364A2A}"/>
              </a:ext>
            </a:extLst>
          </p:cNvPr>
          <p:cNvPicPr>
            <a:picLocks noChangeAspect="1"/>
          </p:cNvPicPr>
          <p:nvPr/>
        </p:nvPicPr>
        <p:blipFill>
          <a:blip r:embed="rId5"/>
          <a:stretch>
            <a:fillRect/>
          </a:stretch>
        </p:blipFill>
        <p:spPr>
          <a:xfrm>
            <a:off x="3901439" y="1858567"/>
            <a:ext cx="3247645" cy="625472"/>
          </a:xfrm>
          <a:prstGeom prst="rect">
            <a:avLst/>
          </a:prstGeom>
        </p:spPr>
      </p:pic>
      <p:pic>
        <p:nvPicPr>
          <p:cNvPr id="7" name="Picture 4">
            <a:extLst>
              <a:ext uri="{FF2B5EF4-FFF2-40B4-BE49-F238E27FC236}">
                <a16:creationId xmlns:a16="http://schemas.microsoft.com/office/drawing/2014/main" id="{F8C76E61-D1DB-3F40-94B7-6BE76C8522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9230" y="3678561"/>
            <a:ext cx="3392488" cy="991955"/>
          </a:xfrm>
          <a:prstGeom prst="rect">
            <a:avLst/>
          </a:prstGeom>
          <a:extLst>
            <a:ext uri="{909E8E84-426E-40DD-AFC4-6F175D3DCCD1}">
              <a14:hiddenFill xmlns:a14="http://schemas.microsoft.com/office/drawing/2010/main">
                <a:solidFill>
                  <a:srgbClr val="FFFFFF"/>
                </a:solidFill>
              </a14:hiddenFill>
            </a:ext>
          </a:extLst>
        </p:spPr>
      </p:pic>
      <p:pic>
        <p:nvPicPr>
          <p:cNvPr id="65" name="Picture 16">
            <a:extLst>
              <a:ext uri="{FF2B5EF4-FFF2-40B4-BE49-F238E27FC236}">
                <a16:creationId xmlns:a16="http://schemas.microsoft.com/office/drawing/2014/main" id="{8A717849-17B2-9247-9759-43EB18EB057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73357" y="3126428"/>
            <a:ext cx="2216723" cy="57149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9">
            <a:extLst>
              <a:ext uri="{FF2B5EF4-FFF2-40B4-BE49-F238E27FC236}">
                <a16:creationId xmlns:a16="http://schemas.microsoft.com/office/drawing/2014/main" id="{F764298A-7D38-CB44-B058-15246E96A6C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3468" y="5208286"/>
            <a:ext cx="4391660" cy="7790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8153399" y="640081"/>
            <a:ext cx="3395133" cy="5574452"/>
          </a:xfrm>
        </p:spPr>
        <p:txBody>
          <a:bodyPr vert="horz" lIns="91440" tIns="45720" rIns="91440" bIns="45720" rtlCol="0" anchor="ctr">
            <a:normAutofit/>
          </a:bodyPr>
          <a:lstStyle/>
          <a:p>
            <a:pPr eaLnBrk="1" hangingPunct="1"/>
            <a:r>
              <a:rPr lang="en-US" sz="3200" b="0" kern="1200">
                <a:solidFill>
                  <a:srgbClr val="FFFFFF"/>
                </a:solidFill>
                <a:ea typeface="+mj-ea"/>
              </a:rPr>
              <a:t>NHP Sponsors and Partners</a:t>
            </a:r>
          </a:p>
        </p:txBody>
      </p:sp>
      <p:pic>
        <p:nvPicPr>
          <p:cNvPr id="1030" name="Picture 6">
            <a:extLst>
              <a:ext uri="{FF2B5EF4-FFF2-40B4-BE49-F238E27FC236}">
                <a16:creationId xmlns:a16="http://schemas.microsoft.com/office/drawing/2014/main" id="{2D3CDE90-01EA-0648-9374-E395F39E70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6485" y="1063302"/>
            <a:ext cx="3810000" cy="1104900"/>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5"/>
          <p:cNvSpPr>
            <a:spLocks noGrp="1"/>
          </p:cNvSpPr>
          <p:nvPr>
            <p:ph type="sldNum" sz="quarter" idx="12"/>
          </p:nvPr>
        </p:nvSpPr>
        <p:spPr>
          <a:xfrm>
            <a:off x="47625" y="6426199"/>
            <a:ext cx="411480" cy="411480"/>
          </a:xfrm>
          <a:prstGeom prst="ellipse">
            <a:avLst/>
          </a:prstGeom>
          <a:solidFill>
            <a:schemeClr val="tx1">
              <a:lumMod val="65000"/>
              <a:lumOff val="35000"/>
            </a:schemeClr>
          </a:solidFill>
        </p:spPr>
        <p:txBody>
          <a:bodyPr lIns="0" rIns="0" anchor="ctr"/>
          <a:lstStyle>
            <a:lvl1pPr>
              <a:defRPr sz="1400" b="1" i="1">
                <a:solidFill>
                  <a:schemeClr val="bg1"/>
                </a:solidFill>
              </a:defRPr>
            </a:lvl1pPr>
          </a:lstStyle>
          <a:p>
            <a:pPr algn="ctr">
              <a:defRPr/>
            </a:pPr>
            <a:fld id="{5B955762-4BE2-4F5C-A110-89215435B7B1}" type="slidenum">
              <a:rPr lang="en-US" i="0" smtClean="0"/>
              <a:pPr algn="ctr">
                <a:defRPr/>
              </a:pPr>
              <a:t>20</a:t>
            </a:fld>
            <a:endParaRPr lang="en-US" i="0"/>
          </a:p>
        </p:txBody>
      </p:sp>
    </p:spTree>
    <p:extLst>
      <p:ext uri="{BB962C8B-B14F-4D97-AF65-F5344CB8AC3E}">
        <p14:creationId xmlns:p14="http://schemas.microsoft.com/office/powerpoint/2010/main" val="3824076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lstStyle/>
          <a:p>
            <a:pPr algn="l"/>
            <a:r>
              <a:rPr lang="en-US" altLang="en-US" sz="2800" b="0">
                <a:solidFill>
                  <a:srgbClr val="105984"/>
                </a:solidFill>
              </a:rPr>
              <a:t>Discussion</a:t>
            </a:r>
          </a:p>
        </p:txBody>
      </p:sp>
      <p:sp>
        <p:nvSpPr>
          <p:cNvPr id="3" name="Content Placeholder 2"/>
          <p:cNvSpPr>
            <a:spLocks noGrp="1"/>
          </p:cNvSpPr>
          <p:nvPr>
            <p:ph idx="1"/>
          </p:nvPr>
        </p:nvSpPr>
        <p:spPr/>
        <p:txBody>
          <a:bodyPr/>
          <a:lstStyle/>
          <a:p>
            <a:r>
              <a:rPr lang="en-US" dirty="0">
                <a:latin typeface="Arial"/>
                <a:cs typeface="Arial"/>
              </a:rPr>
              <a:t>Do you see potential for using these data / reports in your work?</a:t>
            </a:r>
          </a:p>
          <a:p>
            <a:r>
              <a:rPr lang="en-US" dirty="0">
                <a:latin typeface="Arial"/>
                <a:cs typeface="Arial"/>
              </a:rPr>
              <a:t>Do you have feedback that could make the program even more powerful to you in your work?</a:t>
            </a:r>
          </a:p>
          <a:p>
            <a:pPr marL="0" indent="0">
              <a:buNone/>
            </a:pPr>
            <a:endParaRPr lang="en-US" sz="2000"/>
          </a:p>
        </p:txBody>
      </p:sp>
      <p:sp>
        <p:nvSpPr>
          <p:cNvPr id="6" name="Slide Number Placeholder 5"/>
          <p:cNvSpPr>
            <a:spLocks noGrp="1"/>
          </p:cNvSpPr>
          <p:nvPr>
            <p:ph type="sldNum" sz="quarter" idx="12"/>
          </p:nvPr>
        </p:nvSpPr>
        <p:spPr>
          <a:prstGeom prst="ellipse">
            <a:avLst/>
          </a:prstGeom>
          <a:solidFill>
            <a:schemeClr val="tx1">
              <a:lumMod val="65000"/>
              <a:lumOff val="35000"/>
            </a:schemeClr>
          </a:solidFill>
        </p:spPr>
        <p:txBody>
          <a:bodyPr lIns="0" rIns="0" anchor="ctr"/>
          <a:lstStyle>
            <a:lvl1pPr>
              <a:defRPr sz="1400" b="1" i="1">
                <a:solidFill>
                  <a:schemeClr val="bg1"/>
                </a:solidFill>
              </a:defRPr>
            </a:lvl1pPr>
          </a:lstStyle>
          <a:p>
            <a:pPr algn="ctr">
              <a:defRPr/>
            </a:pPr>
            <a:fld id="{5B955762-4BE2-4F5C-A110-89215435B7B1}" type="slidenum">
              <a:rPr lang="en-US" i="0" smtClean="0"/>
              <a:pPr algn="ctr">
                <a:defRPr/>
              </a:pPr>
              <a:t>21</a:t>
            </a:fld>
            <a:endParaRPr lang="en-US" i="0"/>
          </a:p>
        </p:txBody>
      </p:sp>
    </p:spTree>
    <p:extLst>
      <p:ext uri="{BB962C8B-B14F-4D97-AF65-F5344CB8AC3E}">
        <p14:creationId xmlns:p14="http://schemas.microsoft.com/office/powerpoint/2010/main" val="1438074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lstStyle/>
          <a:p>
            <a:pPr algn="l"/>
            <a:r>
              <a:rPr lang="en-US" sz="2800" b="0">
                <a:solidFill>
                  <a:srgbClr val="105984"/>
                </a:solidFill>
              </a:rPr>
              <a:t>Questions</a:t>
            </a:r>
          </a:p>
        </p:txBody>
      </p:sp>
      <p:sp>
        <p:nvSpPr>
          <p:cNvPr id="6" name="Slide Number Placeholder 5"/>
          <p:cNvSpPr>
            <a:spLocks noGrp="1"/>
          </p:cNvSpPr>
          <p:nvPr>
            <p:ph type="sldNum" sz="quarter" idx="12"/>
          </p:nvPr>
        </p:nvSpPr>
        <p:spPr>
          <a:xfrm>
            <a:off x="47625" y="6426199"/>
            <a:ext cx="411480" cy="411480"/>
          </a:xfrm>
          <a:prstGeom prst="ellipse">
            <a:avLst/>
          </a:prstGeom>
          <a:solidFill>
            <a:schemeClr val="tx1">
              <a:lumMod val="65000"/>
              <a:lumOff val="35000"/>
            </a:schemeClr>
          </a:solidFill>
        </p:spPr>
        <p:txBody>
          <a:bodyPr lIns="0" rIns="0" anchor="ctr"/>
          <a:lstStyle>
            <a:lvl1pPr>
              <a:defRPr sz="1400" b="1" i="1">
                <a:solidFill>
                  <a:schemeClr val="bg1"/>
                </a:solidFill>
              </a:defRPr>
            </a:lvl1pPr>
          </a:lstStyle>
          <a:p>
            <a:pPr algn="ctr">
              <a:defRPr/>
            </a:pPr>
            <a:fld id="{5B955762-4BE2-4F5C-A110-89215435B7B1}" type="slidenum">
              <a:rPr lang="en-US" i="0" smtClean="0"/>
              <a:pPr algn="ctr">
                <a:defRPr/>
              </a:pPr>
              <a:t>22</a:t>
            </a:fld>
            <a:endParaRPr lang="en-US" i="0"/>
          </a:p>
        </p:txBody>
      </p:sp>
      <p:pic>
        <p:nvPicPr>
          <p:cNvPr id="7" name="Picture 6">
            <a:extLst>
              <a:ext uri="{FF2B5EF4-FFF2-40B4-BE49-F238E27FC236}">
                <a16:creationId xmlns:a16="http://schemas.microsoft.com/office/drawing/2014/main" id="{A86EABCF-DD98-46E3-9C51-122B4510C60F}"/>
              </a:ext>
            </a:extLst>
          </p:cNvPr>
          <p:cNvPicPr>
            <a:picLocks noChangeAspect="1"/>
          </p:cNvPicPr>
          <p:nvPr/>
        </p:nvPicPr>
        <p:blipFill rotWithShape="1">
          <a:blip r:embed="rId2">
            <a:duotone>
              <a:schemeClr val="accent1">
                <a:shade val="45000"/>
                <a:satMod val="135000"/>
              </a:schemeClr>
              <a:prstClr val="white"/>
            </a:duotone>
          </a:blip>
          <a:srcRect b="9173"/>
          <a:stretch/>
        </p:blipFill>
        <p:spPr>
          <a:xfrm>
            <a:off x="3362321" y="1090249"/>
            <a:ext cx="4768425" cy="4677502"/>
          </a:xfrm>
          <a:prstGeom prst="rect">
            <a:avLst/>
          </a:prstGeom>
        </p:spPr>
      </p:pic>
    </p:spTree>
    <p:extLst>
      <p:ext uri="{BB962C8B-B14F-4D97-AF65-F5344CB8AC3E}">
        <p14:creationId xmlns:p14="http://schemas.microsoft.com/office/powerpoint/2010/main" val="3101992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286811"/>
            <a:ext cx="12192000" cy="2531059"/>
          </a:xfrm>
          <a:prstGeom prst="rect">
            <a:avLst/>
          </a:prstGeom>
          <a:solidFill>
            <a:srgbClr val="10598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endParaRPr lang="en-US" sz="1100">
              <a:latin typeface="Century Gothic" panose="020B0502020202020204" pitchFamily="34" charset="0"/>
              <a:ea typeface="Roboto" panose="02000000000000000000" pitchFamily="2" charset="0"/>
              <a:cs typeface="Roboto" panose="02000000000000000000" pitchFamily="2" charset="0"/>
            </a:endParaRPr>
          </a:p>
          <a:p>
            <a:endParaRPr lang="en-US">
              <a:latin typeface="Century Gothic" panose="020B0502020202020204" pitchFamily="34" charset="0"/>
              <a:ea typeface="Roboto" panose="02000000000000000000" pitchFamily="2" charset="0"/>
              <a:cs typeface="Roboto" panose="02000000000000000000" pitchFamily="2" charset="0"/>
            </a:endParaRPr>
          </a:p>
          <a:p>
            <a:r>
              <a:rPr lang="en-US" sz="4000">
                <a:latin typeface="Arial"/>
                <a:ea typeface="Roboto"/>
                <a:cs typeface="Arial"/>
              </a:rPr>
              <a:t>The Challenge and Opportunity</a:t>
            </a:r>
          </a:p>
          <a:p>
            <a:r>
              <a:rPr lang="en-US" sz="2800">
                <a:latin typeface="Arial"/>
                <a:ea typeface="Roboto"/>
                <a:cs typeface="Arial"/>
              </a:rPr>
              <a:t>Lauren Bednarz </a:t>
            </a:r>
          </a:p>
        </p:txBody>
      </p:sp>
      <p:sp>
        <p:nvSpPr>
          <p:cNvPr id="2" name="Slide Number Placeholder 5">
            <a:extLst>
              <a:ext uri="{FF2B5EF4-FFF2-40B4-BE49-F238E27FC236}">
                <a16:creationId xmlns:a16="http://schemas.microsoft.com/office/drawing/2014/main" id="{5F471602-48E0-4D19-9554-D1133175BC80}"/>
              </a:ext>
            </a:extLst>
          </p:cNvPr>
          <p:cNvSpPr txBox="1">
            <a:spLocks/>
          </p:cNvSpPr>
          <p:nvPr/>
        </p:nvSpPr>
        <p:spPr>
          <a:xfrm>
            <a:off x="0" y="6445249"/>
            <a:ext cx="411480" cy="411480"/>
          </a:xfrm>
          <a:prstGeom prst="ellipse">
            <a:avLst/>
          </a:prstGeom>
          <a:solidFill>
            <a:schemeClr val="tx1">
              <a:lumMod val="65000"/>
              <a:lumOff val="35000"/>
            </a:schemeClr>
          </a:solidFill>
        </p:spPr>
        <p:txBody>
          <a:bodyPr lIns="0" tIns="0" rIns="0" bIns="0" anchor="ctr"/>
          <a:lstStyle>
            <a:defPPr>
              <a:defRPr lang="en-US"/>
            </a:defPPr>
            <a:lvl1pPr algn="l" defTabSz="457200" rtl="0" eaLnBrk="0" fontAlgn="base" hangingPunct="0">
              <a:spcBef>
                <a:spcPct val="0"/>
              </a:spcBef>
              <a:spcAft>
                <a:spcPct val="0"/>
              </a:spcAft>
              <a:defRPr sz="1400" b="1" i="1" kern="1200">
                <a:solidFill>
                  <a:schemeClr val="bg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defRPr/>
            </a:pPr>
            <a:fld id="{5B955762-4BE2-4F5C-A110-89215435B7B1}" type="slidenum">
              <a:rPr lang="en-US" i="0" smtClean="0"/>
              <a:pPr algn="ctr">
                <a:defRPr/>
              </a:pPr>
              <a:t>3</a:t>
            </a:fld>
            <a:endParaRPr lang="en-US" i="0"/>
          </a:p>
        </p:txBody>
      </p:sp>
    </p:spTree>
    <p:extLst>
      <p:ext uri="{BB962C8B-B14F-4D97-AF65-F5344CB8AC3E}">
        <p14:creationId xmlns:p14="http://schemas.microsoft.com/office/powerpoint/2010/main" val="2135923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3"/>
          <p:cNvSpPr txBox="1">
            <a:spLocks noGrp="1"/>
          </p:cNvSpPr>
          <p:nvPr>
            <p:ph type="title"/>
          </p:nvPr>
        </p:nvSpPr>
        <p:spPr>
          <a:xfrm>
            <a:off x="344424" y="344143"/>
            <a:ext cx="10751288" cy="71551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2800" b="0">
                <a:solidFill>
                  <a:srgbClr val="105984"/>
                </a:solidFill>
              </a:rPr>
              <a:t>The Challenge</a:t>
            </a:r>
            <a:endParaRPr/>
          </a:p>
        </p:txBody>
      </p:sp>
      <p:sp>
        <p:nvSpPr>
          <p:cNvPr id="100" name="Google Shape;100;p3"/>
          <p:cNvSpPr>
            <a:spLocks noGrp="1"/>
          </p:cNvSpPr>
          <p:nvPr>
            <p:ph type="sldNum" idx="12"/>
          </p:nvPr>
        </p:nvSpPr>
        <p:spPr>
          <a:xfrm>
            <a:off x="47625" y="6426199"/>
            <a:ext cx="411480" cy="411480"/>
          </a:xfrm>
          <a:prstGeom prst="ellipse">
            <a:avLst/>
          </a:prstGeom>
          <a:solidFill>
            <a:srgbClr val="595959"/>
          </a:solidFill>
          <a:ln>
            <a:noFill/>
          </a:ln>
        </p:spPr>
        <p:txBody>
          <a:bodyPr spcFirstLastPara="1" wrap="square" lIns="0" tIns="45700" rIns="0" bIns="45700" anchor="ctr" anchorCtr="0">
            <a:noAutofit/>
          </a:bodyPr>
          <a:lstStyle/>
          <a:p>
            <a:pPr marL="0" marR="0" lvl="0" indent="0" algn="ctr" rtl="0">
              <a:spcBef>
                <a:spcPts val="0"/>
              </a:spcBef>
              <a:spcAft>
                <a:spcPts val="0"/>
              </a:spcAft>
              <a:buNone/>
            </a:pPr>
            <a:fld id="{00000000-1234-1234-1234-123412341234}" type="slidenum">
              <a:rPr lang="en-US" sz="1400" b="1" i="0">
                <a:solidFill>
                  <a:schemeClr val="lt1"/>
                </a:solidFill>
                <a:latin typeface="Calibri"/>
                <a:ea typeface="Calibri"/>
                <a:cs typeface="Calibri"/>
                <a:sym typeface="Calibri"/>
              </a:rPr>
              <a:t>4</a:t>
            </a:fld>
            <a:endParaRPr sz="1400" b="1" i="0">
              <a:solidFill>
                <a:schemeClr val="lt1"/>
              </a:solidFill>
              <a:latin typeface="Calibri"/>
              <a:ea typeface="Calibri"/>
              <a:cs typeface="Calibri"/>
              <a:sym typeface="Calibri"/>
            </a:endParaRPr>
          </a:p>
        </p:txBody>
      </p:sp>
      <p:sp>
        <p:nvSpPr>
          <p:cNvPr id="101" name="Google Shape;101;p3"/>
          <p:cNvSpPr/>
          <p:nvPr/>
        </p:nvSpPr>
        <p:spPr>
          <a:xfrm>
            <a:off x="637162" y="1439056"/>
            <a:ext cx="3732551" cy="1161270"/>
          </a:xfrm>
          <a:prstGeom prst="rect">
            <a:avLst/>
          </a:prstGeom>
          <a:solidFill>
            <a:srgbClr val="105984"/>
          </a:solidFill>
          <a:ln w="12700" cap="flat" cmpd="sng">
            <a:solidFill>
              <a:srgbClr val="2F648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Health is shaped by local conditions, due to:  </a:t>
            </a:r>
            <a:endParaRPr/>
          </a:p>
        </p:txBody>
      </p:sp>
      <p:sp>
        <p:nvSpPr>
          <p:cNvPr id="102" name="Google Shape;102;p3"/>
          <p:cNvSpPr/>
          <p:nvPr/>
        </p:nvSpPr>
        <p:spPr>
          <a:xfrm>
            <a:off x="5426008" y="1439056"/>
            <a:ext cx="6224955" cy="1161270"/>
          </a:xfrm>
          <a:prstGeom prst="rect">
            <a:avLst/>
          </a:prstGeom>
          <a:solidFill>
            <a:srgbClr val="10598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most health data are only available at the county level, making it difficult for community organizations, health systems, government agencies, and researchers to:</a:t>
            </a:r>
            <a:endParaRPr/>
          </a:p>
        </p:txBody>
      </p:sp>
      <p:sp>
        <p:nvSpPr>
          <p:cNvPr id="103" name="Google Shape;103;p3"/>
          <p:cNvSpPr/>
          <p:nvPr/>
        </p:nvSpPr>
        <p:spPr>
          <a:xfrm>
            <a:off x="682421" y="2791239"/>
            <a:ext cx="3687292" cy="810407"/>
          </a:xfrm>
          <a:prstGeom prst="roundRect">
            <a:avLst>
              <a:gd name="adj" fmla="val 16667"/>
            </a:avLst>
          </a:prstGeom>
          <a:solidFill>
            <a:srgbClr val="AFD0E2"/>
          </a:solidFill>
          <a:ln w="12700" cap="flat" cmpd="sng">
            <a:solidFill>
              <a:srgbClr val="2F648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Social inequities</a:t>
            </a:r>
            <a:endParaRPr/>
          </a:p>
        </p:txBody>
      </p:sp>
      <p:sp>
        <p:nvSpPr>
          <p:cNvPr id="104" name="Google Shape;104;p3"/>
          <p:cNvSpPr/>
          <p:nvPr/>
        </p:nvSpPr>
        <p:spPr>
          <a:xfrm>
            <a:off x="682420" y="4913703"/>
            <a:ext cx="3687292" cy="810407"/>
          </a:xfrm>
          <a:prstGeom prst="roundRect">
            <a:avLst>
              <a:gd name="adj" fmla="val 16667"/>
            </a:avLst>
          </a:prstGeom>
          <a:solidFill>
            <a:srgbClr val="AFD0E2"/>
          </a:solidFill>
          <a:ln w="12700" cap="flat" cmpd="sng">
            <a:solidFill>
              <a:srgbClr val="2F648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Impacts on environment and living conditions</a:t>
            </a:r>
            <a:endParaRPr>
              <a:solidFill>
                <a:schemeClr val="dk1"/>
              </a:solidFill>
            </a:endParaRPr>
          </a:p>
        </p:txBody>
      </p:sp>
      <p:cxnSp>
        <p:nvCxnSpPr>
          <p:cNvPr id="105" name="Google Shape;105;p3"/>
          <p:cNvCxnSpPr>
            <a:stCxn id="103" idx="2"/>
            <a:endCxn id="104" idx="0"/>
          </p:cNvCxnSpPr>
          <p:nvPr/>
        </p:nvCxnSpPr>
        <p:spPr>
          <a:xfrm>
            <a:off x="2526067" y="3601646"/>
            <a:ext cx="0" cy="1312200"/>
          </a:xfrm>
          <a:prstGeom prst="straightConnector1">
            <a:avLst/>
          </a:prstGeom>
          <a:noFill/>
          <a:ln w="9525" cap="flat" cmpd="sng">
            <a:solidFill>
              <a:schemeClr val="accent1"/>
            </a:solidFill>
            <a:prstDash val="solid"/>
            <a:miter lim="800000"/>
            <a:headEnd type="none" w="sm" len="sm"/>
            <a:tailEnd type="triangle" w="med" len="med"/>
          </a:ln>
        </p:spPr>
      </p:cxnSp>
      <p:sp>
        <p:nvSpPr>
          <p:cNvPr id="106" name="Google Shape;106;p3"/>
          <p:cNvSpPr txBox="1"/>
          <p:nvPr/>
        </p:nvSpPr>
        <p:spPr>
          <a:xfrm>
            <a:off x="4645227" y="1902066"/>
            <a:ext cx="55656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but,</a:t>
            </a:r>
            <a:endParaRPr/>
          </a:p>
        </p:txBody>
      </p:sp>
      <p:sp>
        <p:nvSpPr>
          <p:cNvPr id="107" name="Google Shape;107;p3"/>
          <p:cNvSpPr/>
          <p:nvPr/>
        </p:nvSpPr>
        <p:spPr>
          <a:xfrm>
            <a:off x="5690067" y="2791239"/>
            <a:ext cx="1828800" cy="2932871"/>
          </a:xfrm>
          <a:prstGeom prst="round2DiagRect">
            <a:avLst>
              <a:gd name="adj1" fmla="val 16667"/>
              <a:gd name="adj2" fmla="val 0"/>
            </a:avLst>
          </a:prstGeom>
          <a:solidFill>
            <a:srgbClr val="AFD0E2"/>
          </a:solidFill>
          <a:ln w="12700" cap="flat" cmpd="sng">
            <a:solidFill>
              <a:srgbClr val="2F6482"/>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Identify and prioritize health improvement opportunities</a:t>
            </a:r>
            <a:endParaRPr>
              <a:solidFill>
                <a:schemeClr val="dk1"/>
              </a:solidFill>
            </a:endParaRPr>
          </a:p>
        </p:txBody>
      </p:sp>
      <p:sp>
        <p:nvSpPr>
          <p:cNvPr id="108" name="Google Shape;108;p3"/>
          <p:cNvSpPr/>
          <p:nvPr/>
        </p:nvSpPr>
        <p:spPr>
          <a:xfrm>
            <a:off x="7624085" y="2791238"/>
            <a:ext cx="1828800" cy="2893144"/>
          </a:xfrm>
          <a:prstGeom prst="round2DiagRect">
            <a:avLst>
              <a:gd name="adj1" fmla="val 16667"/>
              <a:gd name="adj2" fmla="val 0"/>
            </a:avLst>
          </a:prstGeom>
          <a:solidFill>
            <a:srgbClr val="AFD0E2"/>
          </a:solidFill>
          <a:ln w="12700" cap="flat" cmpd="sng">
            <a:solidFill>
              <a:srgbClr val="2F6482"/>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Target disparities and inequities at the neighborhood level</a:t>
            </a:r>
            <a:endParaRPr>
              <a:solidFill>
                <a:schemeClr val="dk1"/>
              </a:solidFill>
            </a:endParaRPr>
          </a:p>
        </p:txBody>
      </p:sp>
      <p:sp>
        <p:nvSpPr>
          <p:cNvPr id="109" name="Google Shape;109;p3"/>
          <p:cNvSpPr/>
          <p:nvPr/>
        </p:nvSpPr>
        <p:spPr>
          <a:xfrm>
            <a:off x="9558103" y="2791238"/>
            <a:ext cx="1828800" cy="2893144"/>
          </a:xfrm>
          <a:prstGeom prst="round2DiagRect">
            <a:avLst>
              <a:gd name="adj1" fmla="val 16667"/>
              <a:gd name="adj2" fmla="val 0"/>
            </a:avLst>
          </a:prstGeom>
          <a:solidFill>
            <a:srgbClr val="AFD0E2"/>
          </a:solidFill>
          <a:ln w="12700" cap="flat" cmpd="sng">
            <a:solidFill>
              <a:srgbClr val="2F6482"/>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Monitor the effectiveness of programs and interventions</a:t>
            </a:r>
            <a:endParaRPr>
              <a:solidFill>
                <a:schemeClr val="dk1"/>
              </a:solidFill>
            </a:endParaRPr>
          </a:p>
        </p:txBody>
      </p:sp>
      <p:sp>
        <p:nvSpPr>
          <p:cNvPr id="110" name="Google Shape;110;p3"/>
          <p:cNvSpPr/>
          <p:nvPr/>
        </p:nvSpPr>
        <p:spPr>
          <a:xfrm>
            <a:off x="682420" y="3852471"/>
            <a:ext cx="3687292" cy="810407"/>
          </a:xfrm>
          <a:prstGeom prst="roundRect">
            <a:avLst>
              <a:gd name="adj" fmla="val 16667"/>
            </a:avLst>
          </a:prstGeom>
          <a:solidFill>
            <a:srgbClr val="AFD0E2"/>
          </a:solidFill>
          <a:ln w="12700" cap="flat" cmpd="sng">
            <a:solidFill>
              <a:srgbClr val="2F648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Inequitable policies and practices</a:t>
            </a:r>
            <a:endParaRPr>
              <a:solidFill>
                <a:schemeClr val="dk1"/>
              </a:solidFill>
            </a:endParaRPr>
          </a:p>
        </p:txBody>
      </p:sp>
    </p:spTree>
    <p:extLst>
      <p:ext uri="{BB962C8B-B14F-4D97-AF65-F5344CB8AC3E}">
        <p14:creationId xmlns:p14="http://schemas.microsoft.com/office/powerpoint/2010/main" val="1078545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2800" b="0">
                <a:solidFill>
                  <a:srgbClr val="105984"/>
                </a:solidFill>
              </a:rPr>
              <a:t>The Opportunity</a:t>
            </a:r>
            <a:br>
              <a:rPr lang="en-US" sz="2800" b="0">
                <a:solidFill>
                  <a:srgbClr val="105984"/>
                </a:solidFill>
              </a:rPr>
            </a:br>
            <a:endParaRPr lang="en-US" sz="2800" b="0">
              <a:solidFill>
                <a:srgbClr val="105984"/>
              </a:solidFill>
            </a:endParaRPr>
          </a:p>
        </p:txBody>
      </p:sp>
      <p:sp>
        <p:nvSpPr>
          <p:cNvPr id="6" name="Slide Number Placeholder 5"/>
          <p:cNvSpPr>
            <a:spLocks noGrp="1"/>
          </p:cNvSpPr>
          <p:nvPr>
            <p:ph type="sldNum" sz="quarter" idx="12"/>
          </p:nvPr>
        </p:nvSpPr>
        <p:spPr>
          <a:prstGeom prst="ellipse">
            <a:avLst/>
          </a:prstGeom>
          <a:solidFill>
            <a:schemeClr val="tx1">
              <a:lumMod val="65000"/>
              <a:lumOff val="35000"/>
            </a:schemeClr>
          </a:solidFill>
        </p:spPr>
        <p:txBody>
          <a:bodyPr lIns="0" tIns="0" rIns="0" bIns="0" anchor="ctr"/>
          <a:lstStyle>
            <a:lvl1pPr>
              <a:defRPr sz="1400" b="1" i="1">
                <a:solidFill>
                  <a:schemeClr val="bg1"/>
                </a:solidFill>
              </a:defRPr>
            </a:lvl1pPr>
          </a:lstStyle>
          <a:p>
            <a:pPr algn="ctr">
              <a:defRPr/>
            </a:pPr>
            <a:fld id="{5B955762-4BE2-4F5C-A110-89215435B7B1}" type="slidenum">
              <a:rPr lang="en-US" i="0" smtClean="0"/>
              <a:pPr algn="ctr">
                <a:defRPr/>
              </a:pPr>
              <a:t>5</a:t>
            </a:fld>
            <a:endParaRPr lang="en-US" i="0"/>
          </a:p>
        </p:txBody>
      </p:sp>
      <p:sp>
        <p:nvSpPr>
          <p:cNvPr id="52" name="TextBox 51"/>
          <p:cNvSpPr txBox="1"/>
          <p:nvPr/>
        </p:nvSpPr>
        <p:spPr>
          <a:xfrm rot="21071434">
            <a:off x="18867312" y="1815139"/>
            <a:ext cx="976934" cy="369332"/>
          </a:xfrm>
          <a:prstGeom prst="rect">
            <a:avLst/>
          </a:prstGeom>
          <a:noFill/>
        </p:spPr>
        <p:txBody>
          <a:bodyPr wrap="none" rtlCol="0">
            <a:spAutoFit/>
          </a:bodyPr>
          <a:lstStyle/>
          <a:p>
            <a:r>
              <a:rPr lang="en-US">
                <a:solidFill>
                  <a:srgbClr val="FF66FF"/>
                </a:solidFill>
              </a:rPr>
              <a:t>example</a:t>
            </a:r>
          </a:p>
        </p:txBody>
      </p:sp>
      <p:grpSp>
        <p:nvGrpSpPr>
          <p:cNvPr id="8" name="Group 7"/>
          <p:cNvGrpSpPr/>
          <p:nvPr/>
        </p:nvGrpSpPr>
        <p:grpSpPr>
          <a:xfrm>
            <a:off x="1024623" y="2032093"/>
            <a:ext cx="2757166" cy="2029423"/>
            <a:chOff x="6357757" y="1979237"/>
            <a:chExt cx="5631981" cy="4897373"/>
          </a:xfrm>
        </p:grpSpPr>
        <p:pic>
          <p:nvPicPr>
            <p:cNvPr id="9" name="Picture 8"/>
            <p:cNvPicPr>
              <a:picLocks noChangeAspect="1"/>
            </p:cNvPicPr>
            <p:nvPr/>
          </p:nvPicPr>
          <p:blipFill>
            <a:blip r:embed="rId2"/>
            <a:stretch>
              <a:fillRect/>
            </a:stretch>
          </p:blipFill>
          <p:spPr>
            <a:xfrm>
              <a:off x="6429605" y="2068558"/>
              <a:ext cx="1489092" cy="433367"/>
            </a:xfrm>
            <a:prstGeom prst="rect">
              <a:avLst/>
            </a:prstGeom>
          </p:spPr>
        </p:pic>
        <p:pic>
          <p:nvPicPr>
            <p:cNvPr id="11" name="Picture 10"/>
            <p:cNvPicPr>
              <a:picLocks noChangeAspect="1"/>
            </p:cNvPicPr>
            <p:nvPr/>
          </p:nvPicPr>
          <p:blipFill rotWithShape="1">
            <a:blip r:embed="rId3"/>
            <a:srcRect l="2389" t="8865" r="5693" b="14395"/>
            <a:stretch/>
          </p:blipFill>
          <p:spPr>
            <a:xfrm>
              <a:off x="10623873" y="1979237"/>
              <a:ext cx="995572" cy="541709"/>
            </a:xfrm>
            <a:prstGeom prst="rect">
              <a:avLst/>
            </a:prstGeom>
          </p:spPr>
        </p:pic>
        <p:pic>
          <p:nvPicPr>
            <p:cNvPr id="12" name="Picture 11"/>
            <p:cNvPicPr>
              <a:picLocks noChangeAspect="1"/>
            </p:cNvPicPr>
            <p:nvPr/>
          </p:nvPicPr>
          <p:blipFill rotWithShape="1">
            <a:blip r:embed="rId4"/>
            <a:srcRect l="4676" t="1012" r="6239" b="5952"/>
            <a:stretch/>
          </p:blipFill>
          <p:spPr>
            <a:xfrm>
              <a:off x="6424817" y="2741272"/>
              <a:ext cx="1730591" cy="541709"/>
            </a:xfrm>
            <a:prstGeom prst="rect">
              <a:avLst/>
            </a:prstGeom>
          </p:spPr>
        </p:pic>
        <p:pic>
          <p:nvPicPr>
            <p:cNvPr id="13" name="Picture 12"/>
            <p:cNvPicPr>
              <a:picLocks noChangeAspect="1"/>
            </p:cNvPicPr>
            <p:nvPr/>
          </p:nvPicPr>
          <p:blipFill rotWithShape="1">
            <a:blip r:embed="rId5"/>
            <a:srcRect l="2268" t="14687" r="1823" b="7209"/>
            <a:stretch/>
          </p:blipFill>
          <p:spPr>
            <a:xfrm>
              <a:off x="8424265" y="2112720"/>
              <a:ext cx="1655094" cy="433367"/>
            </a:xfrm>
            <a:prstGeom prst="rect">
              <a:avLst/>
            </a:prstGeom>
          </p:spPr>
        </p:pic>
        <p:pic>
          <p:nvPicPr>
            <p:cNvPr id="14" name="Picture 13"/>
            <p:cNvPicPr>
              <a:picLocks noChangeAspect="1"/>
            </p:cNvPicPr>
            <p:nvPr/>
          </p:nvPicPr>
          <p:blipFill rotWithShape="1">
            <a:blip r:embed="rId6"/>
            <a:srcRect b="3273"/>
            <a:stretch/>
          </p:blipFill>
          <p:spPr>
            <a:xfrm>
              <a:off x="8495497" y="2802345"/>
              <a:ext cx="1326998" cy="433367"/>
            </a:xfrm>
            <a:prstGeom prst="rect">
              <a:avLst/>
            </a:prstGeom>
          </p:spPr>
        </p:pic>
        <p:pic>
          <p:nvPicPr>
            <p:cNvPr id="15" name="Picture 14"/>
            <p:cNvPicPr>
              <a:picLocks noChangeAspect="1"/>
            </p:cNvPicPr>
            <p:nvPr/>
          </p:nvPicPr>
          <p:blipFill>
            <a:blip r:embed="rId7"/>
            <a:stretch>
              <a:fillRect/>
            </a:stretch>
          </p:blipFill>
          <p:spPr>
            <a:xfrm>
              <a:off x="6424817" y="3493967"/>
              <a:ext cx="1426588" cy="347502"/>
            </a:xfrm>
            <a:prstGeom prst="rect">
              <a:avLst/>
            </a:prstGeom>
          </p:spPr>
        </p:pic>
        <p:pic>
          <p:nvPicPr>
            <p:cNvPr id="16" name="Picture 15"/>
            <p:cNvPicPr>
              <a:picLocks noChangeAspect="1"/>
            </p:cNvPicPr>
            <p:nvPr/>
          </p:nvPicPr>
          <p:blipFill>
            <a:blip r:embed="rId8"/>
            <a:stretch>
              <a:fillRect/>
            </a:stretch>
          </p:blipFill>
          <p:spPr>
            <a:xfrm>
              <a:off x="8238716" y="4074094"/>
              <a:ext cx="1579669" cy="530908"/>
            </a:xfrm>
            <a:prstGeom prst="rect">
              <a:avLst/>
            </a:prstGeom>
          </p:spPr>
        </p:pic>
        <p:pic>
          <p:nvPicPr>
            <p:cNvPr id="17" name="Picture 16"/>
            <p:cNvPicPr>
              <a:picLocks noChangeAspect="1"/>
            </p:cNvPicPr>
            <p:nvPr/>
          </p:nvPicPr>
          <p:blipFill>
            <a:blip r:embed="rId9"/>
            <a:stretch>
              <a:fillRect/>
            </a:stretch>
          </p:blipFill>
          <p:spPr>
            <a:xfrm>
              <a:off x="10663041" y="4081181"/>
              <a:ext cx="963252" cy="499915"/>
            </a:xfrm>
            <a:prstGeom prst="rect">
              <a:avLst/>
            </a:prstGeom>
          </p:spPr>
        </p:pic>
        <p:pic>
          <p:nvPicPr>
            <p:cNvPr id="18" name="Picture 17"/>
            <p:cNvPicPr>
              <a:picLocks noChangeAspect="1"/>
            </p:cNvPicPr>
            <p:nvPr/>
          </p:nvPicPr>
          <p:blipFill>
            <a:blip r:embed="rId10"/>
            <a:stretch>
              <a:fillRect/>
            </a:stretch>
          </p:blipFill>
          <p:spPr>
            <a:xfrm>
              <a:off x="10417899" y="2770873"/>
              <a:ext cx="1237595" cy="512108"/>
            </a:xfrm>
            <a:prstGeom prst="rect">
              <a:avLst/>
            </a:prstGeom>
          </p:spPr>
        </p:pic>
        <p:pic>
          <p:nvPicPr>
            <p:cNvPr id="19" name="Picture 18"/>
            <p:cNvPicPr>
              <a:picLocks noChangeAspect="1"/>
            </p:cNvPicPr>
            <p:nvPr/>
          </p:nvPicPr>
          <p:blipFill>
            <a:blip r:embed="rId11"/>
            <a:stretch>
              <a:fillRect/>
            </a:stretch>
          </p:blipFill>
          <p:spPr>
            <a:xfrm>
              <a:off x="10060384" y="3377626"/>
              <a:ext cx="1707029" cy="461616"/>
            </a:xfrm>
            <a:prstGeom prst="rect">
              <a:avLst/>
            </a:prstGeom>
          </p:spPr>
        </p:pic>
        <p:pic>
          <p:nvPicPr>
            <p:cNvPr id="20" name="Picture 19"/>
            <p:cNvPicPr>
              <a:picLocks noChangeAspect="1"/>
            </p:cNvPicPr>
            <p:nvPr/>
          </p:nvPicPr>
          <p:blipFill rotWithShape="1">
            <a:blip r:embed="rId12"/>
            <a:srcRect l="15137" r="8026"/>
            <a:stretch/>
          </p:blipFill>
          <p:spPr>
            <a:xfrm>
              <a:off x="6432447" y="3975528"/>
              <a:ext cx="1017917" cy="704336"/>
            </a:xfrm>
            <a:prstGeom prst="rect">
              <a:avLst/>
            </a:prstGeom>
          </p:spPr>
        </p:pic>
        <p:pic>
          <p:nvPicPr>
            <p:cNvPr id="21" name="Picture 20"/>
            <p:cNvPicPr>
              <a:picLocks noChangeAspect="1"/>
            </p:cNvPicPr>
            <p:nvPr/>
          </p:nvPicPr>
          <p:blipFill>
            <a:blip r:embed="rId13"/>
            <a:stretch>
              <a:fillRect/>
            </a:stretch>
          </p:blipFill>
          <p:spPr>
            <a:xfrm>
              <a:off x="6424817" y="4751977"/>
              <a:ext cx="1711571" cy="581934"/>
            </a:xfrm>
            <a:prstGeom prst="rect">
              <a:avLst/>
            </a:prstGeom>
          </p:spPr>
        </p:pic>
        <p:pic>
          <p:nvPicPr>
            <p:cNvPr id="22" name="Picture 21"/>
            <p:cNvPicPr>
              <a:picLocks noChangeAspect="1"/>
            </p:cNvPicPr>
            <p:nvPr/>
          </p:nvPicPr>
          <p:blipFill>
            <a:blip r:embed="rId14"/>
            <a:stretch>
              <a:fillRect/>
            </a:stretch>
          </p:blipFill>
          <p:spPr>
            <a:xfrm>
              <a:off x="8452131" y="4768600"/>
              <a:ext cx="1249788" cy="548689"/>
            </a:xfrm>
            <a:prstGeom prst="rect">
              <a:avLst/>
            </a:prstGeom>
          </p:spPr>
        </p:pic>
        <p:pic>
          <p:nvPicPr>
            <p:cNvPr id="23" name="Picture 22"/>
            <p:cNvPicPr>
              <a:picLocks noChangeAspect="1"/>
            </p:cNvPicPr>
            <p:nvPr/>
          </p:nvPicPr>
          <p:blipFill>
            <a:blip r:embed="rId15"/>
            <a:stretch>
              <a:fillRect/>
            </a:stretch>
          </p:blipFill>
          <p:spPr>
            <a:xfrm>
              <a:off x="9941304" y="4855299"/>
              <a:ext cx="2048434" cy="359695"/>
            </a:xfrm>
            <a:prstGeom prst="rect">
              <a:avLst/>
            </a:prstGeom>
          </p:spPr>
        </p:pic>
        <p:pic>
          <p:nvPicPr>
            <p:cNvPr id="24" name="Picture 23"/>
            <p:cNvPicPr>
              <a:picLocks noChangeAspect="1"/>
            </p:cNvPicPr>
            <p:nvPr/>
          </p:nvPicPr>
          <p:blipFill>
            <a:blip r:embed="rId16"/>
            <a:stretch>
              <a:fillRect/>
            </a:stretch>
          </p:blipFill>
          <p:spPr>
            <a:xfrm>
              <a:off x="6357757" y="5558489"/>
              <a:ext cx="1493649" cy="365792"/>
            </a:xfrm>
            <a:prstGeom prst="rect">
              <a:avLst/>
            </a:prstGeom>
          </p:spPr>
        </p:pic>
        <p:pic>
          <p:nvPicPr>
            <p:cNvPr id="25" name="Picture 24"/>
            <p:cNvPicPr>
              <a:picLocks noChangeAspect="1"/>
            </p:cNvPicPr>
            <p:nvPr/>
          </p:nvPicPr>
          <p:blipFill>
            <a:blip r:embed="rId17"/>
            <a:stretch>
              <a:fillRect/>
            </a:stretch>
          </p:blipFill>
          <p:spPr>
            <a:xfrm>
              <a:off x="8487979" y="5599969"/>
              <a:ext cx="1457108" cy="424844"/>
            </a:xfrm>
            <a:prstGeom prst="rect">
              <a:avLst/>
            </a:prstGeom>
          </p:spPr>
        </p:pic>
        <p:pic>
          <p:nvPicPr>
            <p:cNvPr id="26" name="Picture 25"/>
            <p:cNvPicPr>
              <a:picLocks noChangeAspect="1"/>
            </p:cNvPicPr>
            <p:nvPr/>
          </p:nvPicPr>
          <p:blipFill>
            <a:blip r:embed="rId18"/>
            <a:stretch>
              <a:fillRect/>
            </a:stretch>
          </p:blipFill>
          <p:spPr>
            <a:xfrm>
              <a:off x="10620987" y="5418260"/>
              <a:ext cx="1015702" cy="650050"/>
            </a:xfrm>
            <a:prstGeom prst="rect">
              <a:avLst/>
            </a:prstGeom>
          </p:spPr>
        </p:pic>
        <p:pic>
          <p:nvPicPr>
            <p:cNvPr id="27" name="Picture 26"/>
            <p:cNvPicPr>
              <a:picLocks noChangeAspect="1"/>
            </p:cNvPicPr>
            <p:nvPr/>
          </p:nvPicPr>
          <p:blipFill>
            <a:blip r:embed="rId19"/>
            <a:stretch>
              <a:fillRect/>
            </a:stretch>
          </p:blipFill>
          <p:spPr>
            <a:xfrm>
              <a:off x="6424817" y="6148860"/>
              <a:ext cx="1137109" cy="727750"/>
            </a:xfrm>
            <a:prstGeom prst="rect">
              <a:avLst/>
            </a:prstGeom>
          </p:spPr>
        </p:pic>
        <p:pic>
          <p:nvPicPr>
            <p:cNvPr id="28" name="Picture 27"/>
            <p:cNvPicPr>
              <a:picLocks noChangeAspect="1"/>
            </p:cNvPicPr>
            <p:nvPr/>
          </p:nvPicPr>
          <p:blipFill>
            <a:blip r:embed="rId20"/>
            <a:stretch>
              <a:fillRect/>
            </a:stretch>
          </p:blipFill>
          <p:spPr>
            <a:xfrm>
              <a:off x="8213798" y="6384474"/>
              <a:ext cx="1670448" cy="408467"/>
            </a:xfrm>
            <a:prstGeom prst="rect">
              <a:avLst/>
            </a:prstGeom>
          </p:spPr>
        </p:pic>
        <p:pic>
          <p:nvPicPr>
            <p:cNvPr id="29" name="Picture 28"/>
            <p:cNvPicPr>
              <a:picLocks noChangeAspect="1"/>
            </p:cNvPicPr>
            <p:nvPr/>
          </p:nvPicPr>
          <p:blipFill rotWithShape="1">
            <a:blip r:embed="rId21"/>
            <a:srcRect l="7091" t="6672" r="6922" b="6672"/>
            <a:stretch/>
          </p:blipFill>
          <p:spPr>
            <a:xfrm>
              <a:off x="10287382" y="6282681"/>
              <a:ext cx="1498630" cy="589698"/>
            </a:xfrm>
            <a:prstGeom prst="rect">
              <a:avLst/>
            </a:prstGeom>
          </p:spPr>
        </p:pic>
        <p:pic>
          <p:nvPicPr>
            <p:cNvPr id="30" name="Picture 29"/>
            <p:cNvPicPr>
              <a:picLocks noChangeAspect="1"/>
            </p:cNvPicPr>
            <p:nvPr/>
          </p:nvPicPr>
          <p:blipFill>
            <a:blip r:embed="rId22"/>
            <a:stretch>
              <a:fillRect/>
            </a:stretch>
          </p:blipFill>
          <p:spPr>
            <a:xfrm>
              <a:off x="8404268" y="3420353"/>
              <a:ext cx="1378373" cy="457200"/>
            </a:xfrm>
            <a:prstGeom prst="rect">
              <a:avLst/>
            </a:prstGeom>
          </p:spPr>
        </p:pic>
      </p:grpSp>
      <p:sp>
        <p:nvSpPr>
          <p:cNvPr id="32" name="TextBox 31"/>
          <p:cNvSpPr txBox="1"/>
          <p:nvPr/>
        </p:nvSpPr>
        <p:spPr>
          <a:xfrm>
            <a:off x="892103" y="4260834"/>
            <a:ext cx="2943590" cy="1200329"/>
          </a:xfrm>
          <a:prstGeom prst="rect">
            <a:avLst/>
          </a:prstGeom>
          <a:solidFill>
            <a:srgbClr val="105984"/>
          </a:solidFill>
        </p:spPr>
        <p:style>
          <a:lnRef idx="0">
            <a:schemeClr val="accent3"/>
          </a:lnRef>
          <a:fillRef idx="3">
            <a:schemeClr val="accent3"/>
          </a:fillRef>
          <a:effectRef idx="3">
            <a:schemeClr val="accent3"/>
          </a:effectRef>
          <a:fontRef idx="minor">
            <a:schemeClr val="lt1"/>
          </a:fontRef>
        </p:style>
        <p:txBody>
          <a:bodyPr wrap="square" lIns="91440" tIns="45720" rIns="91440" bIns="45720" rtlCol="0" anchor="t">
            <a:spAutoFit/>
          </a:bodyPr>
          <a:lstStyle/>
          <a:p>
            <a:pPr algn="ctr" defTabSz="914400" eaLnBrk="1" fontAlgn="auto" hangingPunct="1">
              <a:spcBef>
                <a:spcPts val="0"/>
              </a:spcBef>
              <a:spcAft>
                <a:spcPts val="0"/>
              </a:spcAft>
              <a:defRPr/>
            </a:pPr>
            <a:r>
              <a:rPr kumimoji="0" lang="en-US" b="0" i="0" u="none" strike="noStrike" kern="1200" cap="none" spc="0" normalizeH="0" baseline="0" noProof="0">
                <a:ln>
                  <a:noFill/>
                </a:ln>
                <a:effectLst/>
                <a:uLnTx/>
                <a:uFillTx/>
                <a:latin typeface="Arial"/>
                <a:ea typeface="+mn-ea"/>
                <a:cs typeface="+mn-cs"/>
              </a:rPr>
              <a:t>Neighborhood</a:t>
            </a:r>
            <a:r>
              <a:rPr lang="en-US">
                <a:latin typeface="Arial"/>
              </a:rPr>
              <a:t> health data from e</a:t>
            </a:r>
            <a:r>
              <a:rPr kumimoji="0" lang="en-US" b="0" i="0" u="none" strike="noStrike" kern="1200" cap="none" spc="0" normalizeH="0" baseline="0" noProof="0">
                <a:ln>
                  <a:noFill/>
                </a:ln>
                <a:effectLst/>
                <a:uLnTx/>
                <a:uFillTx/>
                <a:latin typeface="Arial"/>
                <a:ea typeface="+mn-ea"/>
                <a:cs typeface="+mn-cs"/>
              </a:rPr>
              <a:t>lectronic</a:t>
            </a:r>
            <a:r>
              <a:rPr lang="en-US">
                <a:latin typeface="Arial"/>
              </a:rPr>
              <a:t> health records for</a:t>
            </a:r>
            <a:r>
              <a:rPr kumimoji="0" lang="en-US" b="0" i="0" u="none" strike="noStrike" kern="1200" cap="none" spc="0" normalizeH="0" baseline="0" noProof="0">
                <a:ln>
                  <a:noFill/>
                </a:ln>
                <a:effectLst/>
                <a:uLnTx/>
                <a:uFillTx/>
                <a:latin typeface="Arial"/>
                <a:ea typeface="+mn-ea"/>
                <a:cs typeface="+mn-cs"/>
              </a:rPr>
              <a:t> ~3.75</a:t>
            </a:r>
            <a:r>
              <a:rPr kumimoji="0" lang="en-US" b="0" i="0" u="none" strike="noStrike" kern="1200" cap="none" spc="0" normalizeH="0" noProof="0">
                <a:ln>
                  <a:noFill/>
                </a:ln>
                <a:effectLst/>
                <a:uLnTx/>
                <a:uFillTx/>
                <a:latin typeface="Arial"/>
                <a:ea typeface="+mn-ea"/>
                <a:cs typeface="+mn-cs"/>
              </a:rPr>
              <a:t> million patients</a:t>
            </a:r>
            <a:r>
              <a:rPr lang="en-US">
                <a:latin typeface="Arial"/>
              </a:rPr>
              <a:t> </a:t>
            </a:r>
            <a:endParaRPr kumimoji="0" lang="en-US" b="0" i="0" u="none" strike="noStrike" kern="1200" cap="none" spc="0" normalizeH="0" baseline="0" noProof="0">
              <a:ln>
                <a:noFill/>
              </a:ln>
              <a:effectLst/>
              <a:uLnTx/>
              <a:uFillTx/>
              <a:latin typeface="Arial"/>
              <a:ea typeface="+mn-ea"/>
              <a:cs typeface="+mn-cs"/>
            </a:endParaRPr>
          </a:p>
        </p:txBody>
      </p:sp>
      <p:pic>
        <p:nvPicPr>
          <p:cNvPr id="33" name="Picture 14" descr="A picture containing plate, drawing&#10;&#10;Description generated with very high confidence">
            <a:extLst>
              <a:ext uri="{FF2B5EF4-FFF2-40B4-BE49-F238E27FC236}">
                <a16:creationId xmlns:a16="http://schemas.microsoft.com/office/drawing/2014/main" id="{B1741CFA-71CB-4306-8281-FA259DBA4AE7}"/>
              </a:ext>
            </a:extLst>
          </p:cNvPr>
          <p:cNvPicPr>
            <a:picLocks noChangeAspect="1"/>
          </p:cNvPicPr>
          <p:nvPr/>
        </p:nvPicPr>
        <p:blipFill>
          <a:blip r:embed="rId23"/>
          <a:stretch>
            <a:fillRect/>
          </a:stretch>
        </p:blipFill>
        <p:spPr>
          <a:xfrm>
            <a:off x="968408" y="1267920"/>
            <a:ext cx="2630162" cy="585398"/>
          </a:xfrm>
          <a:prstGeom prst="rect">
            <a:avLst/>
          </a:prstGeom>
        </p:spPr>
      </p:pic>
      <p:sp>
        <p:nvSpPr>
          <p:cNvPr id="35" name="TextBox 34"/>
          <p:cNvSpPr txBox="1"/>
          <p:nvPr/>
        </p:nvSpPr>
        <p:spPr>
          <a:xfrm>
            <a:off x="4874915" y="1367522"/>
            <a:ext cx="6671159" cy="369332"/>
          </a:xfrm>
          <a:prstGeom prst="rect">
            <a:avLst/>
          </a:prstGeom>
          <a:solidFill>
            <a:srgbClr val="105984"/>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white"/>
                </a:solidFill>
                <a:effectLst/>
                <a:uLnTx/>
                <a:uFillTx/>
                <a:latin typeface="Arial"/>
                <a:ea typeface="+mn-ea"/>
                <a:cs typeface="+mn-cs"/>
              </a:rPr>
              <a:t>27 care</a:t>
            </a:r>
            <a:r>
              <a:rPr kumimoji="0" lang="en-US" b="0" i="0" u="none" strike="noStrike" kern="1200" cap="none" spc="0" normalizeH="0" noProof="0">
                <a:ln>
                  <a:noFill/>
                </a:ln>
                <a:solidFill>
                  <a:prstClr val="white"/>
                </a:solidFill>
                <a:effectLst/>
                <a:uLnTx/>
                <a:uFillTx/>
                <a:latin typeface="Arial"/>
                <a:ea typeface="+mn-ea"/>
                <a:cs typeface="+mn-cs"/>
              </a:rPr>
              <a:t> measures identically</a:t>
            </a:r>
            <a:r>
              <a:rPr lang="en-US">
                <a:solidFill>
                  <a:prstClr val="white"/>
                </a:solidFill>
                <a:latin typeface="Arial"/>
              </a:rPr>
              <a:t> coded across systems</a:t>
            </a:r>
            <a:endParaRPr kumimoji="0" lang="en-US"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42" name="Table 41"/>
          <p:cNvGraphicFramePr>
            <a:graphicFrameLocks noGrp="1"/>
          </p:cNvGraphicFramePr>
          <p:nvPr>
            <p:extLst>
              <p:ext uri="{D42A27DB-BD31-4B8C-83A1-F6EECF244321}">
                <p14:modId xmlns:p14="http://schemas.microsoft.com/office/powerpoint/2010/main" val="1226396214"/>
              </p:ext>
            </p:extLst>
          </p:nvPr>
        </p:nvGraphicFramePr>
        <p:xfrm>
          <a:off x="4874916" y="2188369"/>
          <a:ext cx="6769100" cy="2902667"/>
        </p:xfrm>
        <a:graphic>
          <a:graphicData uri="http://schemas.openxmlformats.org/drawingml/2006/table">
            <a:tbl>
              <a:tblPr firstRow="1" bandRow="1">
                <a:tableStyleId>{69012ECD-51FC-41F1-AA8D-1B2483CD663E}</a:tableStyleId>
              </a:tblPr>
              <a:tblGrid>
                <a:gridCol w="1353820">
                  <a:extLst>
                    <a:ext uri="{9D8B030D-6E8A-4147-A177-3AD203B41FA5}">
                      <a16:colId xmlns:a16="http://schemas.microsoft.com/office/drawing/2014/main" val="2462581373"/>
                    </a:ext>
                  </a:extLst>
                </a:gridCol>
                <a:gridCol w="1353820">
                  <a:extLst>
                    <a:ext uri="{9D8B030D-6E8A-4147-A177-3AD203B41FA5}">
                      <a16:colId xmlns:a16="http://schemas.microsoft.com/office/drawing/2014/main" val="4074884790"/>
                    </a:ext>
                  </a:extLst>
                </a:gridCol>
                <a:gridCol w="1353820">
                  <a:extLst>
                    <a:ext uri="{9D8B030D-6E8A-4147-A177-3AD203B41FA5}">
                      <a16:colId xmlns:a16="http://schemas.microsoft.com/office/drawing/2014/main" val="855662131"/>
                    </a:ext>
                  </a:extLst>
                </a:gridCol>
                <a:gridCol w="1353820">
                  <a:extLst>
                    <a:ext uri="{9D8B030D-6E8A-4147-A177-3AD203B41FA5}">
                      <a16:colId xmlns:a16="http://schemas.microsoft.com/office/drawing/2014/main" val="600963543"/>
                    </a:ext>
                  </a:extLst>
                </a:gridCol>
                <a:gridCol w="1353820">
                  <a:extLst>
                    <a:ext uri="{9D8B030D-6E8A-4147-A177-3AD203B41FA5}">
                      <a16:colId xmlns:a16="http://schemas.microsoft.com/office/drawing/2014/main" val="2555095450"/>
                    </a:ext>
                  </a:extLst>
                </a:gridCol>
              </a:tblGrid>
              <a:tr h="637078">
                <a:tc>
                  <a:txBody>
                    <a:bodyPr/>
                    <a:lstStyle/>
                    <a:p>
                      <a:pPr marL="0" marR="0" algn="l">
                        <a:lnSpc>
                          <a:spcPct val="110000"/>
                        </a:lnSpc>
                        <a:spcBef>
                          <a:spcPts val="0"/>
                        </a:spcBef>
                        <a:spcAft>
                          <a:spcPts val="0"/>
                        </a:spcAft>
                      </a:pPr>
                      <a:r>
                        <a:rPr lang="en-US" sz="1100" kern="1200">
                          <a:effectLst/>
                          <a:latin typeface="Arial"/>
                          <a:cs typeface="Segoe UI"/>
                        </a:rPr>
                        <a:t>Wellness</a:t>
                      </a:r>
                      <a:endParaRPr lang="en-US" sz="1100">
                        <a:effectLst/>
                        <a:latin typeface="Arial"/>
                        <a:ea typeface="Times New Roman" panose="02020603050405020304" pitchFamily="18" charset="0"/>
                        <a:cs typeface="Segoe UI"/>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105984"/>
                    </a:solidFill>
                  </a:tcPr>
                </a:tc>
                <a:tc>
                  <a:txBody>
                    <a:bodyPr/>
                    <a:lstStyle/>
                    <a:p>
                      <a:pPr marL="0" marR="0" algn="l">
                        <a:lnSpc>
                          <a:spcPct val="110000"/>
                        </a:lnSpc>
                        <a:spcBef>
                          <a:spcPts val="0"/>
                        </a:spcBef>
                        <a:spcAft>
                          <a:spcPts val="0"/>
                        </a:spcAft>
                      </a:pPr>
                      <a:r>
                        <a:rPr lang="en-US" sz="1100" kern="1200">
                          <a:effectLst/>
                          <a:latin typeface="Arial"/>
                          <a:cs typeface="Segoe UI"/>
                        </a:rPr>
                        <a:t>Prevention</a:t>
                      </a:r>
                      <a:endParaRPr lang="en-US" sz="1100">
                        <a:effectLst/>
                        <a:latin typeface="Arial"/>
                        <a:ea typeface="Times New Roman" panose="02020603050405020304" pitchFamily="18" charset="0"/>
                        <a:cs typeface="Segoe UI"/>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105984"/>
                    </a:solidFill>
                  </a:tcPr>
                </a:tc>
                <a:tc>
                  <a:txBody>
                    <a:bodyPr/>
                    <a:lstStyle/>
                    <a:p>
                      <a:pPr marL="0" marR="0" algn="l">
                        <a:lnSpc>
                          <a:spcPct val="110000"/>
                        </a:lnSpc>
                        <a:spcBef>
                          <a:spcPts val="0"/>
                        </a:spcBef>
                        <a:spcAft>
                          <a:spcPts val="0"/>
                        </a:spcAft>
                      </a:pPr>
                      <a:r>
                        <a:rPr lang="en-US" sz="1100">
                          <a:effectLst/>
                          <a:latin typeface="Arial"/>
                          <a:ea typeface="Times New Roman" panose="02020603050405020304" pitchFamily="18" charset="0"/>
                          <a:cs typeface="Segoe UI"/>
                        </a:rPr>
                        <a:t>Risk Factors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105984"/>
                    </a:solidFill>
                  </a:tcPr>
                </a:tc>
                <a:tc>
                  <a:txBody>
                    <a:bodyPr/>
                    <a:lstStyle/>
                    <a:p>
                      <a:pPr marL="0" marR="0" algn="l">
                        <a:lnSpc>
                          <a:spcPct val="110000"/>
                        </a:lnSpc>
                        <a:spcBef>
                          <a:spcPts val="0"/>
                        </a:spcBef>
                        <a:spcAft>
                          <a:spcPts val="0"/>
                        </a:spcAft>
                      </a:pPr>
                      <a:r>
                        <a:rPr lang="en-US" sz="1100">
                          <a:effectLst/>
                          <a:latin typeface="Arial"/>
                          <a:ea typeface="Times New Roman" panose="02020603050405020304" pitchFamily="18" charset="0"/>
                          <a:cs typeface="Segoe UI"/>
                        </a:rPr>
                        <a:t>Heart Disease Care</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105984"/>
                    </a:solidFill>
                  </a:tcPr>
                </a:tc>
                <a:tc>
                  <a:txBody>
                    <a:bodyPr/>
                    <a:lstStyle/>
                    <a:p>
                      <a:pPr marL="0" marR="0" algn="l">
                        <a:lnSpc>
                          <a:spcPct val="110000"/>
                        </a:lnSpc>
                        <a:spcBef>
                          <a:spcPts val="0"/>
                        </a:spcBef>
                        <a:spcAft>
                          <a:spcPts val="0"/>
                        </a:spcAft>
                      </a:pPr>
                      <a:r>
                        <a:rPr lang="en-US" sz="1100">
                          <a:effectLst/>
                          <a:latin typeface="Arial"/>
                          <a:ea typeface="Times New Roman" panose="02020603050405020304" pitchFamily="18" charset="0"/>
                          <a:cs typeface="Segoe UI"/>
                        </a:rPr>
                        <a:t>Diabetes Care</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105984"/>
                    </a:solidFill>
                  </a:tcPr>
                </a:tc>
                <a:extLst>
                  <a:ext uri="{0D108BD9-81ED-4DB2-BD59-A6C34878D82A}">
                    <a16:rowId xmlns:a16="http://schemas.microsoft.com/office/drawing/2014/main" val="1574328744"/>
                  </a:ext>
                </a:extLst>
              </a:tr>
              <a:tr h="2265589">
                <a:tc>
                  <a:txBody>
                    <a:bodyPr/>
                    <a:lstStyle/>
                    <a:p>
                      <a:pPr marL="112395" marR="0" lvl="0" indent="-112395"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lang="en-US" sz="900">
                          <a:effectLst/>
                          <a:latin typeface="Arial"/>
                          <a:cs typeface="Segoe UI"/>
                        </a:rPr>
                        <a:t>Childhood vaccinations</a:t>
                      </a:r>
                    </a:p>
                    <a:p>
                      <a:pPr marL="112395" marR="0" lvl="0" indent="-112395" algn="l">
                        <a:lnSpc>
                          <a:spcPct val="110000"/>
                        </a:lnSpc>
                        <a:spcBef>
                          <a:spcPts val="0"/>
                        </a:spcBef>
                        <a:spcAft>
                          <a:spcPts val="0"/>
                        </a:spcAft>
                        <a:buFont typeface="Wingdings" panose="05000000000000000000" pitchFamily="2" charset="2"/>
                        <a:buChar char=""/>
                      </a:pPr>
                      <a:r>
                        <a:rPr lang="en-US" sz="900">
                          <a:effectLst/>
                          <a:latin typeface="Arial"/>
                          <a:cs typeface="Segoe UI"/>
                        </a:rPr>
                        <a:t>Adolescent vaccinations</a:t>
                      </a:r>
                    </a:p>
                    <a:p>
                      <a:pPr marL="112395" marR="0" lvl="0" indent="-112395"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lang="en-US" sz="900">
                          <a:effectLst/>
                          <a:latin typeface="Arial"/>
                          <a:cs typeface="Segoe UI"/>
                        </a:rPr>
                        <a:t>HPV vaccination</a:t>
                      </a:r>
                    </a:p>
                    <a:p>
                      <a:pPr marL="112395" marR="0" lvl="0" indent="-112395" algn="l">
                        <a:lnSpc>
                          <a:spcPct val="110000"/>
                        </a:lnSpc>
                        <a:spcBef>
                          <a:spcPts val="0"/>
                        </a:spcBef>
                        <a:spcAft>
                          <a:spcPts val="0"/>
                        </a:spcAft>
                        <a:buFont typeface="Wingdings" panose="05000000000000000000" pitchFamily="2" charset="2"/>
                        <a:buChar char=""/>
                      </a:pPr>
                      <a:r>
                        <a:rPr lang="en-US" sz="900">
                          <a:effectLst/>
                          <a:latin typeface="Arial"/>
                          <a:cs typeface="Segoe UI"/>
                        </a:rPr>
                        <a:t>Pneumonia</a:t>
                      </a:r>
                      <a:r>
                        <a:rPr lang="en-US" sz="900" baseline="0">
                          <a:effectLst/>
                          <a:latin typeface="Arial"/>
                          <a:cs typeface="Segoe UI"/>
                        </a:rPr>
                        <a:t> vaccination</a:t>
                      </a:r>
                      <a:endParaRPr lang="en-US" sz="900">
                        <a:effectLst/>
                        <a:latin typeface="Arial"/>
                        <a:cs typeface="Segoe UI"/>
                      </a:endParaRPr>
                    </a:p>
                    <a:p>
                      <a:pPr marL="112395" marR="0" lvl="0" indent="-112395" algn="l">
                        <a:lnSpc>
                          <a:spcPct val="110000"/>
                        </a:lnSpc>
                        <a:spcBef>
                          <a:spcPts val="0"/>
                        </a:spcBef>
                        <a:spcAft>
                          <a:spcPts val="0"/>
                        </a:spcAft>
                        <a:buFont typeface="Wingdings" panose="05000000000000000000" pitchFamily="2" charset="2"/>
                        <a:buChar char=""/>
                      </a:pPr>
                      <a:r>
                        <a:rPr lang="en-US" sz="900" b="0" i="0" u="none" strike="noStrike" noProof="0">
                          <a:effectLst/>
                          <a:latin typeface="Arial"/>
                        </a:rPr>
                        <a:t>Well Child Visit in first 15 months of</a:t>
                      </a:r>
                      <a:r>
                        <a:rPr lang="en-US" sz="900" b="0" i="0" u="none" strike="noStrike" baseline="0" noProof="0">
                          <a:effectLst/>
                          <a:latin typeface="Arial"/>
                        </a:rPr>
                        <a:t> l</a:t>
                      </a:r>
                      <a:r>
                        <a:rPr lang="en-US" sz="900" b="0" i="0" u="none" strike="noStrike" noProof="0">
                          <a:effectLst/>
                          <a:latin typeface="Arial"/>
                        </a:rPr>
                        <a:t>ife</a:t>
                      </a:r>
                      <a:endParaRPr lang="en-US" sz="900">
                        <a:effectLst/>
                        <a:latin typeface="Arial"/>
                        <a:cs typeface="Segoe UI"/>
                      </a:endParaRPr>
                    </a:p>
                    <a:p>
                      <a:pPr marL="457200" marR="0" algn="l">
                        <a:lnSpc>
                          <a:spcPct val="110000"/>
                        </a:lnSpc>
                        <a:spcBef>
                          <a:spcPts val="0"/>
                        </a:spcBef>
                        <a:spcAft>
                          <a:spcPts val="0"/>
                        </a:spcAft>
                      </a:pPr>
                      <a:endParaRPr lang="en-US" sz="900">
                        <a:effectLst/>
                        <a:latin typeface="Arial"/>
                        <a:cs typeface="Segoe UI"/>
                      </a:endParaRPr>
                    </a:p>
                    <a:p>
                      <a:pPr marL="740410" marR="0" algn="l">
                        <a:lnSpc>
                          <a:spcPct val="110000"/>
                        </a:lnSpc>
                        <a:spcBef>
                          <a:spcPts val="0"/>
                        </a:spcBef>
                        <a:spcAft>
                          <a:spcPts val="0"/>
                        </a:spcAft>
                      </a:pPr>
                      <a:endParaRPr lang="en-US" sz="900" b="1">
                        <a:effectLst/>
                        <a:latin typeface="Arial"/>
                        <a:cs typeface="Segoe UI"/>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5F5F5"/>
                    </a:solidFill>
                  </a:tcPr>
                </a:tc>
                <a:tc>
                  <a:txBody>
                    <a:bodyPr/>
                    <a:lstStyle/>
                    <a:p>
                      <a:pPr marL="112395" marR="0" lvl="0" indent="-112395" algn="l" defTabSz="914400" rtl="0" eaLnBrk="1" latinLnBrk="0" hangingPunct="1">
                        <a:lnSpc>
                          <a:spcPct val="110000"/>
                        </a:lnSpc>
                        <a:spcBef>
                          <a:spcPts val="0"/>
                        </a:spcBef>
                        <a:spcAft>
                          <a:spcPts val="0"/>
                        </a:spcAft>
                        <a:buFont typeface="Wingdings" panose="05000000000000000000" pitchFamily="2" charset="2"/>
                        <a:buChar char=""/>
                      </a:pPr>
                      <a:r>
                        <a:rPr lang="en-US" sz="900" kern="1200">
                          <a:solidFill>
                            <a:schemeClr val="tx1"/>
                          </a:solidFill>
                          <a:effectLst/>
                          <a:latin typeface="Arial"/>
                          <a:ea typeface="+mn-ea"/>
                          <a:cs typeface="Segoe UI"/>
                        </a:rPr>
                        <a:t>Breast Cancer Screening</a:t>
                      </a:r>
                    </a:p>
                    <a:p>
                      <a:pPr marL="112395" marR="0" lvl="0" indent="-112395" algn="l" defTabSz="914400" rtl="0" eaLnBrk="1" latinLnBrk="0" hangingPunct="1">
                        <a:lnSpc>
                          <a:spcPct val="110000"/>
                        </a:lnSpc>
                        <a:spcBef>
                          <a:spcPts val="0"/>
                        </a:spcBef>
                        <a:spcAft>
                          <a:spcPts val="0"/>
                        </a:spcAft>
                        <a:buFont typeface="Wingdings" panose="05000000000000000000" pitchFamily="2" charset="2"/>
                        <a:buChar char=""/>
                      </a:pPr>
                      <a:r>
                        <a:rPr lang="en-US" sz="900" kern="1200">
                          <a:solidFill>
                            <a:schemeClr val="tx1"/>
                          </a:solidFill>
                          <a:effectLst/>
                          <a:latin typeface="Arial"/>
                          <a:ea typeface="+mn-ea"/>
                          <a:cs typeface="Segoe UI"/>
                        </a:rPr>
                        <a:t>Cervical Cancer Screening</a:t>
                      </a:r>
                    </a:p>
                    <a:p>
                      <a:pPr marL="112395" marR="0" lvl="0" indent="-112395" algn="l" defTabSz="914400" rtl="0" eaLnBrk="1" latinLnBrk="0" hangingPunct="1">
                        <a:lnSpc>
                          <a:spcPct val="110000"/>
                        </a:lnSpc>
                        <a:spcBef>
                          <a:spcPts val="0"/>
                        </a:spcBef>
                        <a:spcAft>
                          <a:spcPts val="0"/>
                        </a:spcAft>
                        <a:buFont typeface="Wingdings" panose="05000000000000000000" pitchFamily="2" charset="2"/>
                        <a:buChar char=""/>
                      </a:pPr>
                      <a:r>
                        <a:rPr lang="en-US" sz="900" kern="1200">
                          <a:solidFill>
                            <a:schemeClr val="tx1"/>
                          </a:solidFill>
                          <a:effectLst/>
                          <a:latin typeface="Arial"/>
                          <a:ea typeface="+mn-ea"/>
                          <a:cs typeface="Segoe UI"/>
                        </a:rPr>
                        <a:t>Chlamydia Screening in Women</a:t>
                      </a:r>
                    </a:p>
                    <a:p>
                      <a:pPr marL="112395" marR="0" lvl="0" indent="-112395" algn="l" defTabSz="914400" rtl="0" eaLnBrk="1" latinLnBrk="0" hangingPunct="1">
                        <a:lnSpc>
                          <a:spcPct val="110000"/>
                        </a:lnSpc>
                        <a:spcBef>
                          <a:spcPts val="0"/>
                        </a:spcBef>
                        <a:spcAft>
                          <a:spcPts val="0"/>
                        </a:spcAft>
                        <a:buFont typeface="Wingdings" panose="05000000000000000000" pitchFamily="2" charset="2"/>
                        <a:buChar char=""/>
                      </a:pPr>
                      <a:r>
                        <a:rPr lang="en-US" sz="900" kern="1200">
                          <a:solidFill>
                            <a:schemeClr val="tx1"/>
                          </a:solidFill>
                          <a:effectLst/>
                          <a:latin typeface="Arial"/>
                          <a:ea typeface="+mn-ea"/>
                          <a:cs typeface="Segoe UI"/>
                        </a:rPr>
                        <a:t>Colorectal Cancer Screening</a:t>
                      </a:r>
                    </a:p>
                    <a:p>
                      <a:pPr marL="112395" marR="0" lvl="0" indent="-112395" algn="l" defTabSz="914400" rtl="0" eaLnBrk="1" latinLnBrk="0" hangingPunct="1">
                        <a:lnSpc>
                          <a:spcPct val="110000"/>
                        </a:lnSpc>
                        <a:spcBef>
                          <a:spcPts val="0"/>
                        </a:spcBef>
                        <a:spcAft>
                          <a:spcPts val="0"/>
                        </a:spcAft>
                        <a:buFont typeface="Wingdings" panose="05000000000000000000" pitchFamily="2" charset="2"/>
                        <a:buChar char=""/>
                      </a:pPr>
                      <a:r>
                        <a:rPr lang="en-US" sz="900" kern="1200">
                          <a:solidFill>
                            <a:schemeClr val="tx1"/>
                          </a:solidFill>
                          <a:effectLst/>
                          <a:latin typeface="Arial"/>
                          <a:ea typeface="+mn-ea"/>
                          <a:cs typeface="Segoe UI"/>
                        </a:rPr>
                        <a:t>Depression Screening</a:t>
                      </a:r>
                    </a:p>
                    <a:p>
                      <a:pPr marL="0" marR="0" algn="l">
                        <a:lnSpc>
                          <a:spcPct val="110000"/>
                        </a:lnSpc>
                        <a:spcBef>
                          <a:spcPts val="0"/>
                        </a:spcBef>
                        <a:spcAft>
                          <a:spcPts val="0"/>
                        </a:spcAft>
                      </a:pPr>
                      <a:endParaRPr lang="en-US" sz="900">
                        <a:effectLst/>
                        <a:latin typeface="Arial"/>
                        <a:cs typeface="Segoe UI"/>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5F5F5"/>
                    </a:solidFill>
                  </a:tcPr>
                </a:tc>
                <a:tc>
                  <a:txBody>
                    <a:bodyPr/>
                    <a:lstStyle/>
                    <a:p>
                      <a:pPr marL="112395" marR="0" lvl="0" indent="-112395" algn="l" rtl="0" eaLnBrk="1" latinLnBrk="0" hangingPunct="1">
                        <a:lnSpc>
                          <a:spcPct val="110000"/>
                        </a:lnSpc>
                        <a:spcBef>
                          <a:spcPts val="0"/>
                        </a:spcBef>
                        <a:spcAft>
                          <a:spcPts val="0"/>
                        </a:spcAft>
                        <a:buFont typeface="Wingdings" panose="05000000000000000000" pitchFamily="2" charset="2"/>
                        <a:buChar char=""/>
                      </a:pPr>
                      <a:r>
                        <a:rPr lang="en-US" sz="900" kern="1200">
                          <a:solidFill>
                            <a:schemeClr val="tx1"/>
                          </a:solidFill>
                          <a:effectLst/>
                          <a:latin typeface="Arial"/>
                          <a:ea typeface="+mn-ea"/>
                          <a:cs typeface="Segoe UI"/>
                        </a:rPr>
                        <a:t>Recommended Body Mass Index</a:t>
                      </a:r>
                    </a:p>
                    <a:p>
                      <a:pPr marL="112395" marR="0" lvl="0" indent="-112395" algn="l" defTabSz="914400" rtl="0" eaLnBrk="1" latinLnBrk="0" hangingPunct="1">
                        <a:lnSpc>
                          <a:spcPct val="110000"/>
                        </a:lnSpc>
                        <a:spcBef>
                          <a:spcPts val="0"/>
                        </a:spcBef>
                        <a:spcAft>
                          <a:spcPts val="0"/>
                        </a:spcAft>
                        <a:buFont typeface="Wingdings" panose="05000000000000000000" pitchFamily="2" charset="2"/>
                        <a:buChar char=""/>
                      </a:pPr>
                      <a:r>
                        <a:rPr lang="en-US" sz="900" kern="1200">
                          <a:solidFill>
                            <a:schemeClr val="tx1"/>
                          </a:solidFill>
                          <a:effectLst/>
                          <a:latin typeface="Arial"/>
                          <a:ea typeface="+mn-ea"/>
                          <a:cs typeface="Segoe UI"/>
                        </a:rPr>
                        <a:t>Blood Pressure Control</a:t>
                      </a:r>
                    </a:p>
                    <a:p>
                      <a:pPr marL="342900" marR="0" lvl="0" indent="-342900" algn="l">
                        <a:lnSpc>
                          <a:spcPct val="110000"/>
                        </a:lnSpc>
                        <a:spcBef>
                          <a:spcPts val="0"/>
                        </a:spcBef>
                        <a:spcAft>
                          <a:spcPts val="0"/>
                        </a:spcAft>
                        <a:buFont typeface="Wingdings" panose="05000000000000000000" pitchFamily="2" charset="2"/>
                        <a:buChar char=""/>
                      </a:pPr>
                      <a:endParaRPr lang="en-US" sz="900">
                        <a:effectLst/>
                        <a:latin typeface="Arial"/>
                        <a:cs typeface="Segoe UI"/>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5F5F5"/>
                    </a:solidFill>
                  </a:tcPr>
                </a:tc>
                <a:tc>
                  <a:txBody>
                    <a:bodyPr/>
                    <a:lstStyle/>
                    <a:p>
                      <a:pPr marL="112395" marR="0" lvl="0" indent="-112395"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lang="en-US" sz="900" kern="1200">
                          <a:solidFill>
                            <a:schemeClr val="tx1"/>
                          </a:solidFill>
                          <a:effectLst/>
                          <a:latin typeface="Arial"/>
                          <a:ea typeface="+mn-ea"/>
                          <a:cs typeface="Segoe UI"/>
                        </a:rPr>
                        <a:t>Blood Pressure Control</a:t>
                      </a:r>
                    </a:p>
                    <a:p>
                      <a:pPr marL="112395" marR="0" lvl="0" indent="-112395"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lang="en-US" sz="900" kern="1200">
                          <a:solidFill>
                            <a:schemeClr val="tx1"/>
                          </a:solidFill>
                          <a:effectLst/>
                          <a:latin typeface="Arial"/>
                          <a:ea typeface="+mn-ea"/>
                          <a:cs typeface="Segoe UI"/>
                        </a:rPr>
                        <a:t>Daily Aspirin</a:t>
                      </a:r>
                    </a:p>
                    <a:p>
                      <a:pPr marL="112395" marR="0" lvl="0" indent="-112395" algn="l" defTabSz="914400" rtl="0" eaLnBrk="1" latinLnBrk="0" hangingPunct="1">
                        <a:lnSpc>
                          <a:spcPct val="110000"/>
                        </a:lnSpc>
                        <a:spcBef>
                          <a:spcPts val="0"/>
                        </a:spcBef>
                        <a:spcAft>
                          <a:spcPts val="0"/>
                        </a:spcAft>
                        <a:buFont typeface="Wingdings" panose="05000000000000000000" pitchFamily="2" charset="2"/>
                        <a:buChar char=""/>
                      </a:pPr>
                      <a:r>
                        <a:rPr lang="en-US" sz="900" kern="1200">
                          <a:solidFill>
                            <a:schemeClr val="tx1"/>
                          </a:solidFill>
                          <a:effectLst/>
                          <a:latin typeface="Arial"/>
                          <a:ea typeface="+mn-ea"/>
                          <a:cs typeface="Segoe UI"/>
                        </a:rPr>
                        <a:t>Statin Use</a:t>
                      </a:r>
                    </a:p>
                    <a:p>
                      <a:pPr marL="112395" marR="0" lvl="0" indent="-112395" algn="l" defTabSz="914400" rtl="0" eaLnBrk="1" latinLnBrk="0" hangingPunct="1">
                        <a:lnSpc>
                          <a:spcPct val="110000"/>
                        </a:lnSpc>
                        <a:spcBef>
                          <a:spcPts val="0"/>
                        </a:spcBef>
                        <a:spcAft>
                          <a:spcPts val="0"/>
                        </a:spcAft>
                        <a:buFont typeface="Wingdings" panose="05000000000000000000" pitchFamily="2" charset="2"/>
                        <a:buChar char=""/>
                      </a:pPr>
                      <a:r>
                        <a:rPr lang="en-US" sz="900" kern="1200">
                          <a:solidFill>
                            <a:schemeClr val="tx1"/>
                          </a:solidFill>
                          <a:effectLst/>
                          <a:latin typeface="Arial"/>
                          <a:ea typeface="+mn-ea"/>
                          <a:cs typeface="Segoe UI"/>
                        </a:rPr>
                        <a:t>Tobacco-Free</a:t>
                      </a:r>
                    </a:p>
                    <a:p>
                      <a:pPr marL="112395" marR="0" lvl="0" indent="-112395"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lang="en-US" sz="900" kern="1200">
                          <a:solidFill>
                            <a:schemeClr val="tx1"/>
                          </a:solidFill>
                          <a:effectLst/>
                          <a:latin typeface="Arial"/>
                          <a:ea typeface="+mn-ea"/>
                          <a:cs typeface="Segoe UI"/>
                        </a:rPr>
                        <a:t>Optimal Control</a:t>
                      </a:r>
                    </a:p>
                    <a:p>
                      <a:pPr marL="342900" marR="0" lvl="0" indent="-342900" algn="l">
                        <a:lnSpc>
                          <a:spcPct val="110000"/>
                        </a:lnSpc>
                        <a:spcBef>
                          <a:spcPts val="0"/>
                        </a:spcBef>
                        <a:spcAft>
                          <a:spcPts val="0"/>
                        </a:spcAft>
                        <a:buFont typeface="Wingdings" panose="05000000000000000000" pitchFamily="2" charset="2"/>
                        <a:buChar char=""/>
                      </a:pPr>
                      <a:endParaRPr lang="en-US" sz="900">
                        <a:effectLst/>
                        <a:latin typeface="Arial"/>
                        <a:cs typeface="Segoe UI"/>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5F5F5"/>
                    </a:solidFill>
                  </a:tcPr>
                </a:tc>
                <a:tc>
                  <a:txBody>
                    <a:bodyPr/>
                    <a:lstStyle/>
                    <a:p>
                      <a:pPr marL="112395" marR="0" lvl="0" indent="-112395" algn="l" defTabSz="914400" rtl="0" eaLnBrk="1" latinLnBrk="0" hangingPunct="1">
                        <a:lnSpc>
                          <a:spcPct val="110000"/>
                        </a:lnSpc>
                        <a:spcBef>
                          <a:spcPts val="0"/>
                        </a:spcBef>
                        <a:spcAft>
                          <a:spcPts val="0"/>
                        </a:spcAft>
                        <a:buFont typeface="Wingdings" panose="05000000000000000000" pitchFamily="2" charset="2"/>
                        <a:buChar char=""/>
                      </a:pPr>
                      <a:r>
                        <a:rPr lang="en-US" sz="900" kern="1200">
                          <a:solidFill>
                            <a:schemeClr val="tx1"/>
                          </a:solidFill>
                          <a:effectLst/>
                          <a:latin typeface="Arial"/>
                          <a:ea typeface="+mn-ea"/>
                          <a:cs typeface="Segoe UI"/>
                        </a:rPr>
                        <a:t>Blood Pressure Control</a:t>
                      </a:r>
                    </a:p>
                    <a:p>
                      <a:pPr marL="112395" marR="0" lvl="0" indent="-112395" algn="l" defTabSz="914400" rtl="0" eaLnBrk="1" latinLnBrk="0" hangingPunct="1">
                        <a:lnSpc>
                          <a:spcPct val="110000"/>
                        </a:lnSpc>
                        <a:spcBef>
                          <a:spcPts val="0"/>
                        </a:spcBef>
                        <a:spcAft>
                          <a:spcPts val="0"/>
                        </a:spcAft>
                        <a:buFont typeface="Wingdings" panose="05000000000000000000" pitchFamily="2" charset="2"/>
                        <a:buChar char=""/>
                      </a:pPr>
                      <a:r>
                        <a:rPr lang="en-US" sz="900" kern="1200">
                          <a:solidFill>
                            <a:schemeClr val="tx1"/>
                          </a:solidFill>
                          <a:effectLst/>
                          <a:latin typeface="Arial"/>
                          <a:ea typeface="+mn-ea"/>
                          <a:cs typeface="Segoe UI"/>
                        </a:rPr>
                        <a:t>Blood Sugar Control</a:t>
                      </a:r>
                    </a:p>
                    <a:p>
                      <a:pPr marL="112395" marR="0" lvl="0" indent="-112395" algn="l" defTabSz="914400" rtl="0" eaLnBrk="1" latinLnBrk="0" hangingPunct="1">
                        <a:lnSpc>
                          <a:spcPct val="110000"/>
                        </a:lnSpc>
                        <a:spcBef>
                          <a:spcPts val="0"/>
                        </a:spcBef>
                        <a:spcAft>
                          <a:spcPts val="0"/>
                        </a:spcAft>
                        <a:buFont typeface="Wingdings" panose="05000000000000000000" pitchFamily="2" charset="2"/>
                        <a:buChar char=""/>
                      </a:pPr>
                      <a:r>
                        <a:rPr lang="en-US" sz="900" kern="1200">
                          <a:solidFill>
                            <a:schemeClr val="tx1"/>
                          </a:solidFill>
                          <a:effectLst/>
                          <a:latin typeface="Arial"/>
                          <a:ea typeface="+mn-ea"/>
                          <a:cs typeface="Segoe UI"/>
                        </a:rPr>
                        <a:t>Blood Sugar Testing</a:t>
                      </a:r>
                    </a:p>
                    <a:p>
                      <a:pPr marL="112395" marR="0" lvl="0" indent="-112395" algn="l" defTabSz="914400" rtl="0" eaLnBrk="1" latinLnBrk="0" hangingPunct="1">
                        <a:lnSpc>
                          <a:spcPct val="110000"/>
                        </a:lnSpc>
                        <a:spcBef>
                          <a:spcPts val="0"/>
                        </a:spcBef>
                        <a:spcAft>
                          <a:spcPts val="0"/>
                        </a:spcAft>
                        <a:buFont typeface="Wingdings" panose="05000000000000000000" pitchFamily="2" charset="2"/>
                        <a:buChar char=""/>
                      </a:pPr>
                      <a:r>
                        <a:rPr lang="en-US" sz="900" kern="1200">
                          <a:solidFill>
                            <a:schemeClr val="tx1"/>
                          </a:solidFill>
                          <a:effectLst/>
                          <a:latin typeface="Arial"/>
                          <a:ea typeface="+mn-ea"/>
                          <a:cs typeface="Segoe UI"/>
                        </a:rPr>
                        <a:t>Daily Aspirin</a:t>
                      </a:r>
                    </a:p>
                    <a:p>
                      <a:pPr marL="112395" marR="0" lvl="0" indent="-112395" algn="l" defTabSz="914400" rtl="0" eaLnBrk="1" latinLnBrk="0" hangingPunct="1">
                        <a:lnSpc>
                          <a:spcPct val="110000"/>
                        </a:lnSpc>
                        <a:spcBef>
                          <a:spcPts val="0"/>
                        </a:spcBef>
                        <a:spcAft>
                          <a:spcPts val="0"/>
                        </a:spcAft>
                        <a:buFont typeface="Wingdings" panose="05000000000000000000" pitchFamily="2" charset="2"/>
                        <a:buChar char=""/>
                      </a:pPr>
                      <a:r>
                        <a:rPr lang="en-US" sz="900" kern="1200">
                          <a:solidFill>
                            <a:schemeClr val="tx1"/>
                          </a:solidFill>
                          <a:effectLst/>
                          <a:latin typeface="Arial"/>
                          <a:ea typeface="+mn-ea"/>
                          <a:cs typeface="Segoe UI"/>
                        </a:rPr>
                        <a:t>eGFR Test</a:t>
                      </a:r>
                    </a:p>
                    <a:p>
                      <a:pPr marL="112395" marR="0" lvl="0" indent="-112395" algn="l" defTabSz="914400" rtl="0" eaLnBrk="1" latinLnBrk="0" hangingPunct="1">
                        <a:lnSpc>
                          <a:spcPct val="110000"/>
                        </a:lnSpc>
                        <a:spcBef>
                          <a:spcPts val="0"/>
                        </a:spcBef>
                        <a:spcAft>
                          <a:spcPts val="0"/>
                        </a:spcAft>
                        <a:buFont typeface="Wingdings" panose="05000000000000000000" pitchFamily="2" charset="2"/>
                        <a:buChar char=""/>
                      </a:pPr>
                      <a:r>
                        <a:rPr lang="en-US" sz="900" kern="1200">
                          <a:solidFill>
                            <a:schemeClr val="tx1"/>
                          </a:solidFill>
                          <a:effectLst/>
                          <a:latin typeface="Arial"/>
                          <a:ea typeface="+mn-ea"/>
                          <a:cs typeface="Segoe UI"/>
                        </a:rPr>
                        <a:t>Kidney Function Monitored</a:t>
                      </a:r>
                    </a:p>
                    <a:p>
                      <a:pPr marL="112395" marR="0" lvl="0" indent="-112395" algn="l" defTabSz="914400" rtl="0" eaLnBrk="1" latinLnBrk="0" hangingPunct="1">
                        <a:lnSpc>
                          <a:spcPct val="110000"/>
                        </a:lnSpc>
                        <a:spcBef>
                          <a:spcPts val="0"/>
                        </a:spcBef>
                        <a:spcAft>
                          <a:spcPts val="0"/>
                        </a:spcAft>
                        <a:buFont typeface="Wingdings" panose="05000000000000000000" pitchFamily="2" charset="2"/>
                        <a:buChar char=""/>
                      </a:pPr>
                      <a:r>
                        <a:rPr lang="en-US" sz="900" kern="1200">
                          <a:solidFill>
                            <a:schemeClr val="tx1"/>
                          </a:solidFill>
                          <a:effectLst/>
                          <a:latin typeface="Arial"/>
                          <a:ea typeface="+mn-ea"/>
                          <a:cs typeface="Segoe UI"/>
                        </a:rPr>
                        <a:t>Optimal Control</a:t>
                      </a:r>
                    </a:p>
                    <a:p>
                      <a:pPr marL="112395" marR="0" lvl="0" indent="-112395" algn="l" defTabSz="914400" rtl="0" eaLnBrk="1" latinLnBrk="0" hangingPunct="1">
                        <a:lnSpc>
                          <a:spcPct val="110000"/>
                        </a:lnSpc>
                        <a:spcBef>
                          <a:spcPts val="0"/>
                        </a:spcBef>
                        <a:spcAft>
                          <a:spcPts val="0"/>
                        </a:spcAft>
                        <a:buFont typeface="Wingdings" panose="05000000000000000000" pitchFamily="2" charset="2"/>
                        <a:buChar char=""/>
                      </a:pPr>
                      <a:r>
                        <a:rPr lang="en-US" sz="900" kern="1200">
                          <a:solidFill>
                            <a:schemeClr val="tx1"/>
                          </a:solidFill>
                          <a:effectLst/>
                          <a:latin typeface="Arial"/>
                          <a:ea typeface="+mn-ea"/>
                          <a:cs typeface="Segoe UI"/>
                        </a:rPr>
                        <a:t>Optimal Testing</a:t>
                      </a:r>
                    </a:p>
                    <a:p>
                      <a:pPr marL="112395" marR="0" lvl="0" indent="-112395" algn="l" defTabSz="914400" rtl="0" eaLnBrk="1" latinLnBrk="0" hangingPunct="1">
                        <a:lnSpc>
                          <a:spcPct val="110000"/>
                        </a:lnSpc>
                        <a:spcBef>
                          <a:spcPts val="0"/>
                        </a:spcBef>
                        <a:spcAft>
                          <a:spcPts val="0"/>
                        </a:spcAft>
                        <a:buFont typeface="Wingdings" panose="05000000000000000000" pitchFamily="2" charset="2"/>
                        <a:buChar char=""/>
                      </a:pPr>
                      <a:r>
                        <a:rPr lang="en-US" sz="900" kern="1200">
                          <a:solidFill>
                            <a:schemeClr val="tx1"/>
                          </a:solidFill>
                          <a:effectLst/>
                          <a:latin typeface="Arial"/>
                          <a:ea typeface="+mn-ea"/>
                          <a:cs typeface="Segoe UI"/>
                        </a:rPr>
                        <a:t>Tobacco-Free</a:t>
                      </a:r>
                    </a:p>
                    <a:p>
                      <a:pPr marL="112395" marR="0" lvl="0" indent="-112395" algn="l" defTabSz="914400" rtl="0" eaLnBrk="1" latinLnBrk="0" hangingPunct="1">
                        <a:lnSpc>
                          <a:spcPct val="110000"/>
                        </a:lnSpc>
                        <a:spcBef>
                          <a:spcPts val="0"/>
                        </a:spcBef>
                        <a:spcAft>
                          <a:spcPts val="0"/>
                        </a:spcAft>
                        <a:buFont typeface="Wingdings" panose="05000000000000000000" pitchFamily="2" charset="2"/>
                        <a:buChar char=""/>
                      </a:pPr>
                      <a:r>
                        <a:rPr lang="en-US" sz="900" kern="1200">
                          <a:solidFill>
                            <a:schemeClr val="tx1"/>
                          </a:solidFill>
                          <a:effectLst/>
                          <a:latin typeface="Arial"/>
                          <a:ea typeface="+mn-ea"/>
                          <a:cs typeface="Segoe UI"/>
                        </a:rPr>
                        <a:t>Statin Use</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5F5F5"/>
                    </a:solidFill>
                  </a:tcPr>
                </a:tc>
                <a:extLst>
                  <a:ext uri="{0D108BD9-81ED-4DB2-BD59-A6C34878D82A}">
                    <a16:rowId xmlns:a16="http://schemas.microsoft.com/office/drawing/2014/main" val="4248561938"/>
                  </a:ext>
                </a:extLst>
              </a:tr>
            </a:tbl>
          </a:graphicData>
        </a:graphic>
      </p:graphicFrame>
      <p:pic>
        <p:nvPicPr>
          <p:cNvPr id="43" name="Picture 42"/>
          <p:cNvPicPr>
            <a:picLocks noChangeAspect="1"/>
          </p:cNvPicPr>
          <p:nvPr/>
        </p:nvPicPr>
        <p:blipFill rotWithShape="1">
          <a:blip r:embed="rId24">
            <a:extLst>
              <a:ext uri="{28A0092B-C50C-407E-A947-70E740481C1C}">
                <a14:useLocalDpi xmlns:a14="http://schemas.microsoft.com/office/drawing/2010/main" val="0"/>
              </a:ext>
            </a:extLst>
          </a:blip>
          <a:srcRect l="38807" t="37782" r="43204" b="44829"/>
          <a:stretch/>
        </p:blipFill>
        <p:spPr>
          <a:xfrm>
            <a:off x="5535147" y="2231483"/>
            <a:ext cx="505003" cy="488171"/>
          </a:xfrm>
          <a:prstGeom prst="rect">
            <a:avLst/>
          </a:prstGeom>
        </p:spPr>
      </p:pic>
      <p:pic>
        <p:nvPicPr>
          <p:cNvPr id="44" name="Picture 43"/>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104201" y="2260379"/>
            <a:ext cx="440857" cy="406944"/>
          </a:xfrm>
          <a:prstGeom prst="rect">
            <a:avLst/>
          </a:prstGeom>
        </p:spPr>
      </p:pic>
      <p:pic>
        <p:nvPicPr>
          <p:cNvPr id="45" name="Picture 44"/>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365568" y="2406674"/>
            <a:ext cx="466626" cy="268062"/>
          </a:xfrm>
          <a:prstGeom prst="rect">
            <a:avLst/>
          </a:prstGeom>
        </p:spPr>
      </p:pic>
      <p:pic>
        <p:nvPicPr>
          <p:cNvPr id="46" name="Picture 45"/>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890443" y="2388377"/>
            <a:ext cx="391975" cy="342978"/>
          </a:xfrm>
          <a:prstGeom prst="rect">
            <a:avLst/>
          </a:prstGeom>
        </p:spPr>
      </p:pic>
      <p:pic>
        <p:nvPicPr>
          <p:cNvPr id="47" name="Picture 46"/>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1300515" y="2330815"/>
            <a:ext cx="245560" cy="336508"/>
          </a:xfrm>
          <a:prstGeom prst="rect">
            <a:avLst/>
          </a:prstGeom>
        </p:spPr>
      </p:pic>
    </p:spTree>
    <p:extLst>
      <p:ext uri="{BB962C8B-B14F-4D97-AF65-F5344CB8AC3E}">
        <p14:creationId xmlns:p14="http://schemas.microsoft.com/office/powerpoint/2010/main" val="1171526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p:cNvPicPr>
            <a:picLocks noChangeAspect="1"/>
          </p:cNvPicPr>
          <p:nvPr/>
        </p:nvPicPr>
        <p:blipFill>
          <a:blip r:embed="rId2"/>
          <a:stretch>
            <a:fillRect/>
          </a:stretch>
        </p:blipFill>
        <p:spPr>
          <a:xfrm>
            <a:off x="2767770" y="1363094"/>
            <a:ext cx="6943161" cy="5474585"/>
          </a:xfrm>
          <a:prstGeom prst="rect">
            <a:avLst/>
          </a:prstGeom>
        </p:spPr>
      </p:pic>
      <p:sp>
        <p:nvSpPr>
          <p:cNvPr id="10" name="Rectangle 9">
            <a:extLst>
              <a:ext uri="{FF2B5EF4-FFF2-40B4-BE49-F238E27FC236}">
                <a16:creationId xmlns:a16="http://schemas.microsoft.com/office/drawing/2014/main" id="{134C2066-F9E1-2B40-8B39-D1EA90A5DA95}"/>
              </a:ext>
            </a:extLst>
          </p:cNvPr>
          <p:cNvSpPr/>
          <p:nvPr/>
        </p:nvSpPr>
        <p:spPr>
          <a:xfrm>
            <a:off x="8120277" y="3660951"/>
            <a:ext cx="1802476"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4" name="Title 3"/>
          <p:cNvSpPr>
            <a:spLocks noGrp="1"/>
          </p:cNvSpPr>
          <p:nvPr>
            <p:ph type="title"/>
          </p:nvPr>
        </p:nvSpPr>
        <p:spPr/>
        <p:txBody>
          <a:bodyPr anchor="t"/>
          <a:lstStyle/>
          <a:p>
            <a:pPr algn="l"/>
            <a:r>
              <a:rPr lang="en-US" sz="2800" b="0">
                <a:solidFill>
                  <a:srgbClr val="105984"/>
                </a:solidFill>
              </a:rPr>
              <a:t>Our Goals</a:t>
            </a:r>
          </a:p>
        </p:txBody>
      </p:sp>
      <p:sp>
        <p:nvSpPr>
          <p:cNvPr id="6" name="Slide Number Placeholder 5"/>
          <p:cNvSpPr>
            <a:spLocks noGrp="1"/>
          </p:cNvSpPr>
          <p:nvPr>
            <p:ph type="sldNum" sz="quarter" idx="12"/>
          </p:nvPr>
        </p:nvSpPr>
        <p:spPr>
          <a:xfrm>
            <a:off x="47625" y="6426199"/>
            <a:ext cx="411480" cy="411480"/>
          </a:xfrm>
          <a:prstGeom prst="ellipse">
            <a:avLst/>
          </a:prstGeom>
          <a:solidFill>
            <a:schemeClr val="tx1">
              <a:lumMod val="65000"/>
              <a:lumOff val="35000"/>
            </a:schemeClr>
          </a:solidFill>
        </p:spPr>
        <p:txBody>
          <a:bodyPr anchor="ctr"/>
          <a:lstStyle>
            <a:lvl1pPr>
              <a:defRPr sz="1400" b="1" i="1">
                <a:solidFill>
                  <a:schemeClr val="bg1"/>
                </a:solidFill>
              </a:defRPr>
            </a:lvl1pPr>
          </a:lstStyle>
          <a:p>
            <a:pPr algn="ctr">
              <a:defRPr/>
            </a:pPr>
            <a:fld id="{5B955762-4BE2-4F5C-A110-89215435B7B1}" type="slidenum">
              <a:rPr lang="en-US" i="0" smtClean="0"/>
              <a:pPr algn="ctr">
                <a:defRPr/>
              </a:pPr>
              <a:t>6</a:t>
            </a:fld>
            <a:endParaRPr lang="en-US" i="0"/>
          </a:p>
        </p:txBody>
      </p:sp>
      <p:sp>
        <p:nvSpPr>
          <p:cNvPr id="7" name="Rectangle 6">
            <a:extLst>
              <a:ext uri="{FF2B5EF4-FFF2-40B4-BE49-F238E27FC236}">
                <a16:creationId xmlns:a16="http://schemas.microsoft.com/office/drawing/2014/main" id="{ED7C470E-DEB3-B04B-AF33-B3D7BDE2B143}"/>
              </a:ext>
            </a:extLst>
          </p:cNvPr>
          <p:cNvSpPr/>
          <p:nvPr/>
        </p:nvSpPr>
        <p:spPr>
          <a:xfrm>
            <a:off x="7701849" y="1288587"/>
            <a:ext cx="1826226" cy="931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8" name="Rectangle 7">
            <a:extLst>
              <a:ext uri="{FF2B5EF4-FFF2-40B4-BE49-F238E27FC236}">
                <a16:creationId xmlns:a16="http://schemas.microsoft.com/office/drawing/2014/main" id="{ED69F03A-0A1C-2445-8CE7-75782DA87BD2}"/>
              </a:ext>
            </a:extLst>
          </p:cNvPr>
          <p:cNvSpPr/>
          <p:nvPr/>
        </p:nvSpPr>
        <p:spPr>
          <a:xfrm>
            <a:off x="8120277" y="3971375"/>
            <a:ext cx="2025430" cy="292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2. </a:t>
            </a:r>
            <a:r>
              <a:rPr lang="en-US" sz="1200" b="1">
                <a:solidFill>
                  <a:schemeClr val="tx1"/>
                </a:solidFill>
              </a:rPr>
              <a:t>Disseminate reports </a:t>
            </a:r>
            <a:r>
              <a:rPr lang="en-US" sz="1200">
                <a:solidFill>
                  <a:schemeClr val="tx1"/>
                </a:solidFill>
              </a:rPr>
              <a:t>through organizations who have existing partnerships with communities and/or researchers </a:t>
            </a:r>
          </a:p>
        </p:txBody>
      </p:sp>
      <p:sp>
        <p:nvSpPr>
          <p:cNvPr id="13" name="Rectangle 12">
            <a:extLst>
              <a:ext uri="{FF2B5EF4-FFF2-40B4-BE49-F238E27FC236}">
                <a16:creationId xmlns:a16="http://schemas.microsoft.com/office/drawing/2014/main" id="{57311448-F4DE-5745-8F8F-AD59EFE0FAA3}"/>
              </a:ext>
            </a:extLst>
          </p:cNvPr>
          <p:cNvSpPr/>
          <p:nvPr/>
        </p:nvSpPr>
        <p:spPr>
          <a:xfrm>
            <a:off x="5767195" y="6058034"/>
            <a:ext cx="1934654" cy="767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4" name="Rectangle 13">
            <a:extLst>
              <a:ext uri="{FF2B5EF4-FFF2-40B4-BE49-F238E27FC236}">
                <a16:creationId xmlns:a16="http://schemas.microsoft.com/office/drawing/2014/main" id="{DB402428-DCE8-804E-9F07-91E543C70569}"/>
              </a:ext>
            </a:extLst>
          </p:cNvPr>
          <p:cNvSpPr/>
          <p:nvPr/>
        </p:nvSpPr>
        <p:spPr>
          <a:xfrm>
            <a:off x="7610171" y="1363094"/>
            <a:ext cx="1826226" cy="568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 name="Rectangle 1">
            <a:extLst>
              <a:ext uri="{FF2B5EF4-FFF2-40B4-BE49-F238E27FC236}">
                <a16:creationId xmlns:a16="http://schemas.microsoft.com/office/drawing/2014/main" id="{C4407D11-F716-AD4D-ABBD-6F3873A44678}"/>
              </a:ext>
            </a:extLst>
          </p:cNvPr>
          <p:cNvSpPr/>
          <p:nvPr/>
        </p:nvSpPr>
        <p:spPr>
          <a:xfrm>
            <a:off x="7601309" y="1571583"/>
            <a:ext cx="1802476" cy="767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1. </a:t>
            </a:r>
            <a:r>
              <a:rPr lang="en-US" sz="1200" b="1">
                <a:solidFill>
                  <a:schemeClr val="tx1"/>
                </a:solidFill>
              </a:rPr>
              <a:t>Build report infrastructure </a:t>
            </a:r>
            <a:r>
              <a:rPr lang="en-US" sz="1200">
                <a:solidFill>
                  <a:schemeClr val="tx1"/>
                </a:solidFill>
              </a:rPr>
              <a:t>to provide local health data to communities and researchers</a:t>
            </a:r>
          </a:p>
        </p:txBody>
      </p:sp>
      <p:sp>
        <p:nvSpPr>
          <p:cNvPr id="15" name="Rectangle 14">
            <a:extLst>
              <a:ext uri="{FF2B5EF4-FFF2-40B4-BE49-F238E27FC236}">
                <a16:creationId xmlns:a16="http://schemas.microsoft.com/office/drawing/2014/main" id="{448E2DB1-F212-9143-9811-75E97F90818A}"/>
              </a:ext>
            </a:extLst>
          </p:cNvPr>
          <p:cNvSpPr/>
          <p:nvPr/>
        </p:nvSpPr>
        <p:spPr>
          <a:xfrm>
            <a:off x="7169718" y="5684710"/>
            <a:ext cx="2234067" cy="767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3. </a:t>
            </a:r>
            <a:r>
              <a:rPr lang="en-US" altLang="en-US" sz="1200" b="1">
                <a:solidFill>
                  <a:schemeClr val="tx1"/>
                </a:solidFill>
              </a:rPr>
              <a:t>Provide resources </a:t>
            </a:r>
            <a:r>
              <a:rPr lang="en-US" altLang="en-US" sz="1200">
                <a:solidFill>
                  <a:schemeClr val="tx1"/>
                </a:solidFill>
              </a:rPr>
              <a:t>to support the use of reports to identify or confirm opportunities for health improvement</a:t>
            </a:r>
            <a:endParaRPr lang="en-US" sz="1200">
              <a:solidFill>
                <a:schemeClr val="tx1"/>
              </a:solidFill>
            </a:endParaRPr>
          </a:p>
        </p:txBody>
      </p:sp>
      <p:sp>
        <p:nvSpPr>
          <p:cNvPr id="16" name="Rectangle 15">
            <a:extLst>
              <a:ext uri="{FF2B5EF4-FFF2-40B4-BE49-F238E27FC236}">
                <a16:creationId xmlns:a16="http://schemas.microsoft.com/office/drawing/2014/main" id="{8B668597-186B-274C-847A-D996D1D4C6DE}"/>
              </a:ext>
            </a:extLst>
          </p:cNvPr>
          <p:cNvSpPr/>
          <p:nvPr/>
        </p:nvSpPr>
        <p:spPr>
          <a:xfrm>
            <a:off x="2510975" y="5377973"/>
            <a:ext cx="1446117" cy="1031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7" name="Rectangle 16">
            <a:extLst>
              <a:ext uri="{FF2B5EF4-FFF2-40B4-BE49-F238E27FC236}">
                <a16:creationId xmlns:a16="http://schemas.microsoft.com/office/drawing/2014/main" id="{5817EA42-1975-A14E-AB26-028421F4FA12}"/>
              </a:ext>
            </a:extLst>
          </p:cNvPr>
          <p:cNvSpPr/>
          <p:nvPr/>
        </p:nvSpPr>
        <p:spPr>
          <a:xfrm>
            <a:off x="2607448" y="5552752"/>
            <a:ext cx="1446117" cy="1238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8" name="Rectangle 17">
            <a:extLst>
              <a:ext uri="{FF2B5EF4-FFF2-40B4-BE49-F238E27FC236}">
                <a16:creationId xmlns:a16="http://schemas.microsoft.com/office/drawing/2014/main" id="{4A9B416C-F32C-3844-A0FC-3D42E8F66482}"/>
              </a:ext>
            </a:extLst>
          </p:cNvPr>
          <p:cNvSpPr/>
          <p:nvPr/>
        </p:nvSpPr>
        <p:spPr>
          <a:xfrm>
            <a:off x="1890259" y="5342246"/>
            <a:ext cx="2234067" cy="767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4. </a:t>
            </a:r>
            <a:r>
              <a:rPr lang="en-US" sz="1200" b="1">
                <a:solidFill>
                  <a:schemeClr val="tx1"/>
                </a:solidFill>
              </a:rPr>
              <a:t>Build tools </a:t>
            </a:r>
            <a:r>
              <a:rPr lang="en-US" sz="1200">
                <a:solidFill>
                  <a:schemeClr val="tx1"/>
                </a:solidFill>
              </a:rPr>
              <a:t>to help encourage partnerships and support data to action</a:t>
            </a:r>
          </a:p>
        </p:txBody>
      </p:sp>
      <p:sp>
        <p:nvSpPr>
          <p:cNvPr id="12" name="Oval 11">
            <a:extLst>
              <a:ext uri="{FF2B5EF4-FFF2-40B4-BE49-F238E27FC236}">
                <a16:creationId xmlns:a16="http://schemas.microsoft.com/office/drawing/2014/main" id="{535E3D5C-8D0E-B540-B9CA-E847411D7A11}"/>
              </a:ext>
            </a:extLst>
          </p:cNvPr>
          <p:cNvSpPr/>
          <p:nvPr/>
        </p:nvSpPr>
        <p:spPr>
          <a:xfrm>
            <a:off x="2968053" y="1982329"/>
            <a:ext cx="1242012" cy="11574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a:solidFill>
                  <a:schemeClr val="tx1"/>
                </a:solidFill>
              </a:rPr>
              <a:t>Advance the Health of Wisconsin Communities</a:t>
            </a:r>
          </a:p>
        </p:txBody>
      </p:sp>
      <p:sp>
        <p:nvSpPr>
          <p:cNvPr id="19" name="Oval 18">
            <a:extLst>
              <a:ext uri="{FF2B5EF4-FFF2-40B4-BE49-F238E27FC236}">
                <a16:creationId xmlns:a16="http://schemas.microsoft.com/office/drawing/2014/main" id="{E8AB4180-0528-7241-B787-F4C8746EA7CB}"/>
              </a:ext>
            </a:extLst>
          </p:cNvPr>
          <p:cNvSpPr/>
          <p:nvPr/>
        </p:nvSpPr>
        <p:spPr>
          <a:xfrm>
            <a:off x="4542020" y="2653850"/>
            <a:ext cx="2278504" cy="21280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B2926DB-A0EF-334C-AFF1-56B436B1B5A0}"/>
              </a:ext>
            </a:extLst>
          </p:cNvPr>
          <p:cNvSpPr/>
          <p:nvPr/>
        </p:nvSpPr>
        <p:spPr>
          <a:xfrm>
            <a:off x="4664750" y="2966861"/>
            <a:ext cx="2033044" cy="14862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a:solidFill>
                  <a:schemeClr val="tx1"/>
                </a:solidFill>
              </a:rPr>
              <a:t>Create continuous value </a:t>
            </a:r>
            <a:r>
              <a:rPr lang="en-US" sz="1200">
                <a:solidFill>
                  <a:schemeClr val="tx1"/>
                </a:solidFill>
              </a:rPr>
              <a:t>as community-academic partnerships deepen and more organizations want to participate in providing data or disseminating reports</a:t>
            </a:r>
          </a:p>
        </p:txBody>
      </p:sp>
      <p:sp>
        <p:nvSpPr>
          <p:cNvPr id="3" name="Oval 2">
            <a:extLst>
              <a:ext uri="{FF2B5EF4-FFF2-40B4-BE49-F238E27FC236}">
                <a16:creationId xmlns:a16="http://schemas.microsoft.com/office/drawing/2014/main" id="{309A9261-45F0-2448-BE53-11D59D1B0142}"/>
              </a:ext>
            </a:extLst>
          </p:cNvPr>
          <p:cNvSpPr/>
          <p:nvPr/>
        </p:nvSpPr>
        <p:spPr>
          <a:xfrm>
            <a:off x="6780721" y="1863374"/>
            <a:ext cx="861237" cy="861238"/>
          </a:xfrm>
          <a:prstGeom prst="ellipse">
            <a:avLst/>
          </a:prstGeom>
          <a:solidFill>
            <a:srgbClr val="115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e business report icon Audit and analysis Vector Image">
            <a:extLst>
              <a:ext uri="{FF2B5EF4-FFF2-40B4-BE49-F238E27FC236}">
                <a16:creationId xmlns:a16="http://schemas.microsoft.com/office/drawing/2014/main" id="{EB232E23-FC50-9743-9F3E-7665CBEB2C0C}"/>
              </a:ext>
            </a:extLst>
          </p:cNvPr>
          <p:cNvPicPr>
            <a:picLocks noChangeAspect="1" noChangeArrowheads="1"/>
          </p:cNvPicPr>
          <p:nvPr/>
        </p:nvPicPr>
        <p:blipFill rotWithShape="1">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b="8072"/>
          <a:stretch/>
        </p:blipFill>
        <p:spPr bwMode="auto">
          <a:xfrm>
            <a:off x="6981876" y="1996851"/>
            <a:ext cx="519013" cy="61933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5817EA42-1975-A14E-AB26-028421F4FA12}"/>
              </a:ext>
            </a:extLst>
          </p:cNvPr>
          <p:cNvSpPr/>
          <p:nvPr/>
        </p:nvSpPr>
        <p:spPr>
          <a:xfrm>
            <a:off x="3567004" y="5912112"/>
            <a:ext cx="1446117" cy="879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Tree>
    <p:extLst>
      <p:ext uri="{BB962C8B-B14F-4D97-AF65-F5344CB8AC3E}">
        <p14:creationId xmlns:p14="http://schemas.microsoft.com/office/powerpoint/2010/main" val="3744676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275381"/>
            <a:ext cx="12192000" cy="2553919"/>
          </a:xfrm>
          <a:prstGeom prst="rect">
            <a:avLst/>
          </a:prstGeom>
          <a:solidFill>
            <a:srgbClr val="10598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endParaRPr lang="en-US" sz="1100">
              <a:latin typeface="Century Gothic" panose="020B0502020202020204" pitchFamily="34" charset="0"/>
              <a:ea typeface="Roboto" panose="02000000000000000000" pitchFamily="2" charset="0"/>
              <a:cs typeface="Roboto" panose="02000000000000000000" pitchFamily="2" charset="0"/>
            </a:endParaRPr>
          </a:p>
          <a:p>
            <a:endParaRPr lang="en-US">
              <a:latin typeface="Century Gothic" panose="020B0502020202020204" pitchFamily="34" charset="0"/>
              <a:ea typeface="Roboto" panose="02000000000000000000" pitchFamily="2" charset="0"/>
              <a:cs typeface="Roboto" panose="02000000000000000000" pitchFamily="2" charset="0"/>
            </a:endParaRPr>
          </a:p>
          <a:p>
            <a:r>
              <a:rPr lang="en-US" sz="4000">
                <a:latin typeface="Arial"/>
                <a:ea typeface="Roboto"/>
                <a:cs typeface="Arial"/>
              </a:rPr>
              <a:t>NHP Program Resources</a:t>
            </a:r>
          </a:p>
          <a:p>
            <a:r>
              <a:rPr lang="en-US" sz="2800">
                <a:latin typeface="Arial"/>
                <a:ea typeface="Roboto"/>
                <a:cs typeface="Arial"/>
              </a:rPr>
              <a:t>Korina Hendricks</a:t>
            </a:r>
            <a:endParaRPr lang="en-US" sz="2800">
              <a:latin typeface="Arial" panose="020B0604020202020204" pitchFamily="34" charset="0"/>
              <a:ea typeface="Roboto" panose="02000000000000000000" pitchFamily="2" charset="0"/>
              <a:cs typeface="Arial" panose="020B0604020202020204" pitchFamily="34" charset="0"/>
            </a:endParaRPr>
          </a:p>
        </p:txBody>
      </p:sp>
      <p:sp>
        <p:nvSpPr>
          <p:cNvPr id="5" name="Slide Number Placeholder 5"/>
          <p:cNvSpPr txBox="1">
            <a:spLocks/>
          </p:cNvSpPr>
          <p:nvPr/>
        </p:nvSpPr>
        <p:spPr>
          <a:xfrm>
            <a:off x="47624" y="6426199"/>
            <a:ext cx="441858" cy="428798"/>
          </a:xfrm>
          <a:prstGeom prst="ellipse">
            <a:avLst/>
          </a:prstGeom>
          <a:solidFill>
            <a:schemeClr val="tx1">
              <a:lumMod val="65000"/>
              <a:lumOff val="35000"/>
            </a:schemeClr>
          </a:solidFill>
        </p:spPr>
        <p:txBody>
          <a:bodyPr anchor="ctr"/>
          <a:lstStyle>
            <a:defPPr>
              <a:defRPr lang="en-US"/>
            </a:defPPr>
            <a:lvl1pPr algn="l" defTabSz="457200" rtl="0" eaLnBrk="0" fontAlgn="base" hangingPunct="0">
              <a:spcBef>
                <a:spcPct val="0"/>
              </a:spcBef>
              <a:spcAft>
                <a:spcPct val="0"/>
              </a:spcAft>
              <a:defRPr sz="1400" b="1" i="1" kern="1200">
                <a:solidFill>
                  <a:schemeClr val="bg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defRPr/>
            </a:pPr>
            <a:fld id="{5B955762-4BE2-4F5C-A110-89215435B7B1}" type="slidenum">
              <a:rPr lang="en-US" i="0" smtClean="0"/>
              <a:pPr algn="ctr">
                <a:defRPr/>
              </a:pPr>
              <a:t>7</a:t>
            </a:fld>
            <a:endParaRPr lang="en-US" i="0"/>
          </a:p>
        </p:txBody>
      </p:sp>
    </p:spTree>
    <p:extLst>
      <p:ext uri="{BB962C8B-B14F-4D97-AF65-F5344CB8AC3E}">
        <p14:creationId xmlns:p14="http://schemas.microsoft.com/office/powerpoint/2010/main" val="1619098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94767F-ABC2-B96F-025C-D0E7D6B54938}"/>
              </a:ext>
            </a:extLst>
          </p:cNvPr>
          <p:cNvSpPr/>
          <p:nvPr/>
        </p:nvSpPr>
        <p:spPr>
          <a:xfrm>
            <a:off x="3413414" y="893618"/>
            <a:ext cx="4615292" cy="596611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322957" y="372979"/>
            <a:ext cx="3311747" cy="657842"/>
          </a:xfrm>
        </p:spPr>
        <p:txBody>
          <a:bodyPr anchor="t"/>
          <a:lstStyle/>
          <a:p>
            <a:pPr algn="l"/>
            <a:r>
              <a:rPr lang="en-US" altLang="en-US" sz="2800" b="0">
                <a:solidFill>
                  <a:srgbClr val="105984"/>
                </a:solidFill>
                <a:latin typeface="Arial"/>
                <a:ea typeface="ＭＳ Ｐゴシック"/>
                <a:cs typeface="Arial"/>
              </a:rPr>
              <a:t>NHP Resources</a:t>
            </a:r>
          </a:p>
        </p:txBody>
      </p:sp>
      <p:sp>
        <p:nvSpPr>
          <p:cNvPr id="6" name="Slide Number Placeholder 5"/>
          <p:cNvSpPr>
            <a:spLocks noGrp="1"/>
          </p:cNvSpPr>
          <p:nvPr>
            <p:ph type="sldNum" sz="quarter" idx="12"/>
          </p:nvPr>
        </p:nvSpPr>
        <p:spPr>
          <a:xfrm>
            <a:off x="47625" y="6426199"/>
            <a:ext cx="411480" cy="411480"/>
          </a:xfrm>
          <a:prstGeom prst="ellipse">
            <a:avLst/>
          </a:prstGeom>
          <a:solidFill>
            <a:schemeClr val="tx1">
              <a:lumMod val="65000"/>
              <a:lumOff val="35000"/>
            </a:schemeClr>
          </a:solidFill>
        </p:spPr>
        <p:txBody>
          <a:bodyPr lIns="0" rIns="0" anchor="ctr"/>
          <a:lstStyle>
            <a:lvl1pPr>
              <a:defRPr sz="1400" b="1" i="1">
                <a:solidFill>
                  <a:schemeClr val="bg1"/>
                </a:solidFill>
              </a:defRPr>
            </a:lvl1pPr>
          </a:lstStyle>
          <a:p>
            <a:pPr algn="ctr">
              <a:defRPr/>
            </a:pPr>
            <a:fld id="{5B955762-4BE2-4F5C-A110-89215435B7B1}" type="slidenum">
              <a:rPr lang="en-US" i="0" smtClean="0"/>
              <a:pPr algn="ctr">
                <a:defRPr/>
              </a:pPr>
              <a:t>8</a:t>
            </a:fld>
            <a:endParaRPr lang="en-US" i="0"/>
          </a:p>
        </p:txBody>
      </p:sp>
      <p:sp>
        <p:nvSpPr>
          <p:cNvPr id="11" name="Rectangle 10">
            <a:extLst>
              <a:ext uri="{FF2B5EF4-FFF2-40B4-BE49-F238E27FC236}">
                <a16:creationId xmlns:a16="http://schemas.microsoft.com/office/drawing/2014/main" id="{35FFE075-D5EE-2748-B02F-FA360652F4F1}"/>
              </a:ext>
            </a:extLst>
          </p:cNvPr>
          <p:cNvSpPr/>
          <p:nvPr/>
        </p:nvSpPr>
        <p:spPr>
          <a:xfrm>
            <a:off x="349219" y="4490567"/>
            <a:ext cx="2385164" cy="6858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rPr>
              <a:t>Maps </a:t>
            </a:r>
            <a:r>
              <a:rPr lang="en-US" sz="1400">
                <a:solidFill>
                  <a:schemeClr val="tx1"/>
                </a:solidFill>
              </a:rPr>
              <a:t>for Navigators to help in selecting measures/ZIPs of interest</a:t>
            </a:r>
          </a:p>
        </p:txBody>
      </p:sp>
      <p:pic>
        <p:nvPicPr>
          <p:cNvPr id="13" name="Picture 12"/>
          <p:cNvPicPr>
            <a:picLocks noChangeAspect="1"/>
          </p:cNvPicPr>
          <p:nvPr/>
        </p:nvPicPr>
        <p:blipFill>
          <a:blip r:embed="rId3"/>
          <a:stretch>
            <a:fillRect/>
          </a:stretch>
        </p:blipFill>
        <p:spPr>
          <a:xfrm>
            <a:off x="517431" y="1925706"/>
            <a:ext cx="2057400" cy="2328560"/>
          </a:xfrm>
          <a:prstGeom prst="rect">
            <a:avLst/>
          </a:prstGeom>
          <a:ln>
            <a:noFill/>
          </a:ln>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68660789-3319-1046-AE53-67BB5474E1AD}"/>
              </a:ext>
            </a:extLst>
          </p:cNvPr>
          <p:cNvSpPr/>
          <p:nvPr/>
        </p:nvSpPr>
        <p:spPr>
          <a:xfrm>
            <a:off x="3807135" y="2335897"/>
            <a:ext cx="1553893" cy="659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rPr>
              <a:t>Health Outcome and Care Reports </a:t>
            </a:r>
            <a:r>
              <a:rPr lang="en-US" sz="1400">
                <a:solidFill>
                  <a:schemeClr val="tx1"/>
                </a:solidFill>
              </a:rPr>
              <a:t>using WCHQ data</a:t>
            </a:r>
            <a:endParaRPr lang="en-US" sz="1400">
              <a:solidFill>
                <a:schemeClr val="tx1"/>
              </a:solidFill>
              <a:cs typeface="Calibri"/>
            </a:endParaRPr>
          </a:p>
        </p:txBody>
      </p:sp>
      <p:pic>
        <p:nvPicPr>
          <p:cNvPr id="16" name="Picture 15">
            <a:extLst>
              <a:ext uri="{FF2B5EF4-FFF2-40B4-BE49-F238E27FC236}">
                <a16:creationId xmlns:a16="http://schemas.microsoft.com/office/drawing/2014/main" id="{612362ED-2594-B446-9DC1-8B19E1CA05C3}"/>
              </a:ext>
            </a:extLst>
          </p:cNvPr>
          <p:cNvPicPr>
            <a:picLocks noChangeAspect="1"/>
          </p:cNvPicPr>
          <p:nvPr/>
        </p:nvPicPr>
        <p:blipFill>
          <a:blip r:embed="rId4"/>
          <a:stretch>
            <a:fillRect/>
          </a:stretch>
        </p:blipFill>
        <p:spPr>
          <a:xfrm>
            <a:off x="3997685" y="3824111"/>
            <a:ext cx="1173452" cy="1536352"/>
          </a:xfrm>
          <a:prstGeom prst="rect">
            <a:avLst/>
          </a:prstGeom>
          <a:ln>
            <a:noFill/>
          </a:ln>
          <a:effectLst>
            <a:outerShdw blurRad="50800" dist="38100" dir="2700000" algn="tl" rotWithShape="0">
              <a:prstClr val="black">
                <a:alpha val="40000"/>
              </a:prstClr>
            </a:outerShdw>
          </a:effectLst>
        </p:spPr>
      </p:pic>
      <p:sp>
        <p:nvSpPr>
          <p:cNvPr id="20" name="Rectangle 19">
            <a:extLst>
              <a:ext uri="{FF2B5EF4-FFF2-40B4-BE49-F238E27FC236}">
                <a16:creationId xmlns:a16="http://schemas.microsoft.com/office/drawing/2014/main" id="{EC5896B8-047B-1549-84B9-1EE5A5C15760}"/>
              </a:ext>
            </a:extLst>
          </p:cNvPr>
          <p:cNvSpPr/>
          <p:nvPr/>
        </p:nvSpPr>
        <p:spPr>
          <a:xfrm>
            <a:off x="9731538" y="3345870"/>
            <a:ext cx="1887464" cy="9458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tx1"/>
                </a:solidFill>
              </a:rPr>
              <a:t>Partnerships tool</a:t>
            </a:r>
            <a:endParaRPr lang="en-US" sz="2400">
              <a:solidFill>
                <a:schemeClr val="tx1"/>
              </a:solidFill>
            </a:endParaRPr>
          </a:p>
          <a:p>
            <a:endParaRPr lang="en-US">
              <a:solidFill>
                <a:schemeClr val="tx1"/>
              </a:solidFill>
              <a:cs typeface="Calibri"/>
            </a:endParaRPr>
          </a:p>
        </p:txBody>
      </p:sp>
      <p:sp>
        <p:nvSpPr>
          <p:cNvPr id="21" name="Rectangle 20">
            <a:extLst>
              <a:ext uri="{FF2B5EF4-FFF2-40B4-BE49-F238E27FC236}">
                <a16:creationId xmlns:a16="http://schemas.microsoft.com/office/drawing/2014/main" id="{EC5896B8-047B-1549-84B9-1EE5A5C15760}"/>
              </a:ext>
            </a:extLst>
          </p:cNvPr>
          <p:cNvSpPr/>
          <p:nvPr/>
        </p:nvSpPr>
        <p:spPr>
          <a:xfrm>
            <a:off x="9705560" y="1690849"/>
            <a:ext cx="1352576" cy="11375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tx1"/>
                </a:solidFill>
              </a:rPr>
              <a:t>Action tools</a:t>
            </a:r>
            <a:endParaRPr lang="en-US">
              <a:solidFill>
                <a:schemeClr val="tx1"/>
              </a:solidFill>
              <a:cs typeface="Calibri"/>
            </a:endParaRPr>
          </a:p>
        </p:txBody>
      </p:sp>
      <p:sp>
        <p:nvSpPr>
          <p:cNvPr id="14" name="Rectangle 13">
            <a:extLst>
              <a:ext uri="{FF2B5EF4-FFF2-40B4-BE49-F238E27FC236}">
                <a16:creationId xmlns:a16="http://schemas.microsoft.com/office/drawing/2014/main" id="{D45FAF5C-9930-4107-B030-E214D0AA1DA7}"/>
              </a:ext>
            </a:extLst>
          </p:cNvPr>
          <p:cNvSpPr/>
          <p:nvPr/>
        </p:nvSpPr>
        <p:spPr>
          <a:xfrm>
            <a:off x="9703394" y="4818922"/>
            <a:ext cx="1252727" cy="876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tx1"/>
                </a:solidFill>
              </a:rPr>
              <a:t>Policy tool</a:t>
            </a:r>
            <a:endParaRPr lang="en-US" sz="2400">
              <a:solidFill>
                <a:schemeClr val="tx1"/>
              </a:solidFill>
              <a:cs typeface="Calibri"/>
            </a:endParaRPr>
          </a:p>
        </p:txBody>
      </p:sp>
      <p:pic>
        <p:nvPicPr>
          <p:cNvPr id="7" name="Graphic 7" descr="Handshake with solid fill">
            <a:extLst>
              <a:ext uri="{FF2B5EF4-FFF2-40B4-BE49-F238E27FC236}">
                <a16:creationId xmlns:a16="http://schemas.microsoft.com/office/drawing/2014/main" id="{6C179821-C361-15B0-5D94-1A3F8F5A25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68251" y="3480536"/>
            <a:ext cx="765031" cy="773691"/>
          </a:xfrm>
          <a:prstGeom prst="rect">
            <a:avLst/>
          </a:prstGeom>
        </p:spPr>
      </p:pic>
      <p:pic>
        <p:nvPicPr>
          <p:cNvPr id="8" name="Graphic 9" descr="Court outline">
            <a:extLst>
              <a:ext uri="{FF2B5EF4-FFF2-40B4-BE49-F238E27FC236}">
                <a16:creationId xmlns:a16="http://schemas.microsoft.com/office/drawing/2014/main" id="{AC5C7610-58EF-3424-E027-D93259E1CE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83706" y="4959799"/>
            <a:ext cx="533401" cy="516083"/>
          </a:xfrm>
          <a:prstGeom prst="rect">
            <a:avLst/>
          </a:prstGeom>
        </p:spPr>
      </p:pic>
      <p:pic>
        <p:nvPicPr>
          <p:cNvPr id="18" name="Graphic 6" descr="Clapper board with solid fill">
            <a:extLst>
              <a:ext uri="{FF2B5EF4-FFF2-40B4-BE49-F238E27FC236}">
                <a16:creationId xmlns:a16="http://schemas.microsoft.com/office/drawing/2014/main" id="{E8F70A01-A347-BB27-CDCA-DCE1E5E117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58014" y="2019032"/>
            <a:ext cx="574215" cy="556897"/>
          </a:xfrm>
          <a:prstGeom prst="rect">
            <a:avLst/>
          </a:prstGeom>
        </p:spPr>
      </p:pic>
      <p:pic>
        <p:nvPicPr>
          <p:cNvPr id="2" name="Picture 2" descr="Text&#10;&#10;Description automatically generated">
            <a:extLst>
              <a:ext uri="{FF2B5EF4-FFF2-40B4-BE49-F238E27FC236}">
                <a16:creationId xmlns:a16="http://schemas.microsoft.com/office/drawing/2014/main" id="{40860169-E233-28A6-74E0-EA6E43F8890C}"/>
              </a:ext>
            </a:extLst>
          </p:cNvPr>
          <p:cNvPicPr>
            <a:picLocks noChangeAspect="1"/>
          </p:cNvPicPr>
          <p:nvPr/>
        </p:nvPicPr>
        <p:blipFill>
          <a:blip r:embed="rId11"/>
          <a:stretch>
            <a:fillRect/>
          </a:stretch>
        </p:blipFill>
        <p:spPr>
          <a:xfrm>
            <a:off x="6273955" y="3826895"/>
            <a:ext cx="1204629" cy="1551042"/>
          </a:xfrm>
          <a:prstGeom prst="rect">
            <a:avLst/>
          </a:prstGeom>
        </p:spPr>
      </p:pic>
      <p:sp>
        <p:nvSpPr>
          <p:cNvPr id="22" name="Rectangle 21">
            <a:extLst>
              <a:ext uri="{FF2B5EF4-FFF2-40B4-BE49-F238E27FC236}">
                <a16:creationId xmlns:a16="http://schemas.microsoft.com/office/drawing/2014/main" id="{6F3C3EC3-C05C-6545-C09A-70A4F68ABC34}"/>
              </a:ext>
            </a:extLst>
          </p:cNvPr>
          <p:cNvSpPr/>
          <p:nvPr/>
        </p:nvSpPr>
        <p:spPr>
          <a:xfrm>
            <a:off x="5911296" y="2335897"/>
            <a:ext cx="1943550" cy="659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rPr>
              <a:t>Social Determinants of Health Reports </a:t>
            </a:r>
            <a:r>
              <a:rPr lang="en-US" sz="1400">
                <a:solidFill>
                  <a:schemeClr val="tx1"/>
                </a:solidFill>
              </a:rPr>
              <a:t>using U.S. Census data</a:t>
            </a:r>
            <a:endParaRPr lang="en-US" sz="1400">
              <a:solidFill>
                <a:schemeClr val="tx1"/>
              </a:solidFill>
              <a:cs typeface="Calibri"/>
            </a:endParaRPr>
          </a:p>
        </p:txBody>
      </p:sp>
      <p:cxnSp>
        <p:nvCxnSpPr>
          <p:cNvPr id="5" name="Straight Arrow Connector 4">
            <a:extLst>
              <a:ext uri="{FF2B5EF4-FFF2-40B4-BE49-F238E27FC236}">
                <a16:creationId xmlns:a16="http://schemas.microsoft.com/office/drawing/2014/main" id="{62537C5F-6F4A-0F56-5CDB-DD1E5BA408DB}"/>
              </a:ext>
            </a:extLst>
          </p:cNvPr>
          <p:cNvCxnSpPr/>
          <p:nvPr/>
        </p:nvCxnSpPr>
        <p:spPr>
          <a:xfrm flipV="1">
            <a:off x="1730" y="876299"/>
            <a:ext cx="12191998" cy="34636"/>
          </a:xfrm>
          <a:prstGeom prst="straightConnector1">
            <a:avLst/>
          </a:prstGeom>
          <a:ln w="28575">
            <a:solidFill>
              <a:srgbClr val="115884"/>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B956E6B-3E1B-4FAE-2AE1-05446BF126C6}"/>
              </a:ext>
            </a:extLst>
          </p:cNvPr>
          <p:cNvSpPr txBox="1"/>
          <p:nvPr/>
        </p:nvSpPr>
        <p:spPr>
          <a:xfrm>
            <a:off x="1031298" y="953365"/>
            <a:ext cx="10200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alibri"/>
                <a:cs typeface="Calibri"/>
              </a:rPr>
              <a:t>Maps</a:t>
            </a:r>
          </a:p>
        </p:txBody>
      </p:sp>
      <p:sp>
        <p:nvSpPr>
          <p:cNvPr id="23" name="TextBox 22">
            <a:extLst>
              <a:ext uri="{FF2B5EF4-FFF2-40B4-BE49-F238E27FC236}">
                <a16:creationId xmlns:a16="http://schemas.microsoft.com/office/drawing/2014/main" id="{E1E8EFB5-BB39-82A6-EA17-8346B32CE493}"/>
              </a:ext>
            </a:extLst>
          </p:cNvPr>
          <p:cNvSpPr txBox="1"/>
          <p:nvPr/>
        </p:nvSpPr>
        <p:spPr>
          <a:xfrm>
            <a:off x="9655752" y="953365"/>
            <a:ext cx="10200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alibri"/>
                <a:cs typeface="Calibri"/>
              </a:rPr>
              <a:t>Tools</a:t>
            </a:r>
          </a:p>
        </p:txBody>
      </p:sp>
      <p:sp>
        <p:nvSpPr>
          <p:cNvPr id="24" name="TextBox 23">
            <a:extLst>
              <a:ext uri="{FF2B5EF4-FFF2-40B4-BE49-F238E27FC236}">
                <a16:creationId xmlns:a16="http://schemas.microsoft.com/office/drawing/2014/main" id="{E940AF15-E891-AB20-6D5D-564D820D5D0B}"/>
              </a:ext>
            </a:extLst>
          </p:cNvPr>
          <p:cNvSpPr txBox="1"/>
          <p:nvPr/>
        </p:nvSpPr>
        <p:spPr>
          <a:xfrm>
            <a:off x="5213639" y="953365"/>
            <a:ext cx="10200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alibri"/>
                <a:cs typeface="Calibri"/>
              </a:rPr>
              <a:t>Reports</a:t>
            </a:r>
          </a:p>
        </p:txBody>
      </p:sp>
      <p:sp>
        <p:nvSpPr>
          <p:cNvPr id="25" name="Rectangle 24">
            <a:extLst>
              <a:ext uri="{FF2B5EF4-FFF2-40B4-BE49-F238E27FC236}">
                <a16:creationId xmlns:a16="http://schemas.microsoft.com/office/drawing/2014/main" id="{A6C21CDE-7E34-06C9-2A48-3CDD30D5C1A1}"/>
              </a:ext>
            </a:extLst>
          </p:cNvPr>
          <p:cNvSpPr/>
          <p:nvPr/>
        </p:nvSpPr>
        <p:spPr>
          <a:xfrm>
            <a:off x="4950135" y="1452670"/>
            <a:ext cx="1553893" cy="261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cs typeface="Calibri"/>
              </a:rPr>
              <a:t>2 Types</a:t>
            </a:r>
          </a:p>
        </p:txBody>
      </p:sp>
      <p:pic>
        <p:nvPicPr>
          <p:cNvPr id="12" name="Picture 14" descr="A picture containing plate, drawing&#10;&#10;Description generated with very high confidence">
            <a:extLst>
              <a:ext uri="{FF2B5EF4-FFF2-40B4-BE49-F238E27FC236}">
                <a16:creationId xmlns:a16="http://schemas.microsoft.com/office/drawing/2014/main" id="{9656A433-0441-8314-A7FF-2B4377BD4477}"/>
              </a:ext>
            </a:extLst>
          </p:cNvPr>
          <p:cNvPicPr>
            <a:picLocks noChangeAspect="1"/>
          </p:cNvPicPr>
          <p:nvPr/>
        </p:nvPicPr>
        <p:blipFill>
          <a:blip r:embed="rId12"/>
          <a:stretch>
            <a:fillRect/>
          </a:stretch>
        </p:blipFill>
        <p:spPr>
          <a:xfrm>
            <a:off x="3808591" y="3224875"/>
            <a:ext cx="1556435" cy="325627"/>
          </a:xfrm>
          <a:prstGeom prst="rect">
            <a:avLst/>
          </a:prstGeom>
        </p:spPr>
      </p:pic>
      <p:pic>
        <p:nvPicPr>
          <p:cNvPr id="27" name="Picture 27" descr="A picture containing text&#10;&#10;Description automatically generated">
            <a:extLst>
              <a:ext uri="{FF2B5EF4-FFF2-40B4-BE49-F238E27FC236}">
                <a16:creationId xmlns:a16="http://schemas.microsoft.com/office/drawing/2014/main" id="{4AF9B993-8A05-42C7-3E3E-F929142F7124}"/>
              </a:ext>
            </a:extLst>
          </p:cNvPr>
          <p:cNvPicPr>
            <a:picLocks noChangeAspect="1"/>
          </p:cNvPicPr>
          <p:nvPr/>
        </p:nvPicPr>
        <p:blipFill>
          <a:blip r:embed="rId13"/>
          <a:stretch>
            <a:fillRect/>
          </a:stretch>
        </p:blipFill>
        <p:spPr>
          <a:xfrm>
            <a:off x="6369628" y="3157104"/>
            <a:ext cx="1020042" cy="379269"/>
          </a:xfrm>
          <a:prstGeom prst="rect">
            <a:avLst/>
          </a:prstGeom>
        </p:spPr>
      </p:pic>
      <p:cxnSp>
        <p:nvCxnSpPr>
          <p:cNvPr id="28" name="Straight Arrow Connector 27">
            <a:extLst>
              <a:ext uri="{FF2B5EF4-FFF2-40B4-BE49-F238E27FC236}">
                <a16:creationId xmlns:a16="http://schemas.microsoft.com/office/drawing/2014/main" id="{244E9DB0-B8EC-24B7-3086-1B209DE16083}"/>
              </a:ext>
            </a:extLst>
          </p:cNvPr>
          <p:cNvCxnSpPr/>
          <p:nvPr/>
        </p:nvCxnSpPr>
        <p:spPr>
          <a:xfrm>
            <a:off x="5742709" y="1750868"/>
            <a:ext cx="1113558" cy="54205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E3F2AB7-6D3A-F2A8-F677-4CD927811900}"/>
              </a:ext>
            </a:extLst>
          </p:cNvPr>
          <p:cNvCxnSpPr>
            <a:cxnSpLocks/>
          </p:cNvCxnSpPr>
          <p:nvPr/>
        </p:nvCxnSpPr>
        <p:spPr>
          <a:xfrm flipH="1">
            <a:off x="4535631" y="1750868"/>
            <a:ext cx="1172441" cy="54205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119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25">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5C8D75-2CCB-6281-C39E-D3D09BB528BC}"/>
              </a:ext>
            </a:extLst>
          </p:cNvPr>
          <p:cNvSpPr>
            <a:spLocks noGrp="1"/>
          </p:cNvSpPr>
          <p:nvPr>
            <p:ph type="title"/>
          </p:nvPr>
        </p:nvSpPr>
        <p:spPr>
          <a:xfrm>
            <a:off x="638882" y="639193"/>
            <a:ext cx="3571810" cy="3573516"/>
          </a:xfrm>
        </p:spPr>
        <p:txBody>
          <a:bodyPr vert="horz" lIns="91440" tIns="45720" rIns="91440" bIns="45720" rtlCol="0" anchor="b">
            <a:normAutofit/>
          </a:bodyPr>
          <a:lstStyle/>
          <a:p>
            <a:pPr algn="l" eaLnBrk="1" hangingPunct="1"/>
            <a:r>
              <a:rPr lang="en-US" altLang="en-US" sz="4800" b="0">
                <a:solidFill>
                  <a:srgbClr val="105984"/>
                </a:solidFill>
                <a:latin typeface="Arial"/>
                <a:ea typeface="ＭＳ Ｐゴシック"/>
                <a:cs typeface="Arial"/>
              </a:rPr>
              <a:t>Map Demo</a:t>
            </a:r>
          </a:p>
        </p:txBody>
      </p:sp>
      <p:sp>
        <p:nvSpPr>
          <p:cNvPr id="4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Map&#10;&#10;Description automatically generated">
            <a:extLst>
              <a:ext uri="{FF2B5EF4-FFF2-40B4-BE49-F238E27FC236}">
                <a16:creationId xmlns:a16="http://schemas.microsoft.com/office/drawing/2014/main" id="{F7FE8168-45A5-C174-D1A3-5CA3DCB0E3DE}"/>
              </a:ext>
            </a:extLst>
          </p:cNvPr>
          <p:cNvPicPr>
            <a:picLocks noChangeAspect="1"/>
          </p:cNvPicPr>
          <p:nvPr/>
        </p:nvPicPr>
        <p:blipFill>
          <a:blip r:embed="rId3"/>
          <a:stretch>
            <a:fillRect/>
          </a:stretch>
        </p:blipFill>
        <p:spPr>
          <a:xfrm>
            <a:off x="4792598" y="640080"/>
            <a:ext cx="6938011" cy="5550408"/>
          </a:xfrm>
          <a:prstGeom prst="rect">
            <a:avLst/>
          </a:prstGeom>
        </p:spPr>
      </p:pic>
      <p:sp>
        <p:nvSpPr>
          <p:cNvPr id="6" name="Slide Number Placeholder 5">
            <a:extLst>
              <a:ext uri="{FF2B5EF4-FFF2-40B4-BE49-F238E27FC236}">
                <a16:creationId xmlns:a16="http://schemas.microsoft.com/office/drawing/2014/main" id="{E83A55B1-58BC-F18F-4690-1FE7AD98BC3A}"/>
              </a:ext>
            </a:extLst>
          </p:cNvPr>
          <p:cNvSpPr txBox="1">
            <a:spLocks/>
          </p:cNvSpPr>
          <p:nvPr/>
        </p:nvSpPr>
        <p:spPr>
          <a:xfrm>
            <a:off x="47624" y="6426199"/>
            <a:ext cx="415881" cy="428798"/>
          </a:xfrm>
          <a:prstGeom prst="ellipse">
            <a:avLst/>
          </a:prstGeom>
          <a:solidFill>
            <a:schemeClr val="tx1">
              <a:lumMod val="65000"/>
              <a:lumOff val="35000"/>
            </a:schemeClr>
          </a:solidFill>
        </p:spPr>
        <p:txBody>
          <a:bodyPr lIns="91440" tIns="45720" rIns="91440" bIns="45720" anchor="ctr"/>
          <a:lstStyle>
            <a:defPPr>
              <a:defRPr lang="en-US"/>
            </a:defPPr>
            <a:lvl1pPr algn="l" defTabSz="457200" rtl="0" eaLnBrk="0" fontAlgn="base" hangingPunct="0">
              <a:spcBef>
                <a:spcPct val="0"/>
              </a:spcBef>
              <a:spcAft>
                <a:spcPct val="0"/>
              </a:spcAft>
              <a:defRPr sz="1400" b="1" i="1" kern="1200">
                <a:solidFill>
                  <a:schemeClr val="bg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defRPr/>
            </a:pPr>
            <a:fld id="{5B955762-4BE2-4F5C-A110-89215435B7B1}" type="slidenum">
              <a:rPr lang="en-US" sz="1200" i="0" dirty="0" smtClean="0">
                <a:latin typeface="Calibri"/>
                <a:cs typeface="Calibri"/>
              </a:rPr>
              <a:pPr algn="ctr">
                <a:defRPr/>
              </a:pPr>
              <a:t>9</a:t>
            </a:fld>
            <a:endParaRPr lang="en-US" sz="1200" i="0">
              <a:latin typeface="Calibri"/>
              <a:cs typeface="Calibri"/>
            </a:endParaRPr>
          </a:p>
        </p:txBody>
      </p:sp>
    </p:spTree>
    <p:extLst>
      <p:ext uri="{BB962C8B-B14F-4D97-AF65-F5344CB8AC3E}">
        <p14:creationId xmlns:p14="http://schemas.microsoft.com/office/powerpoint/2010/main" val="2364378980"/>
      </p:ext>
    </p:extLst>
  </p:cSld>
  <p:clrMapOvr>
    <a:masterClrMapping/>
  </p:clrMapOvr>
</p:sld>
</file>

<file path=ppt/theme/theme1.xml><?xml version="1.0" encoding="utf-8"?>
<a:theme xmlns:a="http://schemas.openxmlformats.org/drawingml/2006/main" name="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Marquee">
      <a:dk1>
        <a:srgbClr val="000000"/>
      </a:dk1>
      <a:lt1>
        <a:srgbClr val="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E333BB9F673C14A83D04F1F8D6AA314" ma:contentTypeVersion="12" ma:contentTypeDescription="Create a new document." ma:contentTypeScope="" ma:versionID="bc3571b89cb82c69c8e1cbb9ce3f7bca">
  <xsd:schema xmlns:xsd="http://www.w3.org/2001/XMLSchema" xmlns:xs="http://www.w3.org/2001/XMLSchema" xmlns:p="http://schemas.microsoft.com/office/2006/metadata/properties" xmlns:ns2="95cdacb0-cdc1-4e1d-90c7-62af9901c2ce" xmlns:ns3="a363a823-c73f-4a05-94fb-5f83369c86c6" targetNamespace="http://schemas.microsoft.com/office/2006/metadata/properties" ma:root="true" ma:fieldsID="6956deeb891950e76e928bcceebe1d2b" ns2:_="" ns3:_="">
    <xsd:import namespace="95cdacb0-cdc1-4e1d-90c7-62af9901c2ce"/>
    <xsd:import namespace="a363a823-c73f-4a05-94fb-5f83369c86c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AutoKeyPoints" minOccurs="0"/>
                <xsd:element ref="ns2:MediaServiceKeyPoints"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cdacb0-cdc1-4e1d-90c7-62af9901c2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363a823-c73f-4a05-94fb-5f83369c86c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a363a823-c73f-4a05-94fb-5f83369c86c6">
      <UserInfo>
        <DisplayName>SUSAN PASSMORE</DisplayName>
        <AccountId>26</AccountId>
        <AccountType/>
      </UserInfo>
      <UserInfo>
        <DisplayName>Maureen Smith</DisplayName>
        <AccountId>17</AccountId>
        <AccountType/>
      </UserInfo>
    </SharedWithUsers>
  </documentManagement>
</p:properties>
</file>

<file path=customXml/itemProps1.xml><?xml version="1.0" encoding="utf-8"?>
<ds:datastoreItem xmlns:ds="http://schemas.openxmlformats.org/officeDocument/2006/customXml" ds:itemID="{8F129BCC-234A-4A22-B5B3-F9A6CD778FD0}">
  <ds:schemaRefs>
    <ds:schemaRef ds:uri="http://schemas.microsoft.com/sharepoint/v3/contenttype/forms"/>
  </ds:schemaRefs>
</ds:datastoreItem>
</file>

<file path=customXml/itemProps2.xml><?xml version="1.0" encoding="utf-8"?>
<ds:datastoreItem xmlns:ds="http://schemas.openxmlformats.org/officeDocument/2006/customXml" ds:itemID="{61C1641E-EC6B-492A-9FF6-1369609AD674}">
  <ds:schemaRefs>
    <ds:schemaRef ds:uri="95cdacb0-cdc1-4e1d-90c7-62af9901c2ce"/>
    <ds:schemaRef ds:uri="a363a823-c73f-4a05-94fb-5f83369c86c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F2DD870-CC95-4799-A3FD-1F59E1280CEE}">
  <ds:schemaRefs>
    <ds:schemaRef ds:uri="95cdacb0-cdc1-4e1d-90c7-62af9901c2ce"/>
    <ds:schemaRef ds:uri="a363a823-c73f-4a05-94fb-5f83369c86c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22</Slides>
  <Notes>11</Notes>
  <HiddenSlides>0</HiddenSlides>
  <ScaleCrop>false</ScaleCrop>
  <HeadingPairs>
    <vt:vector size="4" baseType="variant">
      <vt:variant>
        <vt:lpstr>Theme</vt:lpstr>
      </vt:variant>
      <vt:variant>
        <vt:i4>3</vt:i4>
      </vt:variant>
      <vt:variant>
        <vt:lpstr>Slide Titles</vt:lpstr>
      </vt:variant>
      <vt:variant>
        <vt:i4>22</vt:i4>
      </vt:variant>
    </vt:vector>
  </HeadingPairs>
  <TitlesOfParts>
    <vt:vector size="25" baseType="lpstr">
      <vt:lpstr>Office Theme</vt:lpstr>
      <vt:lpstr>1_Office Theme</vt:lpstr>
      <vt:lpstr>2_Office Theme</vt:lpstr>
      <vt:lpstr>PowerPoint Presentation</vt:lpstr>
      <vt:lpstr>Contents </vt:lpstr>
      <vt:lpstr>PowerPoint Presentation</vt:lpstr>
      <vt:lpstr>The Challenge</vt:lpstr>
      <vt:lpstr>The Opportunity </vt:lpstr>
      <vt:lpstr>Our Goals</vt:lpstr>
      <vt:lpstr>PowerPoint Presentation</vt:lpstr>
      <vt:lpstr>NHP Resources</vt:lpstr>
      <vt:lpstr>Map Demo</vt:lpstr>
      <vt:lpstr>Health Outcome and Care Reports Available</vt:lpstr>
      <vt:lpstr>Example: Neighborhood Health Report</vt:lpstr>
      <vt:lpstr>Social Determinants of Health Reports</vt:lpstr>
      <vt:lpstr>Example: Social Determinants of Health Report</vt:lpstr>
      <vt:lpstr>Tools</vt:lpstr>
      <vt:lpstr>PowerPoint Presentation</vt:lpstr>
      <vt:lpstr>NHP request process, stakeholders, and uses</vt:lpstr>
      <vt:lpstr>Examples of Report and Tool Use </vt:lpstr>
      <vt:lpstr>See an opportunity, but need custom data?</vt:lpstr>
      <vt:lpstr>Next Steps</vt:lpstr>
      <vt:lpstr>NHP Sponsors and Partners</vt:lpstr>
      <vt:lpstr>Discussion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BONHAM-WERLING</dc:creator>
  <cp:revision>3</cp:revision>
  <dcterms:created xsi:type="dcterms:W3CDTF">2020-09-02T21:20:15Z</dcterms:created>
  <dcterms:modified xsi:type="dcterms:W3CDTF">2022-10-24T20:47:42Z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0x0101003E333BB9F673C14A83D04F1F8D6AA314</vt:lpwstr>
  </property>
</Properties>
</file>