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5143500" type="screen16x9"/>
  <p:notesSz cx="6858000" cy="9144000"/>
  <p:embeddedFontLst>
    <p:embeddedFont>
      <p:font typeface="Abel" panose="020B0604020202020204" charset="0"/>
      <p:regular r:id="rId30"/>
    </p:embeddedFont>
    <p:embeddedFont>
      <p:font typeface="Bowlby One" panose="020B0604020202020204" charset="0"/>
      <p:regular r:id="rId31"/>
    </p:embeddedFont>
  </p:embeddedFontLst>
  <p:custDataLst>
    <p:tags r:id="rId32"/>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14" y="54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nwlc.org/wp-content/uploads/2015/08/lgbt_refusals_factsheet_05-09-14.pdf"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americanprogress.org/article/video-their-baby-was-denied-access-to-care-because-they-are-gay/"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illiamsinstitute.law.ucla.edu/publications/lgbt-health-services-us/"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verywellhealth.com/insurance-requirements-for-gender-confirmation-surgery-4136743"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cancer-network.org/wpcontent/uploads/2017/02/National_Transgender_Discrimination_Survey_Report_on_health_and_health_care.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nursinghomeabusecenter.com/resources/lgbt/" TargetMode="External"/><Relationship Id="rId7" Type="http://schemas.openxmlformats.org/officeDocument/2006/relationships/hyperlink" Target="https://www.pbs.org/newshour/show/lgbtq-seniors-fear-discrimination-when-searching-for-housing"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www.lgbtagingcenter.org/resources/pdfs/NSCLC_LGBT_report.pdf" TargetMode="External"/><Relationship Id="rId5" Type="http://schemas.openxmlformats.org/officeDocument/2006/relationships/hyperlink" Target="https://www.lgbtmap.org/effective-messaging/nursing-home-ad" TargetMode="External"/><Relationship Id="rId4" Type="http://schemas.openxmlformats.org/officeDocument/2006/relationships/hyperlink" Target="https://www.usnews.com/news/health-news/articles/2021-08-10/a-second-closet-for-some-lgbtq-seniors-entering-nursing-homes" TargetMode="External"/></Relationships>
</file>

<file path=ppt/notesSlides/_rels/notesSlide22.xml.rels><?xml version="1.0" encoding="UTF-8" standalone="yes"?>
<Relationships xmlns="http://schemas.openxmlformats.org/package/2006/relationships"><Relationship Id="rId8" Type="http://schemas.openxmlformats.org/officeDocument/2006/relationships/hyperlink" Target="https://www.healthline.com/health/chronic-illness/childhood-trauma-connected-chronic-illness" TargetMode="External"/><Relationship Id="rId13" Type="http://schemas.openxmlformats.org/officeDocument/2006/relationships/hyperlink" Target="https://time.com/3656362/the-link-between-mental-trauma-and-diabetes/" TargetMode="External"/><Relationship Id="rId3" Type="http://schemas.openxmlformats.org/officeDocument/2006/relationships/hyperlink" Target="https://vimeo.com/showcase/8639995/video/545980942" TargetMode="External"/><Relationship Id="rId7" Type="http://schemas.openxmlformats.org/officeDocument/2006/relationships/hyperlink" Target="https://www.clinexprheumatol.org/article.asp?a=622&amp;a=622" TargetMode="External"/><Relationship Id="rId12" Type="http://schemas.openxmlformats.org/officeDocument/2006/relationships/hyperlink" Target="https://jamanetwork.com/journals/jamapsychiatry/fullarticle/2088152"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www.ncbi.nlm.nih.gov/pmc/articles/PMC4126411/" TargetMode="External"/><Relationship Id="rId11" Type="http://schemas.openxmlformats.org/officeDocument/2006/relationships/hyperlink" Target="https://academic.oup.com/aje/article/186/4/445/3603583?login=true" TargetMode="External"/><Relationship Id="rId5" Type="http://schemas.openxmlformats.org/officeDocument/2006/relationships/hyperlink" Target="https://www.ajpmonline.org/article/S0749-3797(98)00017-8/fulltext" TargetMode="External"/><Relationship Id="rId10" Type="http://schemas.openxmlformats.org/officeDocument/2006/relationships/hyperlink" Target="https://diabetesjournals.org/care/article/41/10/2120/36656/Adverse-Childhood-Experiences-and-the-Risk-of" TargetMode="External"/><Relationship Id="rId4" Type="http://schemas.openxmlformats.org/officeDocument/2006/relationships/hyperlink" Target="https://www.chcs.org/understanding-trauma-affects-health-health-care/" TargetMode="External"/><Relationship Id="rId9" Type="http://schemas.openxmlformats.org/officeDocument/2006/relationships/hyperlink" Target="https://www.lgbtqiahealtheducation.org/courses/diabetes-heart-disease-and-lgbtqia-populations/" TargetMode="External"/></Relationships>
</file>

<file path=ppt/notesSlides/_rels/notesSlide23.xml.rels><?xml version="1.0" encoding="UTF-8" standalone="yes"?>
<Relationships xmlns="http://schemas.openxmlformats.org/package/2006/relationships"><Relationship Id="rId8" Type="http://schemas.openxmlformats.org/officeDocument/2006/relationships/hyperlink" Target="https://www.eurekalert.org/news-releases/902149" TargetMode="External"/><Relationship Id="rId3" Type="http://schemas.openxmlformats.org/officeDocument/2006/relationships/hyperlink" Target="https://www.dhs.wisconsin.gov/prediabetes/providers.htm" TargetMode="External"/><Relationship Id="rId7" Type="http://schemas.openxmlformats.org/officeDocument/2006/relationships/hyperlink" Target="https://diabetesjournals.org/spectrum/article/23/3/178/32004/Providing-Culturally-Sensitive-Diabetes-Care-and"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www.ncbi.nlm.nih.gov/pmc/articles/PMC7061235/" TargetMode="External"/><Relationship Id="rId5" Type="http://schemas.openxmlformats.org/officeDocument/2006/relationships/hyperlink" Target="https://www.lgbtqiahealtheducation.org/wp-content/uploads/2019/07/TFIE-35_LGBT-Diabetes-Brief_final2_pages.pdf" TargetMode="External"/><Relationship Id="rId4" Type="http://schemas.openxmlformats.org/officeDocument/2006/relationships/hyperlink" Target="https://transcare.ucsf.edu/guidelines/diabetes"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ncbi.nlm.nih.gov/pmc/articles/PMC7807311/" TargetMode="External"/><Relationship Id="rId2" Type="http://schemas.openxmlformats.org/officeDocument/2006/relationships/slide" Target="../slides/slide24.xml"/><Relationship Id="rId1" Type="http://schemas.openxmlformats.org/officeDocument/2006/relationships/notesMaster" Target="../notesMasters/notesMaster1.xml"/><Relationship Id="rId5" Type="http://schemas.openxmlformats.org/officeDocument/2006/relationships/hyperlink" Target="https://26health.org/mammogram-trans-nonbinary/" TargetMode="External"/><Relationship Id="rId4" Type="http://schemas.openxmlformats.org/officeDocument/2006/relationships/hyperlink" Target="https://www.verywellhealth.com/cancer-screening-for-transgender-people-5192495"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verywellhealth.com/osteoporosis-screening-for-transgender-people-5192493"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rheumatoidarthritis.net/news/lesbian-gay-bisexual-transgender-and-queer-conversations" TargetMode="External"/><Relationship Id="rId5" Type="http://schemas.openxmlformats.org/officeDocument/2006/relationships/hyperlink" Target="https://www.verywellmind.com/eating-disorders-in-transgender-people-4582520" TargetMode="External"/><Relationship Id="rId4" Type="http://schemas.openxmlformats.org/officeDocument/2006/relationships/hyperlink" Target="https://www.verywellhealth.com/prep-for-transgender-men-4797370"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graysongoal.substack.com/p/talk-inclusively-about-abortion"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freedomforallamericans.org/states/"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americanprogress.org/article/video-their-baby-was-denied-access-to-care-because-they-are-gay/"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npr.org/sections/health-shots/2018/08/29/642965617/in-a-reversal-wisconsin-to-cover-state-workers-seeking-transgender-treatment"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transequality.org/know-your-rights/medicare" TargetMode="External"/><Relationship Id="rId4" Type="http://schemas.openxmlformats.org/officeDocument/2006/relationships/hyperlink" Target="https://www.verywellhealth.com/medicare-coverage-for-transgender-surgery-5187791"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g133e0ceb77b_0_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0" name="Google Shape;760;g133e0ceb77b_0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1185c551acd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1185c551acd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“Transgender and nonbinary youth who were able to change their name and/or gender marker on legal documents, such as driver’s licenses and birth certificates, reported lower rates of attempting suicide.”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g121ee6e07fa_0_6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7" name="Google Shape;877;g121ee6e07fa_0_6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“Transgender and nonbinary youth who reported having pronouns respected by all of the people they lived with attempted suicide at half the rate of those who did not have their pronouns respected by anyone with whom they lived.”</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1185c551acd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0" name="Google Shape;900;g1185c551acd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135c90bc6e4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 name="Google Shape;912;g135c90bc6e4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“Transgender and nonbinary youth who were able to change their name and/or gender marker on legal documents, such as driver’s licenses and birth certificates, reported lower rates of attempting suicide.”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Google Shape;944;g135c90bc6e4_0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5" name="Google Shape;945;g135c90bc6e4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114300" lvl="0" indent="-330200" algn="l" rtl="0">
              <a:lnSpc>
                <a:spcPct val="140000"/>
              </a:lnSpc>
              <a:spcBef>
                <a:spcPts val="1100"/>
              </a:spcBef>
              <a:spcAft>
                <a:spcPts val="0"/>
              </a:spcAft>
              <a:buClr>
                <a:srgbClr val="545454"/>
              </a:buClr>
              <a:buSzPts val="1600"/>
              <a:buFont typeface="Abel"/>
              <a:buChar char="●"/>
            </a:pPr>
            <a:r>
              <a:rPr lang="en" sz="1600">
                <a:solidFill>
                  <a:srgbClr val="545454"/>
                </a:solidFill>
                <a:latin typeface="Abel"/>
                <a:ea typeface="Abel"/>
                <a:cs typeface="Abel"/>
                <a:sym typeface="Abel"/>
              </a:rPr>
              <a:t>LGBT individuals have higher rates of uninsurance than their heterosexual counterparts, experience worse health outcomes, and often face discrimination in health care settings.</a:t>
            </a:r>
            <a:endParaRPr sz="1600">
              <a:solidFill>
                <a:srgbClr val="545454"/>
              </a:solidFill>
              <a:latin typeface="Abel"/>
              <a:ea typeface="Abel"/>
              <a:cs typeface="Abel"/>
              <a:sym typeface="Abel"/>
            </a:endParaRPr>
          </a:p>
          <a:p>
            <a:pPr marL="457200" marR="114300" lvl="0" indent="-330200" algn="l" rtl="0">
              <a:lnSpc>
                <a:spcPct val="140000"/>
              </a:lnSpc>
              <a:spcBef>
                <a:spcPts val="0"/>
              </a:spcBef>
              <a:spcAft>
                <a:spcPts val="0"/>
              </a:spcAft>
              <a:buClr>
                <a:srgbClr val="545454"/>
              </a:buClr>
              <a:buSzPts val="1600"/>
              <a:buFont typeface="Abel"/>
              <a:buChar char="●"/>
            </a:pPr>
            <a:r>
              <a:rPr lang="en" sz="1600">
                <a:solidFill>
                  <a:srgbClr val="545454"/>
                </a:solidFill>
                <a:latin typeface="Abel"/>
                <a:ea typeface="Abel"/>
                <a:cs typeface="Abel"/>
                <a:sym typeface="Abel"/>
              </a:rPr>
              <a:t>Discrimination in health care settings endangers LGBTQ people’s lives through delays or denials of medically necessary care, including denying children care based on their LGBTQ+ parents.</a:t>
            </a:r>
            <a:endParaRPr sz="1600">
              <a:solidFill>
                <a:srgbClr val="545454"/>
              </a:solidFill>
              <a:latin typeface="Abel"/>
              <a:ea typeface="Abel"/>
              <a:cs typeface="Abel"/>
              <a:sym typeface="Abel"/>
            </a:endParaRPr>
          </a:p>
          <a:p>
            <a:pPr marL="457200" marR="114300" lvl="0" indent="-330200" algn="l" rtl="0">
              <a:lnSpc>
                <a:spcPct val="140000"/>
              </a:lnSpc>
              <a:spcBef>
                <a:spcPts val="0"/>
              </a:spcBef>
              <a:spcAft>
                <a:spcPts val="0"/>
              </a:spcAft>
              <a:buClr>
                <a:srgbClr val="545454"/>
              </a:buClr>
              <a:buSzPts val="1600"/>
              <a:buFont typeface="Abel"/>
              <a:buChar char="●"/>
            </a:pPr>
            <a:r>
              <a:rPr lang="en" sz="1600">
                <a:solidFill>
                  <a:srgbClr val="545454"/>
                </a:solidFill>
                <a:latin typeface="Abel"/>
                <a:ea typeface="Abel"/>
                <a:cs typeface="Abel"/>
                <a:sym typeface="Abel"/>
              </a:rPr>
              <a:t>There is a long waiting lists for decent providers, especially in areas with few of them. Between this and discrimination, quite often those within the community care for each other - with or without medical providers. It also leads to a lack of prevention screenings, early detection of cancers, and more.</a:t>
            </a:r>
            <a:endParaRPr/>
          </a:p>
          <a:p>
            <a:pPr marL="0" lvl="0" indent="0" algn="l" rtl="0">
              <a:spcBef>
                <a:spcPts val="1700"/>
              </a:spcBef>
              <a:spcAft>
                <a:spcPts val="0"/>
              </a:spcAft>
              <a:buNone/>
            </a:pPr>
            <a:endParaRPr/>
          </a:p>
          <a:p>
            <a:pPr marL="0" lvl="0" indent="0" algn="l" rtl="0">
              <a:spcBef>
                <a:spcPts val="0"/>
              </a:spcBef>
              <a:spcAft>
                <a:spcPts val="0"/>
              </a:spcAft>
              <a:buNone/>
            </a:pPr>
            <a:r>
              <a:rPr lang="en" u="sng">
                <a:solidFill>
                  <a:schemeClr val="hlink"/>
                </a:solidFill>
                <a:hlinkClick r:id="rId3"/>
              </a:rPr>
              <a:t>https://nwlc.org/wp-content/uploads/2015/08/lgbt_refusals_factsheet_05-09-14.pdf</a:t>
            </a:r>
            <a:r>
              <a:rPr lang="en"/>
              <a:t> </a:t>
            </a:r>
            <a:endParaRPr/>
          </a:p>
          <a:p>
            <a:pPr marL="0" lvl="0" indent="0" algn="l" rtl="0">
              <a:spcBef>
                <a:spcPts val="0"/>
              </a:spcBef>
              <a:spcAft>
                <a:spcPts val="0"/>
              </a:spcAft>
              <a:buNone/>
            </a:pPr>
            <a:r>
              <a:rPr lang="en" u="sng">
                <a:solidFill>
                  <a:schemeClr val="hlink"/>
                </a:solidFill>
                <a:hlinkClick r:id="rId4"/>
              </a:rPr>
              <a:t>https://www.americanprogress.org/article/video-their-baby-was-denied-access-to-care-because-they-are-gay/</a:t>
            </a:r>
            <a:r>
              <a:rPr lang="en"/>
              <a:t>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g135c90bc6e4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1" name="Google Shape;951;g135c90bc6e4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114300" lvl="0" indent="-323850" algn="l" rtl="0">
              <a:lnSpc>
                <a:spcPct val="140000"/>
              </a:lnSpc>
              <a:spcBef>
                <a:spcPts val="1100"/>
              </a:spcBef>
              <a:spcAft>
                <a:spcPts val="0"/>
              </a:spcAft>
              <a:buClr>
                <a:srgbClr val="545454"/>
              </a:buClr>
              <a:buSzPts val="1500"/>
              <a:buFont typeface="Abel"/>
              <a:buChar char="●"/>
            </a:pPr>
            <a:r>
              <a:rPr lang="en" sz="1500">
                <a:solidFill>
                  <a:srgbClr val="545454"/>
                </a:solidFill>
                <a:latin typeface="Abel"/>
                <a:ea typeface="Abel"/>
                <a:cs typeface="Abel"/>
                <a:sym typeface="Abel"/>
              </a:rPr>
              <a:t>Insurance dictates which providers we can see. For LGBTQ+ people, that can literally deny them care or even push them into environments that are harmful (such a religious institutions). While many can turn to LGBTQ+ care centers, there are 13 states without such centers.</a:t>
            </a:r>
            <a:endParaRPr sz="1500">
              <a:solidFill>
                <a:srgbClr val="545454"/>
              </a:solidFill>
              <a:latin typeface="Abel"/>
              <a:ea typeface="Abel"/>
              <a:cs typeface="Abel"/>
              <a:sym typeface="Abel"/>
            </a:endParaRPr>
          </a:p>
          <a:p>
            <a:pPr marL="457200" marR="114300" lvl="0" indent="-323850" algn="l" rtl="0">
              <a:lnSpc>
                <a:spcPct val="140000"/>
              </a:lnSpc>
              <a:spcBef>
                <a:spcPts val="0"/>
              </a:spcBef>
              <a:spcAft>
                <a:spcPts val="0"/>
              </a:spcAft>
              <a:buClr>
                <a:srgbClr val="545454"/>
              </a:buClr>
              <a:buSzPts val="1500"/>
              <a:buFont typeface="Abel"/>
              <a:buChar char="●"/>
            </a:pPr>
            <a:r>
              <a:rPr lang="en" sz="1500">
                <a:solidFill>
                  <a:srgbClr val="545454"/>
                </a:solidFill>
                <a:latin typeface="Abel"/>
                <a:ea typeface="Abel"/>
                <a:cs typeface="Abel"/>
                <a:sym typeface="Abel"/>
              </a:rPr>
              <a:t>Fertility preserving procedures are often not covered by insurance plans, especially without a diagnosis of infertility. This can mean LGBTQ+ have to choose between jumping through hoops, paying money they don’t have, or forgoing fertility-related procedures.</a:t>
            </a:r>
            <a:endParaRPr sz="1500">
              <a:solidFill>
                <a:srgbClr val="545454"/>
              </a:solidFill>
              <a:latin typeface="Abel"/>
              <a:ea typeface="Abel"/>
              <a:cs typeface="Abel"/>
              <a:sym typeface="Abel"/>
            </a:endParaRPr>
          </a:p>
          <a:p>
            <a:pPr marL="457200" marR="114300" lvl="0" indent="-323850" algn="l" rtl="0">
              <a:lnSpc>
                <a:spcPct val="140000"/>
              </a:lnSpc>
              <a:spcBef>
                <a:spcPts val="0"/>
              </a:spcBef>
              <a:spcAft>
                <a:spcPts val="0"/>
              </a:spcAft>
              <a:buClr>
                <a:srgbClr val="545454"/>
              </a:buClr>
              <a:buSzPts val="1500"/>
              <a:buFont typeface="Abel"/>
              <a:buChar char="●"/>
            </a:pPr>
            <a:r>
              <a:rPr lang="en" sz="1500">
                <a:solidFill>
                  <a:srgbClr val="545454"/>
                </a:solidFill>
                <a:latin typeface="Abel"/>
                <a:ea typeface="Abel"/>
                <a:cs typeface="Abel"/>
                <a:sym typeface="Abel"/>
              </a:rPr>
              <a:t>Insurers may have different hoops that transgender folks often need to jump through, from varying time periods of being on hormone replacement therapy (HRT) to letters of support required before approving surgery. These often go above and beyond the Standards of Care put out by the World Professional Association of Transgender Health (WPATH).</a:t>
            </a:r>
            <a:endParaRPr/>
          </a:p>
          <a:p>
            <a:pPr marL="0" lvl="0" indent="0" algn="l" rtl="0">
              <a:spcBef>
                <a:spcPts val="1700"/>
              </a:spcBef>
              <a:spcAft>
                <a:spcPts val="0"/>
              </a:spcAft>
              <a:buNone/>
            </a:pPr>
            <a:endParaRPr/>
          </a:p>
          <a:p>
            <a:pPr marL="0" lvl="0" indent="0" algn="l" rtl="0">
              <a:spcBef>
                <a:spcPts val="0"/>
              </a:spcBef>
              <a:spcAft>
                <a:spcPts val="0"/>
              </a:spcAft>
              <a:buNone/>
            </a:pPr>
            <a:r>
              <a:rPr lang="en" u="sng">
                <a:solidFill>
                  <a:schemeClr val="hlink"/>
                </a:solidFill>
                <a:hlinkClick r:id="rId3"/>
              </a:rPr>
              <a:t>https://williamsinstitute.law.ucla.edu/publications/lgbt-health-services-us/</a:t>
            </a:r>
            <a:r>
              <a:rPr lang="en"/>
              <a:t> </a:t>
            </a:r>
            <a:endParaRPr/>
          </a:p>
          <a:p>
            <a:pPr marL="0" lvl="0" indent="0" algn="l" rtl="0">
              <a:spcBef>
                <a:spcPts val="0"/>
              </a:spcBef>
              <a:spcAft>
                <a:spcPts val="0"/>
              </a:spcAft>
              <a:buNone/>
            </a:pPr>
            <a:r>
              <a:rPr lang="en" u="sng">
                <a:solidFill>
                  <a:schemeClr val="hlink"/>
                </a:solidFill>
                <a:hlinkClick r:id="rId4"/>
              </a:rPr>
              <a:t>https://www.verywellhealth.com/insurance-requirements-for-gender-confirmation-surgery-4136743</a:t>
            </a:r>
            <a:r>
              <a:rPr lang="en"/>
              <a:t>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5"/>
        <p:cNvGrpSpPr/>
        <p:nvPr/>
      </p:nvGrpSpPr>
      <p:grpSpPr>
        <a:xfrm>
          <a:off x="0" y="0"/>
          <a:ext cx="0" cy="0"/>
          <a:chOff x="0" y="0"/>
          <a:chExt cx="0" cy="0"/>
        </a:xfrm>
      </p:grpSpPr>
      <p:sp>
        <p:nvSpPr>
          <p:cNvPr id="956" name="Google Shape;956;g135c90bc6e4_0_2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7" name="Google Shape;957;g135c90bc6e4_0_2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
        <p:cNvGrpSpPr/>
        <p:nvPr/>
      </p:nvGrpSpPr>
      <p:grpSpPr>
        <a:xfrm>
          <a:off x="0" y="0"/>
          <a:ext cx="0" cy="0"/>
          <a:chOff x="0" y="0"/>
          <a:chExt cx="0" cy="0"/>
        </a:xfrm>
      </p:grpSpPr>
      <p:sp>
        <p:nvSpPr>
          <p:cNvPr id="990" name="Google Shape;990;g135c90bc6e4_0_3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1" name="Google Shape;991;g135c90bc6e4_0_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135c90bc6e4_0_3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135c90bc6e4_0_3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Statistics from 2017</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0"/>
        <p:cNvGrpSpPr/>
        <p:nvPr/>
      </p:nvGrpSpPr>
      <p:grpSpPr>
        <a:xfrm>
          <a:off x="0" y="0"/>
          <a:ext cx="0" cy="0"/>
          <a:chOff x="0" y="0"/>
          <a:chExt cx="0" cy="0"/>
        </a:xfrm>
      </p:grpSpPr>
      <p:sp>
        <p:nvSpPr>
          <p:cNvPr id="1011" name="Google Shape;1011;g135c90bc6e4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2" name="Google Shape;1012;g135c90bc6e4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16. Tabaac AR, Sutter ME, Wall CSJ, et al. Gender Identity Disparities in Cancer Screening Behaviors. Am J Prev Med 2018;54:385-93. 10.1016/j.amepre.2017.11.009</a:t>
            </a:r>
            <a:endParaRPr/>
          </a:p>
          <a:p>
            <a:pPr marL="0" lvl="0" indent="0" algn="l" rtl="0">
              <a:spcBef>
                <a:spcPts val="0"/>
              </a:spcBef>
              <a:spcAft>
                <a:spcPts val="0"/>
              </a:spcAft>
              <a:buNone/>
            </a:pPr>
            <a:r>
              <a:rPr lang="en"/>
              <a:t>17. Grant J, Mottet L, Tanis J, et al. National transgender discrimination survey report on health and health care, 2010. Available online: </a:t>
            </a:r>
            <a:r>
              <a:rPr lang="en" u="sng">
                <a:solidFill>
                  <a:schemeClr val="hlink"/>
                </a:solidFill>
                <a:hlinkClick r:id="rId3"/>
              </a:rPr>
              <a:t>https://cancer-network.org/wpcontent/uploads/2017/02/National_Transgender_Discrimination_Survey_Report_on_health_and_health_care.pdf</a:t>
            </a:r>
            <a:r>
              <a:rPr lang="en"/>
              <a: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7" name="Google Shape;76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7"/>
        <p:cNvGrpSpPr/>
        <p:nvPr/>
      </p:nvGrpSpPr>
      <p:grpSpPr>
        <a:xfrm>
          <a:off x="0" y="0"/>
          <a:ext cx="0" cy="0"/>
          <a:chOff x="0" y="0"/>
          <a:chExt cx="0" cy="0"/>
        </a:xfrm>
      </p:grpSpPr>
      <p:sp>
        <p:nvSpPr>
          <p:cNvPr id="1028" name="Google Shape;1028;g121ee6e07fa_0_4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9" name="Google Shape;1029;g121ee6e07fa_0_4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g135c90bc6e4_0_2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0" name="Google Shape;1050;g135c90bc6e4_0_2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Government defines family based on marriage and biological kin, but LGBT seniors often rely on informal, non-traditional support networks</a:t>
            </a:r>
            <a:endParaRPr/>
          </a:p>
          <a:p>
            <a:pPr marL="0" lvl="0" indent="0" algn="l" rtl="0">
              <a:spcBef>
                <a:spcPts val="0"/>
              </a:spcBef>
              <a:spcAft>
                <a:spcPts val="0"/>
              </a:spcAft>
              <a:buNone/>
            </a:pPr>
            <a:endParaRPr/>
          </a:p>
          <a:p>
            <a:pPr marL="0" lvl="0" indent="0" algn="l" rtl="0">
              <a:spcBef>
                <a:spcPts val="0"/>
              </a:spcBef>
              <a:spcAft>
                <a:spcPts val="0"/>
              </a:spcAft>
              <a:buNone/>
            </a:pPr>
            <a:r>
              <a:rPr lang="en"/>
              <a:t>“The Fair Housing Act prohibits the denial of housing based on race, religion, or sex but there is no federal law that explicitly protects people based on their sexual orientation or gender identity.”</a:t>
            </a:r>
            <a:endParaRPr/>
          </a:p>
          <a:p>
            <a:pPr marL="0" lvl="0" indent="0" algn="l" rtl="0">
              <a:spcBef>
                <a:spcPts val="0"/>
              </a:spcBef>
              <a:spcAft>
                <a:spcPts val="0"/>
              </a:spcAft>
              <a:buNone/>
            </a:pPr>
            <a:endParaRPr/>
          </a:p>
          <a:p>
            <a:pPr marL="0" lvl="0" indent="0" algn="l" rtl="0">
              <a:spcBef>
                <a:spcPts val="0"/>
              </a:spcBef>
              <a:spcAft>
                <a:spcPts val="0"/>
              </a:spcAft>
              <a:buNone/>
            </a:pPr>
            <a:r>
              <a:rPr lang="en"/>
              <a:t>“By the time LGBT individuals reach their senior years, they’ve already experienced a severe emotional toll due to years of ridicule, violence, and other abuse. In a 2000 study, 82% of LGBT seniors report having experienced abuse at least once in their life, and 64% at least three times.”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n"/>
              <a:t>“Within LGBT seniors, 7% of participants in the study experienced abuse from a partner, family member, or close friend within the previous year, 3% of which suffered physical abuse.”</a:t>
            </a:r>
            <a:endParaRPr/>
          </a:p>
          <a:p>
            <a:pPr marL="0" lvl="0" indent="0" algn="l" rtl="0">
              <a:spcBef>
                <a:spcPts val="0"/>
              </a:spcBef>
              <a:spcAft>
                <a:spcPts val="0"/>
              </a:spcAft>
              <a:buNone/>
            </a:pPr>
            <a:endParaRPr/>
          </a:p>
          <a:p>
            <a:pPr marL="0" marR="114300" lvl="0" indent="0" algn="l" rtl="0">
              <a:lnSpc>
                <a:spcPct val="140000"/>
              </a:lnSpc>
              <a:spcBef>
                <a:spcPts val="1100"/>
              </a:spcBef>
              <a:spcAft>
                <a:spcPts val="0"/>
              </a:spcAft>
              <a:buNone/>
            </a:pPr>
            <a:r>
              <a:rPr lang="en" sz="1400">
                <a:solidFill>
                  <a:srgbClr val="545454"/>
                </a:solidFill>
                <a:latin typeface="Abel"/>
                <a:ea typeface="Abel"/>
                <a:cs typeface="Abel"/>
                <a:sym typeface="Abel"/>
              </a:rPr>
              <a:t>Ways abuse and denial of care can look in senior settings:</a:t>
            </a:r>
            <a:endParaRPr sz="1400">
              <a:solidFill>
                <a:srgbClr val="545454"/>
              </a:solidFill>
              <a:latin typeface="Abel"/>
              <a:ea typeface="Abel"/>
              <a:cs typeface="Abel"/>
              <a:sym typeface="Abel"/>
            </a:endParaRPr>
          </a:p>
          <a:p>
            <a:pPr marL="457200" marR="114300" lvl="0" indent="-317500" algn="l" rtl="0">
              <a:lnSpc>
                <a:spcPct val="140000"/>
              </a:lnSpc>
              <a:spcBef>
                <a:spcPts val="1700"/>
              </a:spcBef>
              <a:spcAft>
                <a:spcPts val="0"/>
              </a:spcAft>
              <a:buClr>
                <a:srgbClr val="545454"/>
              </a:buClr>
              <a:buSzPts val="1400"/>
              <a:buFont typeface="Abel"/>
              <a:buChar char="●"/>
            </a:pPr>
            <a:r>
              <a:rPr lang="en" sz="1400">
                <a:solidFill>
                  <a:srgbClr val="545454"/>
                </a:solidFill>
                <a:latin typeface="Abel"/>
                <a:ea typeface="Abel"/>
                <a:cs typeface="Abel"/>
                <a:sym typeface="Abel"/>
              </a:rPr>
              <a:t>The denial of visits from friends without prior staff approval</a:t>
            </a:r>
            <a:endParaRPr sz="1400">
              <a:solidFill>
                <a:srgbClr val="545454"/>
              </a:solidFill>
              <a:latin typeface="Abel"/>
              <a:ea typeface="Abel"/>
              <a:cs typeface="Abel"/>
              <a:sym typeface="Abel"/>
            </a:endParaRPr>
          </a:p>
          <a:p>
            <a:pPr marL="457200" marR="114300" lvl="0" indent="-317500" algn="l" rtl="0">
              <a:lnSpc>
                <a:spcPct val="140000"/>
              </a:lnSpc>
              <a:spcBef>
                <a:spcPts val="0"/>
              </a:spcBef>
              <a:spcAft>
                <a:spcPts val="0"/>
              </a:spcAft>
              <a:buClr>
                <a:srgbClr val="545454"/>
              </a:buClr>
              <a:buSzPts val="1400"/>
              <a:buFont typeface="Abel"/>
              <a:buChar char="●"/>
            </a:pPr>
            <a:r>
              <a:rPr lang="en" sz="1400">
                <a:solidFill>
                  <a:srgbClr val="545454"/>
                </a:solidFill>
                <a:latin typeface="Abel"/>
                <a:ea typeface="Abel"/>
                <a:cs typeface="Abel"/>
                <a:sym typeface="Abel"/>
              </a:rPr>
              <a:t>A refusal to allow same-sex partners to live together</a:t>
            </a:r>
            <a:endParaRPr sz="1400">
              <a:solidFill>
                <a:srgbClr val="545454"/>
              </a:solidFill>
              <a:latin typeface="Abel"/>
              <a:ea typeface="Abel"/>
              <a:cs typeface="Abel"/>
              <a:sym typeface="Abel"/>
            </a:endParaRPr>
          </a:p>
          <a:p>
            <a:pPr marL="457200" marR="114300" lvl="0" indent="-317500" algn="l" rtl="0">
              <a:lnSpc>
                <a:spcPct val="140000"/>
              </a:lnSpc>
              <a:spcBef>
                <a:spcPts val="0"/>
              </a:spcBef>
              <a:spcAft>
                <a:spcPts val="0"/>
              </a:spcAft>
              <a:buClr>
                <a:srgbClr val="545454"/>
              </a:buClr>
              <a:buSzPts val="1400"/>
              <a:buFont typeface="Abel"/>
              <a:buChar char="●"/>
            </a:pPr>
            <a:r>
              <a:rPr lang="en" sz="1400">
                <a:solidFill>
                  <a:srgbClr val="545454"/>
                </a:solidFill>
                <a:latin typeface="Abel"/>
                <a:ea typeface="Abel"/>
                <a:cs typeface="Abel"/>
                <a:sym typeface="Abel"/>
              </a:rPr>
              <a:t>A refusal to allow non-biological families to take part in medical decision-making</a:t>
            </a:r>
            <a:endParaRPr sz="1400">
              <a:solidFill>
                <a:srgbClr val="545454"/>
              </a:solidFill>
              <a:latin typeface="Abel"/>
              <a:ea typeface="Abel"/>
              <a:cs typeface="Abel"/>
              <a:sym typeface="Abel"/>
            </a:endParaRPr>
          </a:p>
          <a:p>
            <a:pPr marL="457200" marR="114300" lvl="0" indent="-317500" algn="l" rtl="0">
              <a:lnSpc>
                <a:spcPct val="140000"/>
              </a:lnSpc>
              <a:spcBef>
                <a:spcPts val="0"/>
              </a:spcBef>
              <a:spcAft>
                <a:spcPts val="0"/>
              </a:spcAft>
              <a:buClr>
                <a:srgbClr val="545454"/>
              </a:buClr>
              <a:buSzPts val="1400"/>
              <a:buFont typeface="Abel"/>
              <a:buChar char="●"/>
            </a:pPr>
            <a:r>
              <a:rPr lang="en" sz="1400">
                <a:solidFill>
                  <a:srgbClr val="545454"/>
                </a:solidFill>
                <a:latin typeface="Abel"/>
                <a:ea typeface="Abel"/>
                <a:cs typeface="Abel"/>
                <a:sym typeface="Abel"/>
              </a:rPr>
              <a:t>Homophobic, biphobic, and transphobic remarks</a:t>
            </a:r>
            <a:endParaRPr sz="1400">
              <a:solidFill>
                <a:srgbClr val="545454"/>
              </a:solidFill>
              <a:latin typeface="Abel"/>
              <a:ea typeface="Abel"/>
              <a:cs typeface="Abel"/>
              <a:sym typeface="Abel"/>
            </a:endParaRPr>
          </a:p>
          <a:p>
            <a:pPr marL="914400" marR="114300" lvl="1" indent="-317500" algn="l" rtl="0">
              <a:lnSpc>
                <a:spcPct val="140000"/>
              </a:lnSpc>
              <a:spcBef>
                <a:spcPts val="0"/>
              </a:spcBef>
              <a:spcAft>
                <a:spcPts val="0"/>
              </a:spcAft>
              <a:buClr>
                <a:srgbClr val="545454"/>
              </a:buClr>
              <a:buSzPts val="1400"/>
              <a:buFont typeface="Abel"/>
              <a:buChar char="○"/>
            </a:pPr>
            <a:r>
              <a:rPr lang="en" sz="1400">
                <a:solidFill>
                  <a:srgbClr val="545454"/>
                </a:solidFill>
                <a:latin typeface="Abel"/>
                <a:ea typeface="Abel"/>
                <a:cs typeface="Abel"/>
                <a:sym typeface="Abel"/>
              </a:rPr>
              <a:t>Trans folks overall report the highest number of abusive interactions; Trans folks, bisexual women report the highest number of verbal abuse; bisexual men report the highest number of physical abuse</a:t>
            </a:r>
            <a:endParaRPr sz="1400">
              <a:solidFill>
                <a:srgbClr val="545454"/>
              </a:solidFill>
              <a:latin typeface="Abel"/>
              <a:ea typeface="Abel"/>
              <a:cs typeface="Abel"/>
              <a:sym typeface="Abel"/>
            </a:endParaRPr>
          </a:p>
          <a:p>
            <a:pPr marL="457200" marR="114300" lvl="0" indent="-317500" algn="l" rtl="0">
              <a:lnSpc>
                <a:spcPct val="140000"/>
              </a:lnSpc>
              <a:spcBef>
                <a:spcPts val="0"/>
              </a:spcBef>
              <a:spcAft>
                <a:spcPts val="0"/>
              </a:spcAft>
              <a:buClr>
                <a:srgbClr val="545454"/>
              </a:buClr>
              <a:buSzPts val="1400"/>
              <a:buFont typeface="Abel"/>
              <a:buChar char="●"/>
            </a:pPr>
            <a:r>
              <a:rPr lang="en" sz="1400">
                <a:solidFill>
                  <a:srgbClr val="545454"/>
                </a:solidFill>
                <a:latin typeface="Abel"/>
                <a:ea typeface="Abel"/>
                <a:cs typeface="Abel"/>
                <a:sym typeface="Abel"/>
              </a:rPr>
              <a:t>Increased hostility from staff members</a:t>
            </a:r>
            <a:endParaRPr sz="1400">
              <a:solidFill>
                <a:srgbClr val="545454"/>
              </a:solidFill>
              <a:latin typeface="Abel"/>
              <a:ea typeface="Abel"/>
              <a:cs typeface="Abel"/>
              <a:sym typeface="Abel"/>
            </a:endParaRPr>
          </a:p>
          <a:p>
            <a:pPr marL="457200" marR="114300" lvl="0" indent="-317500" algn="l" rtl="0">
              <a:lnSpc>
                <a:spcPct val="140000"/>
              </a:lnSpc>
              <a:spcBef>
                <a:spcPts val="0"/>
              </a:spcBef>
              <a:spcAft>
                <a:spcPts val="0"/>
              </a:spcAft>
              <a:buClr>
                <a:srgbClr val="545454"/>
              </a:buClr>
              <a:buSzPts val="1400"/>
              <a:buFont typeface="Abel"/>
              <a:buChar char="●"/>
            </a:pPr>
            <a:r>
              <a:rPr lang="en" sz="1400">
                <a:solidFill>
                  <a:srgbClr val="545454"/>
                </a:solidFill>
                <a:latin typeface="Abel"/>
                <a:ea typeface="Abel"/>
                <a:cs typeface="Abel"/>
                <a:sym typeface="Abel"/>
              </a:rPr>
              <a:t>Physical attacks from other residents and staff members</a:t>
            </a:r>
            <a:endParaRPr sz="1400">
              <a:solidFill>
                <a:srgbClr val="545454"/>
              </a:solidFill>
              <a:latin typeface="Abel"/>
              <a:ea typeface="Abel"/>
              <a:cs typeface="Abel"/>
              <a:sym typeface="Abel"/>
            </a:endParaRPr>
          </a:p>
          <a:p>
            <a:pPr marL="0" lvl="0" indent="0" algn="l" rtl="0">
              <a:spcBef>
                <a:spcPts val="170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3"/>
              </a:rPr>
              <a:t>https://www.nursinghomeabusecenter.com/resources/lgbt/</a:t>
            </a:r>
            <a:r>
              <a:rPr lang="en"/>
              <a:t> </a:t>
            </a:r>
            <a:endParaRPr/>
          </a:p>
          <a:p>
            <a:pPr marL="0" lvl="0" indent="0" algn="l" rtl="0">
              <a:spcBef>
                <a:spcPts val="0"/>
              </a:spcBef>
              <a:spcAft>
                <a:spcPts val="0"/>
              </a:spcAft>
              <a:buClr>
                <a:schemeClr val="dk1"/>
              </a:buClr>
              <a:buSzPts val="1100"/>
              <a:buFont typeface="Arial"/>
              <a:buNone/>
            </a:pPr>
            <a:r>
              <a:rPr lang="en" u="sng">
                <a:solidFill>
                  <a:schemeClr val="hlink"/>
                </a:solidFill>
                <a:hlinkClick r:id="rId4"/>
              </a:rPr>
              <a:t>https://www.usnews.com/news/health-news/articles/2021-08-10/a-second-closet-for-some-lgbtq-seniors-entering-nursing-homes</a:t>
            </a:r>
            <a:r>
              <a:rPr lang="en">
                <a:solidFill>
                  <a:schemeClr val="dk1"/>
                </a:solidFill>
              </a:rPr>
              <a:t> </a:t>
            </a:r>
            <a:endParaRPr>
              <a:solidFill>
                <a:schemeClr val="dk1"/>
              </a:solidFill>
            </a:endParaRPr>
          </a:p>
          <a:p>
            <a:pPr marL="0" lvl="0" indent="0" algn="l" rtl="0">
              <a:spcBef>
                <a:spcPts val="0"/>
              </a:spcBef>
              <a:spcAft>
                <a:spcPts val="0"/>
              </a:spcAft>
              <a:buClr>
                <a:schemeClr val="dk1"/>
              </a:buClr>
              <a:buSzPts val="1100"/>
              <a:buFont typeface="Arial"/>
              <a:buNone/>
            </a:pPr>
            <a:r>
              <a:rPr lang="en" u="sng">
                <a:solidFill>
                  <a:schemeClr val="hlink"/>
                </a:solidFill>
                <a:hlinkClick r:id="rId5"/>
              </a:rPr>
              <a:t>https://www.lgbtmap.org/effective-messaging/nursing-home-ad</a:t>
            </a:r>
            <a:r>
              <a:rPr lang="en">
                <a:solidFill>
                  <a:schemeClr val="dk1"/>
                </a:solidFill>
              </a:rPr>
              <a:t> </a:t>
            </a:r>
            <a:endParaRPr>
              <a:solidFill>
                <a:schemeClr val="dk1"/>
              </a:solidFill>
            </a:endParaRPr>
          </a:p>
          <a:p>
            <a:pPr marL="0" lvl="0" indent="0" algn="l" rtl="0">
              <a:spcBef>
                <a:spcPts val="0"/>
              </a:spcBef>
              <a:spcAft>
                <a:spcPts val="0"/>
              </a:spcAft>
              <a:buClr>
                <a:schemeClr val="dk1"/>
              </a:buClr>
              <a:buSzPts val="1100"/>
              <a:buFont typeface="Arial"/>
              <a:buNone/>
            </a:pPr>
            <a:r>
              <a:rPr lang="en" u="sng">
                <a:solidFill>
                  <a:schemeClr val="hlink"/>
                </a:solidFill>
                <a:hlinkClick r:id="rId6"/>
              </a:rPr>
              <a:t>https://www.lgbtagingcenter.org/resources/pdfs/NSCLC_LGBT_report.pdf</a:t>
            </a:r>
            <a:r>
              <a:rPr lang="en">
                <a:solidFill>
                  <a:schemeClr val="dk1"/>
                </a:solidFill>
              </a:rPr>
              <a:t> </a:t>
            </a:r>
            <a:endParaRPr>
              <a:solidFill>
                <a:schemeClr val="dk1"/>
              </a:solidFill>
            </a:endParaRPr>
          </a:p>
          <a:p>
            <a:pPr marL="0" lvl="0" indent="0" algn="l" rtl="0">
              <a:spcBef>
                <a:spcPts val="0"/>
              </a:spcBef>
              <a:spcAft>
                <a:spcPts val="0"/>
              </a:spcAft>
              <a:buClr>
                <a:schemeClr val="dk1"/>
              </a:buClr>
              <a:buSzPts val="1100"/>
              <a:buFont typeface="Arial"/>
              <a:buNone/>
            </a:pPr>
            <a:r>
              <a:rPr lang="en" u="sng">
                <a:solidFill>
                  <a:schemeClr val="hlink"/>
                </a:solidFill>
                <a:hlinkClick r:id="rId7"/>
              </a:rPr>
              <a:t>https://www.pbs.org/newshour/show/lgbtq-seniors-fear-discrimination-when-searching-for-housing</a:t>
            </a:r>
            <a:r>
              <a:rPr lang="en">
                <a:solidFill>
                  <a:schemeClr val="dk1"/>
                </a:solidFill>
              </a:rPr>
              <a:t>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g135c90bc6e4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6" name="Google Shape;1056;g135c90bc6e4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https://vimeo.com/showcase/8639995/video/545980942</a:t>
            </a:r>
            <a:r>
              <a:rPr lang="en"/>
              <a:t> </a:t>
            </a:r>
            <a:endParaRPr/>
          </a:p>
          <a:p>
            <a:pPr marL="0" lvl="0" indent="0" algn="l" rtl="0">
              <a:spcBef>
                <a:spcPts val="0"/>
              </a:spcBef>
              <a:spcAft>
                <a:spcPts val="0"/>
              </a:spcAft>
              <a:buNone/>
            </a:pPr>
            <a:r>
              <a:rPr lang="en" u="sng">
                <a:solidFill>
                  <a:schemeClr val="hlink"/>
                </a:solidFill>
                <a:hlinkClick r:id="rId4"/>
              </a:rPr>
              <a:t>https://www.chcs.org/understanding-trauma-affects-health-health-care/</a:t>
            </a:r>
            <a:r>
              <a:rPr lang="en"/>
              <a:t> </a:t>
            </a:r>
            <a:endParaRPr/>
          </a:p>
          <a:p>
            <a:pPr marL="0" lvl="0" indent="0" algn="l" rtl="0">
              <a:spcBef>
                <a:spcPts val="0"/>
              </a:spcBef>
              <a:spcAft>
                <a:spcPts val="0"/>
              </a:spcAft>
              <a:buNone/>
            </a:pPr>
            <a:r>
              <a:rPr lang="en" u="sng">
                <a:solidFill>
                  <a:schemeClr val="hlink"/>
                </a:solidFill>
                <a:hlinkClick r:id="rId5"/>
              </a:rPr>
              <a:t>https://www.ajpmonline.org/article/S0749-3797(98)00017-8/fulltext</a:t>
            </a:r>
            <a:r>
              <a:rPr lang="en"/>
              <a:t> </a:t>
            </a:r>
            <a:endParaRPr/>
          </a:p>
          <a:p>
            <a:pPr marL="0" lvl="0" indent="0" algn="l" rtl="0">
              <a:spcBef>
                <a:spcPts val="0"/>
              </a:spcBef>
              <a:spcAft>
                <a:spcPts val="0"/>
              </a:spcAft>
              <a:buNone/>
            </a:pPr>
            <a:r>
              <a:rPr lang="en" u="sng">
                <a:solidFill>
                  <a:schemeClr val="hlink"/>
                </a:solidFill>
                <a:hlinkClick r:id="rId6"/>
              </a:rPr>
              <a:t>https://www.ncbi.nlm.nih.gov/pmc/articles/PMC4126411/</a:t>
            </a:r>
            <a:r>
              <a:rPr lang="en"/>
              <a:t> </a:t>
            </a:r>
            <a:endParaRPr/>
          </a:p>
          <a:p>
            <a:pPr marL="0" lvl="0" indent="0" algn="l" rtl="0">
              <a:spcBef>
                <a:spcPts val="0"/>
              </a:spcBef>
              <a:spcAft>
                <a:spcPts val="0"/>
              </a:spcAft>
              <a:buNone/>
            </a:pPr>
            <a:r>
              <a:rPr lang="en" u="sng">
                <a:solidFill>
                  <a:schemeClr val="hlink"/>
                </a:solidFill>
                <a:hlinkClick r:id="rId7"/>
              </a:rPr>
              <a:t>https://www.clinexprheumatol.org/article.asp?a=622&amp;a=622</a:t>
            </a:r>
            <a:r>
              <a:rPr lang="en"/>
              <a:t> </a:t>
            </a:r>
            <a:endParaRPr/>
          </a:p>
          <a:p>
            <a:pPr marL="0" lvl="0" indent="0" algn="l" rtl="0">
              <a:spcBef>
                <a:spcPts val="0"/>
              </a:spcBef>
              <a:spcAft>
                <a:spcPts val="0"/>
              </a:spcAft>
              <a:buNone/>
            </a:pPr>
            <a:r>
              <a:rPr lang="en" u="sng">
                <a:solidFill>
                  <a:schemeClr val="hlink"/>
                </a:solidFill>
                <a:hlinkClick r:id="rId8"/>
              </a:rPr>
              <a:t>https://www.healthline.com/health/chronic-illness/childhood-trauma-connected-chronic-illness</a:t>
            </a:r>
            <a:r>
              <a:rPr lang="en"/>
              <a:t> </a:t>
            </a:r>
            <a:endParaRPr/>
          </a:p>
          <a:p>
            <a:pPr marL="0" lvl="0" indent="0" algn="l" rtl="0">
              <a:spcBef>
                <a:spcPts val="0"/>
              </a:spcBef>
              <a:spcAft>
                <a:spcPts val="0"/>
              </a:spcAft>
              <a:buNone/>
            </a:pPr>
            <a:r>
              <a:rPr lang="en" u="sng">
                <a:solidFill>
                  <a:schemeClr val="hlink"/>
                </a:solidFill>
                <a:hlinkClick r:id="rId9"/>
              </a:rPr>
              <a:t>https://www.lgbtqiahealtheducation.org/courses/diabetes-heart-disease-and-lgbtqia-populations/</a:t>
            </a:r>
            <a:r>
              <a:rPr lang="en"/>
              <a:t> </a:t>
            </a:r>
            <a:endParaRPr/>
          </a:p>
          <a:p>
            <a:pPr marL="0" lvl="0" indent="0" algn="l" rtl="0">
              <a:spcBef>
                <a:spcPts val="0"/>
              </a:spcBef>
              <a:spcAft>
                <a:spcPts val="0"/>
              </a:spcAft>
              <a:buNone/>
            </a:pPr>
            <a:r>
              <a:rPr lang="en" u="sng">
                <a:solidFill>
                  <a:schemeClr val="hlink"/>
                </a:solidFill>
                <a:hlinkClick r:id="rId10"/>
              </a:rPr>
              <a:t>https://diabetesjournals.org/care/article/41/10/2120/36656/Adverse-Childhood-Experiences-and-the-Risk-of</a:t>
            </a:r>
            <a:r>
              <a:rPr lang="en"/>
              <a:t> </a:t>
            </a:r>
            <a:endParaRPr/>
          </a:p>
          <a:p>
            <a:pPr marL="0" lvl="0" indent="0" algn="l" rtl="0">
              <a:spcBef>
                <a:spcPts val="0"/>
              </a:spcBef>
              <a:spcAft>
                <a:spcPts val="0"/>
              </a:spcAft>
              <a:buNone/>
            </a:pPr>
            <a:r>
              <a:rPr lang="en" u="sng">
                <a:solidFill>
                  <a:schemeClr val="hlink"/>
                </a:solidFill>
                <a:hlinkClick r:id="rId11"/>
              </a:rPr>
              <a:t>https://academic.oup.com/aje/article/186/4/445/3603583?login=true</a:t>
            </a:r>
            <a:endParaRPr/>
          </a:p>
          <a:p>
            <a:pPr marL="0" lvl="0" indent="0" algn="l" rtl="0">
              <a:spcBef>
                <a:spcPts val="0"/>
              </a:spcBef>
              <a:spcAft>
                <a:spcPts val="0"/>
              </a:spcAft>
              <a:buNone/>
            </a:pPr>
            <a:r>
              <a:rPr lang="en" u="sng">
                <a:solidFill>
                  <a:schemeClr val="hlink"/>
                </a:solidFill>
                <a:hlinkClick r:id="rId12"/>
              </a:rPr>
              <a:t>https://jamanetwork.com/journals/jamapsychiatry/fullarticle/2088152</a:t>
            </a:r>
            <a:endParaRPr/>
          </a:p>
          <a:p>
            <a:pPr marL="0" lvl="0" indent="0" algn="l" rtl="0">
              <a:spcBef>
                <a:spcPts val="0"/>
              </a:spcBef>
              <a:spcAft>
                <a:spcPts val="0"/>
              </a:spcAft>
              <a:buNone/>
            </a:pPr>
            <a:r>
              <a:rPr lang="en" u="sng">
                <a:solidFill>
                  <a:schemeClr val="hlink"/>
                </a:solidFill>
                <a:hlinkClick r:id="rId13"/>
              </a:rPr>
              <a:t>https://time.com/3656362/the-link-between-mental-trauma-and-diabetes/</a:t>
            </a:r>
            <a:r>
              <a:rPr lang="en"/>
              <a:t>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0"/>
        <p:cNvGrpSpPr/>
        <p:nvPr/>
      </p:nvGrpSpPr>
      <p:grpSpPr>
        <a:xfrm>
          <a:off x="0" y="0"/>
          <a:ext cx="0" cy="0"/>
          <a:chOff x="0" y="0"/>
          <a:chExt cx="0" cy="0"/>
        </a:xfrm>
      </p:grpSpPr>
      <p:sp>
        <p:nvSpPr>
          <p:cNvPr id="1061" name="Google Shape;1061;g135c90bc6e4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2" name="Google Shape;1062;g135c90bc6e4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“People with diabetes are known to have a higher risk of cardiovascular disease (CVD), osteoporosis, and depression. An important part of diabetes management is reducing other CVD risk factors like high blood pressure and high cholesterol. Although gender affirming hormone treatment is known to have effects on lipid profiles, blood pressure, weight, and blood glucose, the hormones' effect on diabetes risk or disease course is unclear. Furthermore, the management of diabetes in transgender patients has not been specifically studied.”</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3"/>
              </a:rPr>
              <a:t>https://www.dhs.wisconsin.gov/prediabetes/providers.htm</a:t>
            </a:r>
            <a:endParaRPr/>
          </a:p>
          <a:p>
            <a:pPr marL="0" lvl="0" indent="0" algn="l" rtl="0">
              <a:spcBef>
                <a:spcPts val="0"/>
              </a:spcBef>
              <a:spcAft>
                <a:spcPts val="0"/>
              </a:spcAft>
              <a:buNone/>
            </a:pPr>
            <a:r>
              <a:rPr lang="en" u="sng">
                <a:solidFill>
                  <a:schemeClr val="hlink"/>
                </a:solidFill>
                <a:hlinkClick r:id="rId4"/>
              </a:rPr>
              <a:t>https://transcare.ucsf.edu/guidelines/diabetes</a:t>
            </a:r>
            <a:endParaRPr/>
          </a:p>
          <a:p>
            <a:pPr marL="0" lvl="0" indent="0" algn="l" rtl="0">
              <a:spcBef>
                <a:spcPts val="0"/>
              </a:spcBef>
              <a:spcAft>
                <a:spcPts val="0"/>
              </a:spcAft>
              <a:buNone/>
            </a:pPr>
            <a:r>
              <a:rPr lang="en" u="sng">
                <a:solidFill>
                  <a:schemeClr val="hlink"/>
                </a:solidFill>
                <a:hlinkClick r:id="rId5"/>
              </a:rPr>
              <a:t>https://www.lgbtqiahealtheducation.org/wp-content/uploads/2019/07/TFIE-35_LGBT-Diabetes-Brief_final2_pages.pdf</a:t>
            </a:r>
            <a:endParaRPr/>
          </a:p>
          <a:p>
            <a:pPr marL="0" lvl="0" indent="0" algn="l" rtl="0">
              <a:spcBef>
                <a:spcPts val="0"/>
              </a:spcBef>
              <a:spcAft>
                <a:spcPts val="0"/>
              </a:spcAft>
              <a:buNone/>
            </a:pPr>
            <a:r>
              <a:rPr lang="en" u="sng">
                <a:solidFill>
                  <a:schemeClr val="hlink"/>
                </a:solidFill>
                <a:hlinkClick r:id="rId6"/>
              </a:rPr>
              <a:t>https://www.ncbi.nlm.nih.gov/pmc/articles/PMC7061235/</a:t>
            </a:r>
            <a:endParaRPr/>
          </a:p>
          <a:p>
            <a:pPr marL="0" lvl="0" indent="0" algn="l" rtl="0">
              <a:spcBef>
                <a:spcPts val="0"/>
              </a:spcBef>
              <a:spcAft>
                <a:spcPts val="0"/>
              </a:spcAft>
              <a:buNone/>
            </a:pPr>
            <a:r>
              <a:rPr lang="en" u="sng">
                <a:solidFill>
                  <a:schemeClr val="hlink"/>
                </a:solidFill>
                <a:hlinkClick r:id="rId7"/>
              </a:rPr>
              <a:t>https://diabetesjournals.org/spectrum/article/23/3/178/32004/Providing-Culturally-Sensitive-Diabetes-Care-and</a:t>
            </a:r>
            <a:endParaRPr/>
          </a:p>
          <a:p>
            <a:pPr marL="0" lvl="0" indent="0" algn="l" rtl="0">
              <a:spcBef>
                <a:spcPts val="0"/>
              </a:spcBef>
              <a:spcAft>
                <a:spcPts val="0"/>
              </a:spcAft>
              <a:buNone/>
            </a:pPr>
            <a:r>
              <a:rPr lang="en" u="sng">
                <a:solidFill>
                  <a:schemeClr val="hlink"/>
                </a:solidFill>
                <a:hlinkClick r:id="rId8"/>
              </a:rPr>
              <a:t>https://www.eurekalert.org/news-releases/902149</a:t>
            </a:r>
            <a:endParaRPr/>
          </a:p>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6"/>
        <p:cNvGrpSpPr/>
        <p:nvPr/>
      </p:nvGrpSpPr>
      <p:grpSpPr>
        <a:xfrm>
          <a:off x="0" y="0"/>
          <a:ext cx="0" cy="0"/>
          <a:chOff x="0" y="0"/>
          <a:chExt cx="0" cy="0"/>
        </a:xfrm>
      </p:grpSpPr>
      <p:sp>
        <p:nvSpPr>
          <p:cNvPr id="1067" name="Google Shape;1067;g135c90bc6e4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8" name="Google Shape;1068;g135c90bc6e4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114300" lvl="0" indent="-301625" algn="l" rtl="0">
              <a:lnSpc>
                <a:spcPct val="140000"/>
              </a:lnSpc>
              <a:spcBef>
                <a:spcPts val="1100"/>
              </a:spcBef>
              <a:spcAft>
                <a:spcPts val="0"/>
              </a:spcAft>
              <a:buClr>
                <a:srgbClr val="545454"/>
              </a:buClr>
              <a:buSzPts val="1150"/>
              <a:buFont typeface="Arial"/>
              <a:buChar char="●"/>
            </a:pPr>
            <a:r>
              <a:rPr lang="en" sz="1400" u="sng">
                <a:solidFill>
                  <a:schemeClr val="dk1"/>
                </a:solidFill>
                <a:latin typeface="Abel"/>
                <a:ea typeface="Abel"/>
                <a:cs typeface="Abel"/>
                <a:sym typeface="Abel"/>
                <a:hlinkClick r:id="rId3">
                  <a:extLst>
                    <a:ext uri="{A12FA001-AC4F-418D-AE19-62706E023703}">
                      <ahyp:hlinkClr xmlns:ahyp="http://schemas.microsoft.com/office/drawing/2018/hyperlinkcolor" val="tx"/>
                    </a:ext>
                  </a:extLst>
                </a:hlinkClick>
              </a:rPr>
              <a:t>https://www.ncbi.nlm.nih.gov/pmc/articles/PMC7807311/</a:t>
            </a:r>
            <a:endParaRPr sz="1400">
              <a:solidFill>
                <a:srgbClr val="545454"/>
              </a:solidFill>
              <a:latin typeface="Abel"/>
              <a:ea typeface="Abel"/>
              <a:cs typeface="Abel"/>
              <a:sym typeface="Abel"/>
            </a:endParaRPr>
          </a:p>
          <a:p>
            <a:pPr marL="457200" marR="114300" lvl="0" indent="-317500" algn="l" rtl="0">
              <a:lnSpc>
                <a:spcPct val="140000"/>
              </a:lnSpc>
              <a:spcBef>
                <a:spcPts val="0"/>
              </a:spcBef>
              <a:spcAft>
                <a:spcPts val="0"/>
              </a:spcAft>
              <a:buClr>
                <a:srgbClr val="545454"/>
              </a:buClr>
              <a:buSzPts val="1400"/>
              <a:buFont typeface="Abel"/>
              <a:buChar char="●"/>
            </a:pPr>
            <a:r>
              <a:rPr lang="en" sz="1400" u="sng">
                <a:solidFill>
                  <a:schemeClr val="dk1"/>
                </a:solidFill>
                <a:latin typeface="Abel"/>
                <a:ea typeface="Abel"/>
                <a:cs typeface="Abel"/>
                <a:sym typeface="Abel"/>
                <a:hlinkClick r:id="rId4">
                  <a:extLst>
                    <a:ext uri="{A12FA001-AC4F-418D-AE19-62706E023703}">
                      <ahyp:hlinkClr xmlns:ahyp="http://schemas.microsoft.com/office/drawing/2018/hyperlinkcolor" val="tx"/>
                    </a:ext>
                  </a:extLst>
                </a:hlinkClick>
              </a:rPr>
              <a:t>https://www.verywellhealth.com/cancer-screening-for-transgender-people-5192495</a:t>
            </a:r>
            <a:r>
              <a:rPr lang="en" sz="1400">
                <a:solidFill>
                  <a:srgbClr val="545454"/>
                </a:solidFill>
                <a:latin typeface="Abel"/>
                <a:ea typeface="Abel"/>
                <a:cs typeface="Abel"/>
                <a:sym typeface="Abel"/>
              </a:rPr>
              <a:t> </a:t>
            </a:r>
            <a:endParaRPr sz="1400">
              <a:solidFill>
                <a:srgbClr val="545454"/>
              </a:solidFill>
              <a:latin typeface="Abel"/>
              <a:ea typeface="Abel"/>
              <a:cs typeface="Abel"/>
              <a:sym typeface="Abel"/>
            </a:endParaRPr>
          </a:p>
          <a:p>
            <a:pPr marL="457200" marR="114300" lvl="0" indent="-317500" algn="l" rtl="0">
              <a:lnSpc>
                <a:spcPct val="140000"/>
              </a:lnSpc>
              <a:spcBef>
                <a:spcPts val="0"/>
              </a:spcBef>
              <a:spcAft>
                <a:spcPts val="0"/>
              </a:spcAft>
              <a:buClr>
                <a:srgbClr val="545454"/>
              </a:buClr>
              <a:buSzPts val="1400"/>
              <a:buFont typeface="Abel"/>
              <a:buChar char="●"/>
            </a:pPr>
            <a:r>
              <a:rPr lang="en" sz="1400" u="sng">
                <a:solidFill>
                  <a:schemeClr val="dk1"/>
                </a:solidFill>
                <a:latin typeface="Abel"/>
                <a:ea typeface="Abel"/>
                <a:cs typeface="Abel"/>
                <a:sym typeface="Abel"/>
                <a:hlinkClick r:id="rId5">
                  <a:extLst>
                    <a:ext uri="{A12FA001-AC4F-418D-AE19-62706E023703}">
                      <ahyp:hlinkClr xmlns:ahyp="http://schemas.microsoft.com/office/drawing/2018/hyperlinkcolor" val="tx"/>
                    </a:ext>
                  </a:extLst>
                </a:hlinkClick>
              </a:rPr>
              <a:t>https://26health.org/mammogram-trans-nonbinary/</a:t>
            </a:r>
            <a:endParaRPr sz="1400">
              <a:solidFill>
                <a:srgbClr val="545454"/>
              </a:solidFill>
              <a:latin typeface="Abel"/>
              <a:ea typeface="Abel"/>
              <a:cs typeface="Abel"/>
              <a:sym typeface="Abel"/>
            </a:endParaRPr>
          </a:p>
          <a:p>
            <a:pPr marL="457200" marR="114300" lvl="0" indent="-317500" algn="l" rtl="0">
              <a:lnSpc>
                <a:spcPct val="140000"/>
              </a:lnSpc>
              <a:spcBef>
                <a:spcPts val="0"/>
              </a:spcBef>
              <a:spcAft>
                <a:spcPts val="0"/>
              </a:spcAft>
              <a:buClr>
                <a:srgbClr val="545454"/>
              </a:buClr>
              <a:buSzPts val="1400"/>
              <a:buFont typeface="Abel"/>
              <a:buChar char="●"/>
            </a:pPr>
            <a:r>
              <a:rPr lang="en" sz="1400">
                <a:solidFill>
                  <a:srgbClr val="545454"/>
                </a:solidFill>
                <a:latin typeface="Abel"/>
                <a:ea typeface="Abel"/>
                <a:cs typeface="Abel"/>
                <a:sym typeface="Abel"/>
              </a:rPr>
              <a:t>“WPATH Standards of care version 7 states, “In the absence of large-scale prospective studies, providers are unlikely to have enough evidence to determine the appropriate type and frequency of screening…Patients may find cancer screening gender affirming, or both physically and emotionally painful” (7).”</a:t>
            </a:r>
            <a:endParaRPr sz="1400">
              <a:solidFill>
                <a:srgbClr val="545454"/>
              </a:solidFill>
              <a:latin typeface="Abel"/>
              <a:ea typeface="Abel"/>
              <a:cs typeface="Abel"/>
              <a:sym typeface="Abel"/>
            </a:endParaRPr>
          </a:p>
          <a:p>
            <a:pPr marL="457200" marR="114300" lvl="0" indent="-317500" algn="l" rtl="0">
              <a:lnSpc>
                <a:spcPct val="140000"/>
              </a:lnSpc>
              <a:spcBef>
                <a:spcPts val="0"/>
              </a:spcBef>
              <a:spcAft>
                <a:spcPts val="0"/>
              </a:spcAft>
              <a:buClr>
                <a:srgbClr val="545454"/>
              </a:buClr>
              <a:buSzPts val="1400"/>
              <a:buFont typeface="Abel"/>
              <a:buChar char="●"/>
            </a:pPr>
            <a:r>
              <a:rPr lang="en" sz="1400">
                <a:solidFill>
                  <a:srgbClr val="545454"/>
                </a:solidFill>
                <a:latin typeface="Abel"/>
                <a:ea typeface="Abel"/>
                <a:cs typeface="Abel"/>
                <a:sym typeface="Abel"/>
              </a:rPr>
              <a:t>“Large databases in the United States, like the Surveillance, Epidemiology and End Result (SEER) and the National Cancer Database (NCDB), do not capture non-binary genders, thus it is difficult to postulate if the cancer risk of transgender individuals is different from the general population.”</a:t>
            </a:r>
            <a:endParaRPr sz="1400">
              <a:solidFill>
                <a:srgbClr val="545454"/>
              </a:solidFill>
              <a:latin typeface="Abel"/>
              <a:ea typeface="Abel"/>
              <a:cs typeface="Abel"/>
              <a:sym typeface="Abel"/>
            </a:endParaRPr>
          </a:p>
          <a:p>
            <a:pPr marL="457200" marR="114300" lvl="0" indent="-317500" algn="l" rtl="0">
              <a:lnSpc>
                <a:spcPct val="140000"/>
              </a:lnSpc>
              <a:spcBef>
                <a:spcPts val="0"/>
              </a:spcBef>
              <a:spcAft>
                <a:spcPts val="0"/>
              </a:spcAft>
              <a:buClr>
                <a:srgbClr val="545454"/>
              </a:buClr>
              <a:buSzPts val="1400"/>
              <a:buFont typeface="Abel"/>
              <a:buChar char="●"/>
            </a:pPr>
            <a:r>
              <a:rPr lang="en" sz="1400">
                <a:solidFill>
                  <a:srgbClr val="545454"/>
                </a:solidFill>
                <a:latin typeface="Abel"/>
                <a:ea typeface="Abel"/>
                <a:cs typeface="Abel"/>
                <a:sym typeface="Abel"/>
              </a:rPr>
              <a:t>“A UK study found gay and bisexual men had increased odds of a cancer diagnosis compared to heterosexual males; although main driver of this difference was the higher rates of viral-related cancers: Kaposi’s sarcoma, anal cancer, and penile cancer (8).”</a:t>
            </a:r>
            <a:endParaRPr sz="1400">
              <a:solidFill>
                <a:srgbClr val="545454"/>
              </a:solidFill>
              <a:latin typeface="Abel"/>
              <a:ea typeface="Abel"/>
              <a:cs typeface="Abel"/>
              <a:sym typeface="Abel"/>
            </a:endParaRPr>
          </a:p>
          <a:p>
            <a:pPr marL="457200" marR="114300" lvl="0" indent="-317500" algn="l" rtl="0">
              <a:lnSpc>
                <a:spcPct val="140000"/>
              </a:lnSpc>
              <a:spcBef>
                <a:spcPts val="0"/>
              </a:spcBef>
              <a:spcAft>
                <a:spcPts val="0"/>
              </a:spcAft>
              <a:buClr>
                <a:srgbClr val="545454"/>
              </a:buClr>
              <a:buSzPts val="1400"/>
              <a:buFont typeface="Abel"/>
              <a:buChar char="●"/>
            </a:pPr>
            <a:r>
              <a:rPr lang="en" sz="1400">
                <a:solidFill>
                  <a:srgbClr val="545454"/>
                </a:solidFill>
                <a:latin typeface="Abel"/>
                <a:ea typeface="Abel"/>
                <a:cs typeface="Abel"/>
                <a:sym typeface="Abel"/>
              </a:rPr>
              <a:t>“The differences in cancer rates seen in the LGBT community is often attributed to high risk behaviors: smoking, alcohol and drug use, obesity, and significantly higher HIV rates (11-13).”</a:t>
            </a:r>
            <a:endParaRPr/>
          </a:p>
          <a:p>
            <a:pPr marL="0" lvl="0" indent="0" algn="l" rtl="0">
              <a:spcBef>
                <a:spcPts val="1700"/>
              </a:spcBef>
              <a:spcAft>
                <a:spcPts val="0"/>
              </a:spcAft>
              <a:buNone/>
            </a:pPr>
            <a:endParaRPr/>
          </a:p>
          <a:p>
            <a:pPr marL="0" lvl="0" indent="0" algn="l" rtl="0">
              <a:spcBef>
                <a:spcPts val="0"/>
              </a:spcBef>
              <a:spcAft>
                <a:spcPts val="0"/>
              </a:spcAft>
              <a:buNone/>
            </a:pPr>
            <a:r>
              <a:rPr lang="en"/>
              <a:t>7. World Professional Association for Transgender Health EMRWG. Standards of care for health of transsexual, transgender, and gender nonconforming people, 7th version. 2011. Available online: https://www.wpath.org/media/cms/Documents/SOC%20v7/SOC%20V7_English.pdf </a:t>
            </a:r>
            <a:endParaRPr/>
          </a:p>
          <a:p>
            <a:pPr marL="0" lvl="0" indent="0" algn="l" rtl="0">
              <a:spcBef>
                <a:spcPts val="0"/>
              </a:spcBef>
              <a:spcAft>
                <a:spcPts val="0"/>
              </a:spcAft>
              <a:buClr>
                <a:schemeClr val="dk1"/>
              </a:buClr>
              <a:buSzPts val="1100"/>
              <a:buFont typeface="Arial"/>
              <a:buNone/>
            </a:pPr>
            <a:r>
              <a:rPr lang="en"/>
              <a:t>8. Saunders CL, Meads C, Abel GA, et al. Associations Between Sexual Orientation and Overall and Site-Specific Diagnosis of Cancer: Evidence From Two National Patient Surveys in England. J Clin Oncol 2017;35:3654-61. 10.1200/JCO.2017.72.5465 </a:t>
            </a:r>
            <a:endParaRPr/>
          </a:p>
          <a:p>
            <a:pPr marL="0" lvl="0" indent="0" algn="l" rtl="0">
              <a:spcBef>
                <a:spcPts val="0"/>
              </a:spcBef>
              <a:spcAft>
                <a:spcPts val="0"/>
              </a:spcAft>
              <a:buNone/>
            </a:pPr>
            <a:r>
              <a:rPr lang="en"/>
              <a:t>11. Kamen C, Blosnich JR, Lytle M, et al. Cigarette Smoking Disparities among Sexual Minority Cancer Survivors. Prev Med Rep 2015;2:283-6. 10.1016/j.pmedr.2015.04.004 </a:t>
            </a:r>
            <a:br>
              <a:rPr lang="en"/>
            </a:br>
            <a:r>
              <a:rPr lang="en"/>
              <a:t>12. Case P, Austin SB, Hunter DJ, et al. Sexual orientation, health risk factors, and physical functioning in the Nurses' Health Study II. J Womens Health (Larchmt) 2004;13:1033-47. 10.1089/jwh.2004.13.1033 </a:t>
            </a:r>
            <a:endParaRPr/>
          </a:p>
          <a:p>
            <a:pPr marL="0" lvl="0" indent="0" algn="l" rtl="0">
              <a:spcBef>
                <a:spcPts val="0"/>
              </a:spcBef>
              <a:spcAft>
                <a:spcPts val="0"/>
              </a:spcAft>
              <a:buNone/>
            </a:pPr>
            <a:r>
              <a:rPr lang="en"/>
              <a:t>13. Cathcart-Rake EJ. Cancer in Sexual and Gender Minority Patients: Are We Addressing Their Needs? Curr Oncol Rep 2018;20:85. 10.1007/s11912-018-0737-3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2"/>
        <p:cNvGrpSpPr/>
        <p:nvPr/>
      </p:nvGrpSpPr>
      <p:grpSpPr>
        <a:xfrm>
          <a:off x="0" y="0"/>
          <a:ext cx="0" cy="0"/>
          <a:chOff x="0" y="0"/>
          <a:chExt cx="0" cy="0"/>
        </a:xfrm>
      </p:grpSpPr>
      <p:sp>
        <p:nvSpPr>
          <p:cNvPr id="1073" name="Google Shape;1073;g135c90bc6e4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4" name="Google Shape;1074;g135c90bc6e4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457200" marR="114300" lvl="0" indent="-317500" algn="l" rtl="0">
              <a:lnSpc>
                <a:spcPct val="140000"/>
              </a:lnSpc>
              <a:spcBef>
                <a:spcPts val="1100"/>
              </a:spcBef>
              <a:spcAft>
                <a:spcPts val="0"/>
              </a:spcAft>
              <a:buClr>
                <a:srgbClr val="545454"/>
              </a:buClr>
              <a:buSzPts val="1400"/>
              <a:buFont typeface="Abel"/>
              <a:buChar char="●"/>
            </a:pPr>
            <a:r>
              <a:rPr lang="en" sz="1400">
                <a:solidFill>
                  <a:srgbClr val="545454"/>
                </a:solidFill>
                <a:latin typeface="Abel"/>
                <a:ea typeface="Abel"/>
                <a:cs typeface="Abel"/>
                <a:sym typeface="Abel"/>
              </a:rPr>
              <a:t>Free osteoporosis screenings are often held from transgender folks. AFAB folks only receive free screenings if transitioning socially. AMAB folks are denied these screenings unless they were on puberty blockers in their youth. This can all be complicated by additional health issues, legal gender marker, insurance, and more.</a:t>
            </a:r>
            <a:endParaRPr sz="1400">
              <a:solidFill>
                <a:srgbClr val="545454"/>
              </a:solidFill>
              <a:latin typeface="Abel"/>
              <a:ea typeface="Abel"/>
              <a:cs typeface="Abel"/>
              <a:sym typeface="Abel"/>
            </a:endParaRPr>
          </a:p>
          <a:p>
            <a:pPr marL="457200" marR="114300" lvl="0" indent="-317500" algn="l" rtl="0">
              <a:lnSpc>
                <a:spcPct val="140000"/>
              </a:lnSpc>
              <a:spcBef>
                <a:spcPts val="0"/>
              </a:spcBef>
              <a:spcAft>
                <a:spcPts val="0"/>
              </a:spcAft>
              <a:buClr>
                <a:srgbClr val="545454"/>
              </a:buClr>
              <a:buSzPts val="1400"/>
              <a:buFont typeface="Abel"/>
              <a:buChar char="●"/>
            </a:pPr>
            <a:r>
              <a:rPr lang="en" sz="1400">
                <a:solidFill>
                  <a:srgbClr val="545454"/>
                </a:solidFill>
                <a:latin typeface="Abel"/>
                <a:ea typeface="Abel"/>
                <a:cs typeface="Abel"/>
                <a:sym typeface="Abel"/>
              </a:rPr>
              <a:t>Transgender students self-reported higher rates of an eating disorder diagnosis as well as higher rates of using compensatory behaviors such as diet pills, vomiting, and laxatives. Due to limited contact with HCPs - and additional pressure to be as ‘normal’ as possible to access gender affirming care - we hide these issues and they are often overlooked.</a:t>
            </a:r>
            <a:endParaRPr sz="1400">
              <a:solidFill>
                <a:srgbClr val="545454"/>
              </a:solidFill>
              <a:latin typeface="Abel"/>
              <a:ea typeface="Abel"/>
              <a:cs typeface="Abel"/>
              <a:sym typeface="Abel"/>
            </a:endParaRPr>
          </a:p>
          <a:p>
            <a:pPr marL="457200" marR="114300" lvl="0" indent="-317500" algn="l" rtl="0">
              <a:lnSpc>
                <a:spcPct val="140000"/>
              </a:lnSpc>
              <a:spcBef>
                <a:spcPts val="0"/>
              </a:spcBef>
              <a:spcAft>
                <a:spcPts val="0"/>
              </a:spcAft>
              <a:buClr>
                <a:srgbClr val="545454"/>
              </a:buClr>
              <a:buSzPts val="1400"/>
              <a:buFont typeface="Abel"/>
              <a:buChar char="●"/>
            </a:pPr>
            <a:r>
              <a:rPr lang="en" sz="1400">
                <a:solidFill>
                  <a:srgbClr val="545454"/>
                </a:solidFill>
                <a:latin typeface="Abel"/>
                <a:ea typeface="Abel"/>
                <a:cs typeface="Abel"/>
                <a:sym typeface="Abel"/>
              </a:rPr>
              <a:t>Despite their risk levels, transgender men and nonbinary people are often not spoken to about PrEP or HIV prevention measures at the same level as transgender women. Data on PrEP use, HIV, and AIDS can also often be hard to discern as researchers haven’t caught up with gender identity related language.</a:t>
            </a:r>
            <a:endParaRPr sz="1400">
              <a:solidFill>
                <a:srgbClr val="545454"/>
              </a:solidFill>
              <a:latin typeface="Abel"/>
              <a:ea typeface="Abel"/>
              <a:cs typeface="Abel"/>
              <a:sym typeface="Abel"/>
            </a:endParaRPr>
          </a:p>
          <a:p>
            <a:pPr marL="457200" marR="114300" lvl="0" indent="-317500" algn="l" rtl="0">
              <a:lnSpc>
                <a:spcPct val="140000"/>
              </a:lnSpc>
              <a:spcBef>
                <a:spcPts val="0"/>
              </a:spcBef>
              <a:spcAft>
                <a:spcPts val="0"/>
              </a:spcAft>
              <a:buClr>
                <a:srgbClr val="545454"/>
              </a:buClr>
              <a:buSzPts val="1400"/>
              <a:buFont typeface="Abel"/>
              <a:buChar char="●"/>
            </a:pPr>
            <a:r>
              <a:rPr lang="en" sz="1400">
                <a:solidFill>
                  <a:srgbClr val="545454"/>
                </a:solidFill>
                <a:latin typeface="Abel"/>
                <a:ea typeface="Abel"/>
                <a:cs typeface="Abel"/>
                <a:sym typeface="Abel"/>
              </a:rPr>
              <a:t>Many specialists often have not received training or explored continuing education credits around the LGBTQ+ community. Unfortunately, that shows in how patients struggle to find affirming providers. Often, patients are told “tell your doctor if something offends you, point out if there’s a pronoun/name you prefer, and offer to educate if your doctor isn’t knowledgeable” with no acknowledgment of the power differentials, access issues, cultural differences, emotional labor, and more.</a:t>
            </a:r>
            <a:endParaRPr sz="1400">
              <a:solidFill>
                <a:srgbClr val="545454"/>
              </a:solidFill>
              <a:latin typeface="Abel"/>
              <a:ea typeface="Abel"/>
              <a:cs typeface="Abel"/>
              <a:sym typeface="Abel"/>
            </a:endParaRPr>
          </a:p>
          <a:p>
            <a:pPr marL="0" lvl="0" indent="0" algn="l" rtl="0">
              <a:spcBef>
                <a:spcPts val="170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u="sng">
                <a:solidFill>
                  <a:schemeClr val="hlink"/>
                </a:solidFill>
                <a:hlinkClick r:id="rId3"/>
              </a:rPr>
              <a:t>https://www.verywellhealth.com/osteoporosis-screening-for-transgender-people-5192493</a:t>
            </a:r>
            <a:r>
              <a:rPr lang="en"/>
              <a:t> </a:t>
            </a:r>
            <a:endParaRPr/>
          </a:p>
          <a:p>
            <a:pPr marL="0" lvl="0" indent="0" algn="l" rtl="0">
              <a:spcBef>
                <a:spcPts val="0"/>
              </a:spcBef>
              <a:spcAft>
                <a:spcPts val="0"/>
              </a:spcAft>
              <a:buClr>
                <a:schemeClr val="dk1"/>
              </a:buClr>
              <a:buSzPts val="1100"/>
              <a:buFont typeface="Arial"/>
              <a:buNone/>
            </a:pPr>
            <a:r>
              <a:rPr lang="en" u="sng">
                <a:solidFill>
                  <a:schemeClr val="hlink"/>
                </a:solidFill>
                <a:hlinkClick r:id="rId4"/>
              </a:rPr>
              <a:t>https://www.verywellhealth.com/prep-for-transgender-men-4797370</a:t>
            </a:r>
            <a:r>
              <a:rPr lang="en"/>
              <a:t> </a:t>
            </a:r>
            <a:endParaRPr/>
          </a:p>
          <a:p>
            <a:pPr marL="0" lvl="0" indent="0" algn="l" rtl="0">
              <a:spcBef>
                <a:spcPts val="0"/>
              </a:spcBef>
              <a:spcAft>
                <a:spcPts val="0"/>
              </a:spcAft>
              <a:buClr>
                <a:schemeClr val="dk1"/>
              </a:buClr>
              <a:buSzPts val="1100"/>
              <a:buFont typeface="Arial"/>
              <a:buNone/>
            </a:pPr>
            <a:r>
              <a:rPr lang="en" u="sng">
                <a:solidFill>
                  <a:schemeClr val="hlink"/>
                </a:solidFill>
                <a:hlinkClick r:id="rId5"/>
              </a:rPr>
              <a:t>https://www.verywellmind.com/eating-disorders-in-transgender-people-4582520</a:t>
            </a:r>
            <a:r>
              <a:rPr lang="en"/>
              <a:t> </a:t>
            </a:r>
            <a:endParaRPr/>
          </a:p>
          <a:p>
            <a:pPr marL="0" lvl="0" indent="0" algn="l" rtl="0">
              <a:spcBef>
                <a:spcPts val="0"/>
              </a:spcBef>
              <a:spcAft>
                <a:spcPts val="0"/>
              </a:spcAft>
              <a:buNone/>
            </a:pPr>
            <a:r>
              <a:rPr lang="en" u="sng">
                <a:solidFill>
                  <a:schemeClr val="hlink"/>
                </a:solidFill>
                <a:hlinkClick r:id="rId6"/>
              </a:rPr>
              <a:t>https://rheumatoidarthritis.net/news/lesbian-gay-bisexual-transgender-and-queer-conversations</a:t>
            </a:r>
            <a:r>
              <a:rPr lang="en"/>
              <a:t>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8"/>
        <p:cNvGrpSpPr/>
        <p:nvPr/>
      </p:nvGrpSpPr>
      <p:grpSpPr>
        <a:xfrm>
          <a:off x="0" y="0"/>
          <a:ext cx="0" cy="0"/>
          <a:chOff x="0" y="0"/>
          <a:chExt cx="0" cy="0"/>
        </a:xfrm>
      </p:grpSpPr>
      <p:sp>
        <p:nvSpPr>
          <p:cNvPr id="1079" name="Google Shape;1079;g13653f558f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0" name="Google Shape;1080;g13653f558f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“Progress is possible, but it is fragile—and across our country, the battles for our most basic civil rights rage on.” </a:t>
            </a: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3"/>
              </a:rPr>
              <a:t>https://graysongoal.substack.com/p/talk-inclusively-about-abortion</a:t>
            </a:r>
            <a:r>
              <a:rPr lang="en"/>
              <a:t>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4"/>
        <p:cNvGrpSpPr/>
        <p:nvPr/>
      </p:nvGrpSpPr>
      <p:grpSpPr>
        <a:xfrm>
          <a:off x="0" y="0"/>
          <a:ext cx="0" cy="0"/>
          <a:chOff x="0" y="0"/>
          <a:chExt cx="0" cy="0"/>
        </a:xfrm>
      </p:grpSpPr>
      <p:sp>
        <p:nvSpPr>
          <p:cNvPr id="1085" name="Google Shape;1085;g121ee6e07fa_0_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6" name="Google Shape;1086;g121ee6e07fa_0_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g1003d90df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6" name="Google Shape;786;g1003d90df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g133e0ceb77b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13" name="Google Shape;813;g133e0ceb77b_0_3:notes"/>
          <p:cNvSpPr txBox="1">
            <a:spLocks noGrp="1"/>
          </p:cNvSpPr>
          <p:nvPr>
            <p:ph type="body" idx="1"/>
          </p:nvPr>
        </p:nvSpPr>
        <p:spPr>
          <a:xfrm>
            <a:off x="685800" y="4343400"/>
            <a:ext cx="5486400" cy="4114800"/>
          </a:xfrm>
          <a:prstGeom prst="rect">
            <a:avLst/>
          </a:prstGeom>
          <a:noFill/>
          <a:ln>
            <a:noFill/>
          </a:ln>
        </p:spPr>
        <p:txBody>
          <a:bodyPr spcFirstLastPara="1" wrap="square" lIns="91075" tIns="91075" rIns="91075" bIns="91075" anchor="t" anchorCtr="0">
            <a:noAutofit/>
          </a:bodyPr>
          <a:lstStyle/>
          <a:p>
            <a:pPr marL="0" lvl="0" indent="0" algn="l" rtl="0">
              <a:lnSpc>
                <a:spcPct val="100000"/>
              </a:lnSpc>
              <a:spcBef>
                <a:spcPts val="0"/>
              </a:spcBef>
              <a:spcAft>
                <a:spcPts val="0"/>
              </a:spcAft>
              <a:buSzPts val="10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g1348f79c06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0" name="Google Shape;820;g1348f79c06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The term “Two-spirit” is used by some Indigenous people to describe their sexual, gender, and/or spiritual identity. It's an umbrella term and may encompass same-sex attraction and a wide variety of gender variance, including people who might be described in Western culture as gay, lesbian, bisexual, transgender, gender queer, or who have multiple gender identities. The creation of the umbrella term “two-spirit” is attributed to Elder Myra Laramee, who proposed its use during the Third Annual Inter-tribal Native American, First Nations, Gay and Lesbian American Conference, held in Winnipeg in 1990. It was created to replace the offensive anthropological term </a:t>
            </a:r>
            <a:r>
              <a:rPr lang="en" i="1">
                <a:solidFill>
                  <a:schemeClr val="dk1"/>
                </a:solidFill>
              </a:rPr>
              <a:t>berdache</a:t>
            </a:r>
            <a:r>
              <a:rPr lang="en">
                <a:solidFill>
                  <a:schemeClr val="dk1"/>
                </a:solidFill>
              </a:rPr>
              <a:t> (pron. </a:t>
            </a:r>
            <a:r>
              <a:rPr lang="en" i="1">
                <a:solidFill>
                  <a:schemeClr val="dk1"/>
                </a:solidFill>
              </a:rPr>
              <a:t>berdash</a:t>
            </a:r>
            <a:r>
              <a:rPr lang="en">
                <a:solidFill>
                  <a:schemeClr val="dk1"/>
                </a:solidFill>
              </a:rPr>
              <a:t>). The word “two spirit” had not been previously used and was never intended to replace the traditional terms or concepts already in use in any Native cultures. Being Two Spirit is a spiritual role that is recognized and confirmed by a person’s community and Elders. It is important to note that if you don't have a tribe, you should not claim that role, because to do so is appropriative of Native and Indigenous culture.</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Many tribes believe that Two Spirit people have both a male and female spirit within them and are blessed by their Creator to see life through the eyes of both genders. Two Spirit people held a meaningful place in the sacred hoop. In many tribes Two Spirits were balance keepers, thought to be the "dusk" between the male morning and the female evening. Although not all Native cultures conceptualize gender this way, research shows that more than 150 different pre-colonial Native American tribes acknowledged third genders in their communities.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The effects of colonialism in Native American communities resulted in both marginalization on the basis of racial/ethnic identity and also of gender and sexuality. Christian European colonizers condemned same-sex relationships and gender variance as sinful and used these beliefs to further dehumanize Indigenous people.</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The land we are on is the ancestral home of the Ho-Chunk Nation, who have called this land Teejop (day-JOPE) since time immemorial.</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In the first treaty following the Indian Removal Act in 1830, the state government forcibly removed the Ho-Chunk from their home in 1832. In the decades that followed, the federal and state government sought to completely remove the Ho-Chunk from Wisconsin. Despite these attempts, many Ho-Chunk people continued to return to their home in present-day Wisconsin.</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We acknowledge the circumstances that led to the forced removal of the Ho-Chunk people, and honor their history of resistance and resilience. The Ho-Chunk Nation and the other eleven First Nations residing in the boundaries of present-day Wisconsin remain vibrant and strong.</a:t>
            </a:r>
            <a:endParaRPr>
              <a:solidFill>
                <a:schemeClr val="dk1"/>
              </a:solidFill>
            </a:endParaRPr>
          </a:p>
          <a:p>
            <a:pPr marL="0" lvl="0" indent="0" algn="l" rtl="0">
              <a:lnSpc>
                <a:spcPct val="115000"/>
              </a:lnSpc>
              <a:spcBef>
                <a:spcPts val="0"/>
              </a:spcBef>
              <a:spcAft>
                <a:spcPts val="0"/>
              </a:spcAft>
              <a:buNone/>
            </a:pPr>
            <a:r>
              <a:rPr lang="en">
                <a:solidFill>
                  <a:schemeClr val="dk1"/>
                </a:solidFill>
              </a:rPr>
              <a:t>We recognize and respect the inherent sovereignty of the twelve First Nations that reside in the boundaries of the state of Wisconsin. This history of colonization informs our work and vision for a collaborative future.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g133e0ceb77b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6" name="Google Shape;826;g133e0ceb77b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wonder about moving the text to the speaker notes and making the graph the whole slide. It’s pretty impactful, and that way people won’t be distracted by the text and will focus on the holy crap aspect of the graph and listening to what is said.</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135c90bc6e4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2" name="Google Shape;832;g135c90bc6e4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114300" lvl="0" indent="0" algn="l" rtl="0">
              <a:lnSpc>
                <a:spcPct val="140000"/>
              </a:lnSpc>
              <a:spcBef>
                <a:spcPts val="1100"/>
              </a:spcBef>
              <a:spcAft>
                <a:spcPts val="0"/>
              </a:spcAft>
              <a:buClr>
                <a:schemeClr val="dk1"/>
              </a:buClr>
              <a:buSzPts val="1100"/>
              <a:buFont typeface="Arial"/>
              <a:buNone/>
            </a:pPr>
            <a:r>
              <a:rPr lang="en" sz="1400">
                <a:solidFill>
                  <a:schemeClr val="dk1"/>
                </a:solidFill>
                <a:latin typeface="Abel"/>
                <a:ea typeface="Abel"/>
                <a:cs typeface="Abel"/>
                <a:sym typeface="Abel"/>
              </a:rPr>
              <a:t>Nearly 30 states still lack clear laws to protect lesbian, gay, bisexual, and transgender, or LGBT, Americans from discrimination because of their sexual orientation or gender identity.</a:t>
            </a:r>
            <a:endParaRPr sz="1400">
              <a:solidFill>
                <a:schemeClr val="dk1"/>
              </a:solidFill>
              <a:latin typeface="Abel"/>
              <a:ea typeface="Abel"/>
              <a:cs typeface="Abel"/>
              <a:sym typeface="Abel"/>
            </a:endParaRPr>
          </a:p>
          <a:p>
            <a:pPr marL="457200" marR="114300" lvl="0" indent="0" algn="l" rtl="0">
              <a:lnSpc>
                <a:spcPct val="140000"/>
              </a:lnSpc>
              <a:spcBef>
                <a:spcPts val="1700"/>
              </a:spcBef>
              <a:spcAft>
                <a:spcPts val="0"/>
              </a:spcAft>
              <a:buClr>
                <a:schemeClr val="dk1"/>
              </a:buClr>
              <a:buSzPts val="1100"/>
              <a:buFont typeface="Arial"/>
              <a:buNone/>
            </a:pPr>
            <a:r>
              <a:rPr lang="en" sz="1400">
                <a:solidFill>
                  <a:schemeClr val="dk1"/>
                </a:solidFill>
                <a:latin typeface="Abel"/>
                <a:ea typeface="Abel"/>
                <a:cs typeface="Abel"/>
                <a:sym typeface="Abel"/>
              </a:rPr>
              <a:t>Wisconsin, for example, has no explicit protections from discrimination on the basis of gender identity.</a:t>
            </a:r>
            <a:endParaRPr sz="1400">
              <a:solidFill>
                <a:schemeClr val="dk1"/>
              </a:solidFill>
              <a:latin typeface="Abel"/>
              <a:ea typeface="Abel"/>
              <a:cs typeface="Abel"/>
              <a:sym typeface="Abel"/>
            </a:endParaRPr>
          </a:p>
          <a:p>
            <a:pPr marL="457200" marR="114300" lvl="0" indent="0" algn="l" rtl="0">
              <a:lnSpc>
                <a:spcPct val="140000"/>
              </a:lnSpc>
              <a:spcBef>
                <a:spcPts val="1700"/>
              </a:spcBef>
              <a:spcAft>
                <a:spcPts val="0"/>
              </a:spcAft>
              <a:buClr>
                <a:schemeClr val="dk1"/>
              </a:buClr>
              <a:buSzPts val="1100"/>
              <a:buFont typeface="Arial"/>
              <a:buNone/>
            </a:pPr>
            <a:r>
              <a:rPr lang="en" sz="1400">
                <a:solidFill>
                  <a:schemeClr val="dk1"/>
                </a:solidFill>
                <a:latin typeface="Abel"/>
                <a:ea typeface="Abel"/>
                <a:cs typeface="Abel"/>
                <a:sym typeface="Abel"/>
              </a:rPr>
              <a:t>Nationally, there remains no explicit federal law that prohibits LGBT Americans from being fired; being refused service; or, incredibly, even being denied access to medical care.</a:t>
            </a:r>
            <a:endParaRPr sz="1400">
              <a:solidFill>
                <a:schemeClr val="dk1"/>
              </a:solidFill>
              <a:latin typeface="Abel"/>
              <a:ea typeface="Abel"/>
              <a:cs typeface="Abel"/>
              <a:sym typeface="Abel"/>
            </a:endParaRPr>
          </a:p>
          <a:p>
            <a:pPr marL="0" lvl="0" indent="0" algn="l" rtl="0">
              <a:spcBef>
                <a:spcPts val="170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3"/>
              </a:rPr>
              <a:t>https://freedomforallamericans.org/states/</a:t>
            </a:r>
            <a:r>
              <a:rPr lang="en"/>
              <a:t> </a:t>
            </a:r>
            <a:endParaRPr/>
          </a:p>
          <a:p>
            <a:pPr marL="0" lvl="0" indent="0" algn="l" rtl="0">
              <a:spcBef>
                <a:spcPts val="0"/>
              </a:spcBef>
              <a:spcAft>
                <a:spcPts val="0"/>
              </a:spcAft>
              <a:buNone/>
            </a:pPr>
            <a:r>
              <a:rPr lang="en" u="sng">
                <a:solidFill>
                  <a:schemeClr val="hlink"/>
                </a:solidFill>
                <a:hlinkClick r:id="rId4"/>
              </a:rPr>
              <a:t>https://www.americanprogress.org/article/video-their-baby-was-denied-access-to-care-because-they-are-gay/</a:t>
            </a:r>
            <a:r>
              <a:rPr lang="en"/>
              <a: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g135c90bc6e4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3" name="Google Shape;843;g135c90bc6e4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114300" lvl="0" indent="-317500" algn="l" rtl="0">
              <a:lnSpc>
                <a:spcPct val="140000"/>
              </a:lnSpc>
              <a:spcBef>
                <a:spcPts val="1100"/>
              </a:spcBef>
              <a:spcAft>
                <a:spcPts val="0"/>
              </a:spcAft>
              <a:buClr>
                <a:srgbClr val="545454"/>
              </a:buClr>
              <a:buSzPts val="1400"/>
              <a:buFont typeface="Abel"/>
              <a:buChar char="●"/>
            </a:pPr>
            <a:r>
              <a:rPr lang="en" sz="1400">
                <a:solidFill>
                  <a:srgbClr val="545454"/>
                </a:solidFill>
                <a:latin typeface="Abel"/>
                <a:ea typeface="Abel"/>
                <a:cs typeface="Abel"/>
                <a:sym typeface="Abel"/>
              </a:rPr>
              <a:t>In 2018, after multiple lawsuits, Wisconsin’s Group Insurance Board agreed to cover gender affirming procedures.</a:t>
            </a:r>
            <a:endParaRPr sz="1400">
              <a:solidFill>
                <a:srgbClr val="545454"/>
              </a:solidFill>
              <a:latin typeface="Abel"/>
              <a:ea typeface="Abel"/>
              <a:cs typeface="Abel"/>
              <a:sym typeface="Abel"/>
            </a:endParaRPr>
          </a:p>
          <a:p>
            <a:pPr marL="914400" marR="114300" lvl="1" indent="-317500" algn="l" rtl="0">
              <a:lnSpc>
                <a:spcPct val="140000"/>
              </a:lnSpc>
              <a:spcBef>
                <a:spcPts val="0"/>
              </a:spcBef>
              <a:spcAft>
                <a:spcPts val="0"/>
              </a:spcAft>
              <a:buClr>
                <a:srgbClr val="545454"/>
              </a:buClr>
              <a:buSzPts val="1400"/>
              <a:buFont typeface="Abel"/>
              <a:buChar char="○"/>
            </a:pPr>
            <a:r>
              <a:rPr lang="en" sz="1400">
                <a:solidFill>
                  <a:srgbClr val="545454"/>
                </a:solidFill>
                <a:latin typeface="Abel"/>
                <a:ea typeface="Abel"/>
                <a:cs typeface="Abel"/>
                <a:sym typeface="Abel"/>
              </a:rPr>
              <a:t>This came after DHS at a federal level began to remove barriers to covering procedures for those on Medicare in 2014.</a:t>
            </a:r>
            <a:endParaRPr sz="1400">
              <a:solidFill>
                <a:srgbClr val="545454"/>
              </a:solidFill>
              <a:latin typeface="Abel"/>
              <a:ea typeface="Abel"/>
              <a:cs typeface="Abel"/>
              <a:sym typeface="Abel"/>
            </a:endParaRPr>
          </a:p>
          <a:p>
            <a:pPr marL="457200" lvl="0" indent="-317500" algn="l" rtl="0">
              <a:spcBef>
                <a:spcPts val="0"/>
              </a:spcBef>
              <a:spcAft>
                <a:spcPts val="0"/>
              </a:spcAft>
              <a:buClr>
                <a:srgbClr val="545454"/>
              </a:buClr>
              <a:buSzPts val="1400"/>
              <a:buFont typeface="Abel"/>
              <a:buChar char="●"/>
            </a:pPr>
            <a:r>
              <a:rPr lang="en" u="sng">
                <a:solidFill>
                  <a:schemeClr val="hlink"/>
                </a:solidFill>
                <a:hlinkClick r:id="rId3"/>
              </a:rPr>
              <a:t>https://www.npr.org/sections/health-shots/2018/08/29/642965617/in-a-reversal-wisconsin-to-cover-state-workers-seeking-transgender-treatment</a:t>
            </a:r>
            <a:r>
              <a:rPr lang="en">
                <a:solidFill>
                  <a:schemeClr val="dk1"/>
                </a:solidFill>
              </a:rPr>
              <a:t> </a:t>
            </a:r>
            <a:endParaRPr>
              <a:solidFill>
                <a:schemeClr val="dk1"/>
              </a:solidFill>
            </a:endParaRPr>
          </a:p>
          <a:p>
            <a:pPr marL="457200" lvl="0" indent="-317500" algn="l" rtl="0">
              <a:spcBef>
                <a:spcPts val="0"/>
              </a:spcBef>
              <a:spcAft>
                <a:spcPts val="0"/>
              </a:spcAft>
              <a:buClr>
                <a:srgbClr val="545454"/>
              </a:buClr>
              <a:buSzPts val="1400"/>
              <a:buFont typeface="Abel"/>
              <a:buChar char="●"/>
            </a:pPr>
            <a:r>
              <a:rPr lang="en" u="sng">
                <a:solidFill>
                  <a:schemeClr val="hlink"/>
                </a:solidFill>
                <a:hlinkClick r:id="rId4"/>
              </a:rPr>
              <a:t>https://www.verywellhealth.com/medicare-coverage-for-transgender-surgery-5187791</a:t>
            </a:r>
            <a:endParaRPr>
              <a:solidFill>
                <a:schemeClr val="dk1"/>
              </a:solidFill>
            </a:endParaRPr>
          </a:p>
          <a:p>
            <a:pPr marL="457200" lvl="0" indent="-317500" algn="l" rtl="0">
              <a:spcBef>
                <a:spcPts val="0"/>
              </a:spcBef>
              <a:spcAft>
                <a:spcPts val="0"/>
              </a:spcAft>
              <a:buClr>
                <a:srgbClr val="545454"/>
              </a:buClr>
              <a:buSzPts val="1400"/>
              <a:buFont typeface="Abel"/>
              <a:buChar char="●"/>
            </a:pPr>
            <a:r>
              <a:rPr lang="en" u="sng">
                <a:solidFill>
                  <a:schemeClr val="hlink"/>
                </a:solidFill>
                <a:hlinkClick r:id="rId5"/>
              </a:rPr>
              <a:t>https://transequality.org/know-your-rights/medicare</a:t>
            </a:r>
            <a:r>
              <a:rPr lang="en">
                <a:solidFill>
                  <a:schemeClr val="dk1"/>
                </a:solidFill>
              </a:rPr>
              <a:t> </a:t>
            </a:r>
            <a:endParaRPr sz="1400">
              <a:solidFill>
                <a:srgbClr val="545454"/>
              </a:solidFill>
              <a:latin typeface="Abel"/>
              <a:ea typeface="Abel"/>
              <a:cs typeface="Abel"/>
              <a:sym typeface="Abe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Google Shape;849;g121ee6e07fa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0" name="Google Shape;850;g121ee6e07fa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subTitle" idx="1"/>
          </p:nvPr>
        </p:nvSpPr>
        <p:spPr>
          <a:xfrm rot="-629">
            <a:off x="720000" y="3569608"/>
            <a:ext cx="3276900" cy="4263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0" name="Google Shape;10;p2"/>
          <p:cNvSpPr txBox="1">
            <a:spLocks noGrp="1"/>
          </p:cNvSpPr>
          <p:nvPr>
            <p:ph type="ctrTitle"/>
          </p:nvPr>
        </p:nvSpPr>
        <p:spPr>
          <a:xfrm>
            <a:off x="720000" y="842488"/>
            <a:ext cx="4728900" cy="2505600"/>
          </a:xfrm>
          <a:prstGeom prst="rect">
            <a:avLst/>
          </a:prstGeom>
        </p:spPr>
        <p:txBody>
          <a:bodyPr spcFirstLastPara="1" wrap="square" lIns="91425" tIns="91425" rIns="91425" bIns="91425" anchor="t" anchorCtr="0">
            <a:noAutofit/>
          </a:bodyPr>
          <a:lstStyle>
            <a:lvl1pPr lvl="0" algn="l" rtl="0">
              <a:spcBef>
                <a:spcPts val="0"/>
              </a:spcBef>
              <a:spcAft>
                <a:spcPts val="0"/>
              </a:spcAft>
              <a:buClr>
                <a:srgbClr val="191919"/>
              </a:buClr>
              <a:buSzPts val="5200"/>
              <a:buNone/>
              <a:defRPr sz="5100">
                <a:latin typeface="Bowlby One"/>
                <a:ea typeface="Bowlby One"/>
                <a:cs typeface="Bowlby One"/>
                <a:sym typeface="Bowlby One"/>
              </a:defRPr>
            </a:lvl1pPr>
            <a:lvl2pPr lvl="1" algn="l" rtl="0">
              <a:spcBef>
                <a:spcPts val="0"/>
              </a:spcBef>
              <a:spcAft>
                <a:spcPts val="0"/>
              </a:spcAft>
              <a:buClr>
                <a:srgbClr val="191919"/>
              </a:buClr>
              <a:buSzPts val="5200"/>
              <a:buNone/>
              <a:defRPr sz="5200">
                <a:solidFill>
                  <a:srgbClr val="191919"/>
                </a:solidFill>
              </a:defRPr>
            </a:lvl2pPr>
            <a:lvl3pPr lvl="2" algn="l" rtl="0">
              <a:spcBef>
                <a:spcPts val="0"/>
              </a:spcBef>
              <a:spcAft>
                <a:spcPts val="0"/>
              </a:spcAft>
              <a:buClr>
                <a:srgbClr val="191919"/>
              </a:buClr>
              <a:buSzPts val="5200"/>
              <a:buNone/>
              <a:defRPr sz="5200">
                <a:solidFill>
                  <a:srgbClr val="191919"/>
                </a:solidFill>
              </a:defRPr>
            </a:lvl3pPr>
            <a:lvl4pPr lvl="3" algn="l" rtl="0">
              <a:spcBef>
                <a:spcPts val="0"/>
              </a:spcBef>
              <a:spcAft>
                <a:spcPts val="0"/>
              </a:spcAft>
              <a:buClr>
                <a:srgbClr val="191919"/>
              </a:buClr>
              <a:buSzPts val="5200"/>
              <a:buNone/>
              <a:defRPr sz="5200">
                <a:solidFill>
                  <a:srgbClr val="191919"/>
                </a:solidFill>
              </a:defRPr>
            </a:lvl4pPr>
            <a:lvl5pPr lvl="4" algn="l" rtl="0">
              <a:spcBef>
                <a:spcPts val="0"/>
              </a:spcBef>
              <a:spcAft>
                <a:spcPts val="0"/>
              </a:spcAft>
              <a:buClr>
                <a:srgbClr val="191919"/>
              </a:buClr>
              <a:buSzPts val="5200"/>
              <a:buNone/>
              <a:defRPr sz="5200">
                <a:solidFill>
                  <a:srgbClr val="191919"/>
                </a:solidFill>
              </a:defRPr>
            </a:lvl5pPr>
            <a:lvl6pPr lvl="5" algn="l" rtl="0">
              <a:spcBef>
                <a:spcPts val="0"/>
              </a:spcBef>
              <a:spcAft>
                <a:spcPts val="0"/>
              </a:spcAft>
              <a:buClr>
                <a:srgbClr val="191919"/>
              </a:buClr>
              <a:buSzPts val="5200"/>
              <a:buNone/>
              <a:defRPr sz="5200">
                <a:solidFill>
                  <a:srgbClr val="191919"/>
                </a:solidFill>
              </a:defRPr>
            </a:lvl6pPr>
            <a:lvl7pPr lvl="6" algn="l" rtl="0">
              <a:spcBef>
                <a:spcPts val="0"/>
              </a:spcBef>
              <a:spcAft>
                <a:spcPts val="0"/>
              </a:spcAft>
              <a:buClr>
                <a:srgbClr val="191919"/>
              </a:buClr>
              <a:buSzPts val="5200"/>
              <a:buNone/>
              <a:defRPr sz="5200">
                <a:solidFill>
                  <a:srgbClr val="191919"/>
                </a:solidFill>
              </a:defRPr>
            </a:lvl7pPr>
            <a:lvl8pPr lvl="7" algn="l" rtl="0">
              <a:spcBef>
                <a:spcPts val="0"/>
              </a:spcBef>
              <a:spcAft>
                <a:spcPts val="0"/>
              </a:spcAft>
              <a:buClr>
                <a:srgbClr val="191919"/>
              </a:buClr>
              <a:buSzPts val="5200"/>
              <a:buNone/>
              <a:defRPr sz="5200">
                <a:solidFill>
                  <a:srgbClr val="191919"/>
                </a:solidFill>
              </a:defRPr>
            </a:lvl8pPr>
            <a:lvl9pPr lvl="8" algn="l" rtl="0">
              <a:spcBef>
                <a:spcPts val="0"/>
              </a:spcBef>
              <a:spcAft>
                <a:spcPts val="0"/>
              </a:spcAft>
              <a:buClr>
                <a:srgbClr val="191919"/>
              </a:buClr>
              <a:buSzPts val="5200"/>
              <a:buNone/>
              <a:defRPr sz="5200">
                <a:solidFill>
                  <a:srgbClr val="191919"/>
                </a:solidFill>
              </a:defRPr>
            </a:lvl9pPr>
          </a:lstStyle>
          <a:p>
            <a:endParaRPr/>
          </a:p>
        </p:txBody>
      </p:sp>
      <p:sp>
        <p:nvSpPr>
          <p:cNvPr id="11" name="Google Shape;11;p2"/>
          <p:cNvSpPr/>
          <p:nvPr/>
        </p:nvSpPr>
        <p:spPr>
          <a:xfrm>
            <a:off x="1925" y="4725900"/>
            <a:ext cx="1523400" cy="2088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525275" y="4725900"/>
            <a:ext cx="1523400" cy="2088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3047800" y="4725900"/>
            <a:ext cx="1523400" cy="2088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571200" y="4725900"/>
            <a:ext cx="1523400" cy="2088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093675" y="4725900"/>
            <a:ext cx="1523400" cy="2088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617125" y="4725900"/>
            <a:ext cx="1523400" cy="2088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925"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sp>
        <p:nvSpPr>
          <p:cNvPr id="18" name="Google Shape;18;p2"/>
          <p:cNvSpPr/>
          <p:nvPr/>
        </p:nvSpPr>
        <p:spPr>
          <a:xfrm>
            <a:off x="2301725" y="4934700"/>
            <a:ext cx="45405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sp>
        <p:nvSpPr>
          <p:cNvPr id="19" name="Google Shape;19;p2"/>
          <p:cNvSpPr/>
          <p:nvPr/>
        </p:nvSpPr>
        <p:spPr>
          <a:xfrm>
            <a:off x="6842200"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04"/>
        <p:cNvGrpSpPr/>
        <p:nvPr/>
      </p:nvGrpSpPr>
      <p:grpSpPr>
        <a:xfrm>
          <a:off x="0" y="0"/>
          <a:ext cx="0" cy="0"/>
          <a:chOff x="0" y="0"/>
          <a:chExt cx="0" cy="0"/>
        </a:xfrm>
      </p:grpSpPr>
      <p:sp>
        <p:nvSpPr>
          <p:cNvPr id="205" name="Google Shape;205;p11"/>
          <p:cNvSpPr txBox="1">
            <a:spLocks noGrp="1"/>
          </p:cNvSpPr>
          <p:nvPr>
            <p:ph type="title" hasCustomPrompt="1"/>
          </p:nvPr>
        </p:nvSpPr>
        <p:spPr>
          <a:xfrm rot="294">
            <a:off x="1061475" y="707863"/>
            <a:ext cx="7020900" cy="17118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SzPts val="9600"/>
              <a:buNone/>
              <a:defRPr sz="105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206" name="Google Shape;206;p11"/>
          <p:cNvSpPr txBox="1">
            <a:spLocks noGrp="1"/>
          </p:cNvSpPr>
          <p:nvPr>
            <p:ph type="subTitle" idx="1"/>
          </p:nvPr>
        </p:nvSpPr>
        <p:spPr>
          <a:xfrm>
            <a:off x="2458275" y="2466525"/>
            <a:ext cx="4227300" cy="440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07" name="Google Shape;207;p11"/>
          <p:cNvSpPr/>
          <p:nvPr/>
        </p:nvSpPr>
        <p:spPr>
          <a:xfrm>
            <a:off x="1925" y="4725900"/>
            <a:ext cx="1523400" cy="2088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1"/>
          <p:cNvSpPr/>
          <p:nvPr/>
        </p:nvSpPr>
        <p:spPr>
          <a:xfrm>
            <a:off x="1525275" y="4725900"/>
            <a:ext cx="1523400" cy="2088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1"/>
          <p:cNvSpPr/>
          <p:nvPr/>
        </p:nvSpPr>
        <p:spPr>
          <a:xfrm>
            <a:off x="3047800" y="4725900"/>
            <a:ext cx="1523400" cy="2088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1"/>
          <p:cNvSpPr/>
          <p:nvPr/>
        </p:nvSpPr>
        <p:spPr>
          <a:xfrm>
            <a:off x="4571200" y="4725900"/>
            <a:ext cx="1523400" cy="2088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1"/>
          <p:cNvSpPr/>
          <p:nvPr/>
        </p:nvSpPr>
        <p:spPr>
          <a:xfrm>
            <a:off x="6093675" y="4725900"/>
            <a:ext cx="1523400" cy="2088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11"/>
          <p:cNvSpPr/>
          <p:nvPr/>
        </p:nvSpPr>
        <p:spPr>
          <a:xfrm>
            <a:off x="7617125" y="4725900"/>
            <a:ext cx="1523400" cy="2088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1"/>
          <p:cNvSpPr/>
          <p:nvPr/>
        </p:nvSpPr>
        <p:spPr>
          <a:xfrm>
            <a:off x="1925"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sp>
        <p:nvSpPr>
          <p:cNvPr id="214" name="Google Shape;214;p11"/>
          <p:cNvSpPr/>
          <p:nvPr/>
        </p:nvSpPr>
        <p:spPr>
          <a:xfrm>
            <a:off x="6842200"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sp>
        <p:nvSpPr>
          <p:cNvPr id="215" name="Google Shape;215;p11"/>
          <p:cNvSpPr/>
          <p:nvPr/>
        </p:nvSpPr>
        <p:spPr>
          <a:xfrm>
            <a:off x="2301725" y="4934700"/>
            <a:ext cx="45405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Abel"/>
                <a:ea typeface="Abel"/>
                <a:cs typeface="Abel"/>
                <a:sym typeface="Abel"/>
              </a:rPr>
              <a:t>Reduce stigma</a:t>
            </a:r>
            <a:endParaRPr sz="1000">
              <a:latin typeface="Abel"/>
              <a:ea typeface="Abel"/>
              <a:cs typeface="Abel"/>
              <a:sym typeface="Abe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16"/>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217"/>
        <p:cNvGrpSpPr/>
        <p:nvPr/>
      </p:nvGrpSpPr>
      <p:grpSpPr>
        <a:xfrm>
          <a:off x="0" y="0"/>
          <a:ext cx="0" cy="0"/>
          <a:chOff x="0" y="0"/>
          <a:chExt cx="0" cy="0"/>
        </a:xfrm>
      </p:grpSpPr>
      <p:sp>
        <p:nvSpPr>
          <p:cNvPr id="218" name="Google Shape;218;p13"/>
          <p:cNvSpPr txBox="1">
            <a:spLocks noGrp="1"/>
          </p:cNvSpPr>
          <p:nvPr>
            <p:ph type="title" hasCustomPrompt="1"/>
          </p:nvPr>
        </p:nvSpPr>
        <p:spPr>
          <a:xfrm rot="1097">
            <a:off x="1131382" y="1193375"/>
            <a:ext cx="940200" cy="6342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19" name="Google Shape;219;p13"/>
          <p:cNvSpPr txBox="1">
            <a:spLocks noGrp="1"/>
          </p:cNvSpPr>
          <p:nvPr>
            <p:ph type="title" idx="2"/>
          </p:nvPr>
        </p:nvSpPr>
        <p:spPr>
          <a:xfrm>
            <a:off x="1033950" y="1827733"/>
            <a:ext cx="3108300" cy="4785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20" name="Google Shape;220;p13"/>
          <p:cNvSpPr txBox="1">
            <a:spLocks noGrp="1"/>
          </p:cNvSpPr>
          <p:nvPr>
            <p:ph type="subTitle" idx="1"/>
          </p:nvPr>
        </p:nvSpPr>
        <p:spPr>
          <a:xfrm>
            <a:off x="1033950" y="2160128"/>
            <a:ext cx="3108300" cy="602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21" name="Google Shape;221;p13"/>
          <p:cNvSpPr txBox="1">
            <a:spLocks noGrp="1"/>
          </p:cNvSpPr>
          <p:nvPr>
            <p:ph type="title" idx="3" hasCustomPrompt="1"/>
          </p:nvPr>
        </p:nvSpPr>
        <p:spPr>
          <a:xfrm rot="1097">
            <a:off x="1131382" y="2922150"/>
            <a:ext cx="940200" cy="6342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22" name="Google Shape;222;p13"/>
          <p:cNvSpPr txBox="1">
            <a:spLocks noGrp="1"/>
          </p:cNvSpPr>
          <p:nvPr>
            <p:ph type="title" idx="4"/>
          </p:nvPr>
        </p:nvSpPr>
        <p:spPr>
          <a:xfrm>
            <a:off x="1033950" y="3556505"/>
            <a:ext cx="3108300" cy="4785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23" name="Google Shape;223;p13"/>
          <p:cNvSpPr txBox="1">
            <a:spLocks noGrp="1"/>
          </p:cNvSpPr>
          <p:nvPr>
            <p:ph type="subTitle" idx="5"/>
          </p:nvPr>
        </p:nvSpPr>
        <p:spPr>
          <a:xfrm>
            <a:off x="1033950" y="3888900"/>
            <a:ext cx="3108300" cy="602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24" name="Google Shape;224;p13"/>
          <p:cNvSpPr txBox="1">
            <a:spLocks noGrp="1"/>
          </p:cNvSpPr>
          <p:nvPr>
            <p:ph type="title" idx="6" hasCustomPrompt="1"/>
          </p:nvPr>
        </p:nvSpPr>
        <p:spPr>
          <a:xfrm rot="1097">
            <a:off x="5099182" y="1193375"/>
            <a:ext cx="940200" cy="6342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25" name="Google Shape;225;p13"/>
          <p:cNvSpPr txBox="1">
            <a:spLocks noGrp="1"/>
          </p:cNvSpPr>
          <p:nvPr>
            <p:ph type="title" idx="7"/>
          </p:nvPr>
        </p:nvSpPr>
        <p:spPr>
          <a:xfrm>
            <a:off x="5001750" y="1827733"/>
            <a:ext cx="3108300" cy="4785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26" name="Google Shape;226;p13"/>
          <p:cNvSpPr txBox="1">
            <a:spLocks noGrp="1"/>
          </p:cNvSpPr>
          <p:nvPr>
            <p:ph type="subTitle" idx="8"/>
          </p:nvPr>
        </p:nvSpPr>
        <p:spPr>
          <a:xfrm>
            <a:off x="5001750" y="2160128"/>
            <a:ext cx="3108300" cy="602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27" name="Google Shape;227;p13"/>
          <p:cNvSpPr txBox="1">
            <a:spLocks noGrp="1"/>
          </p:cNvSpPr>
          <p:nvPr>
            <p:ph type="title" idx="9" hasCustomPrompt="1"/>
          </p:nvPr>
        </p:nvSpPr>
        <p:spPr>
          <a:xfrm rot="1097">
            <a:off x="5099182" y="2922150"/>
            <a:ext cx="940200" cy="6342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228" name="Google Shape;228;p13"/>
          <p:cNvSpPr txBox="1">
            <a:spLocks noGrp="1"/>
          </p:cNvSpPr>
          <p:nvPr>
            <p:ph type="title" idx="13"/>
          </p:nvPr>
        </p:nvSpPr>
        <p:spPr>
          <a:xfrm>
            <a:off x="5001750" y="3556505"/>
            <a:ext cx="3108300" cy="4785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29" name="Google Shape;229;p13"/>
          <p:cNvSpPr txBox="1">
            <a:spLocks noGrp="1"/>
          </p:cNvSpPr>
          <p:nvPr>
            <p:ph type="subTitle" idx="14"/>
          </p:nvPr>
        </p:nvSpPr>
        <p:spPr>
          <a:xfrm>
            <a:off x="5001750" y="3888900"/>
            <a:ext cx="3108300" cy="602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30" name="Google Shape;230;p13"/>
          <p:cNvSpPr txBox="1">
            <a:spLocks noGrp="1"/>
          </p:cNvSpPr>
          <p:nvPr>
            <p:ph type="title" idx="15"/>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31" name="Google Shape;231;p13"/>
          <p:cNvSpPr/>
          <p:nvPr/>
        </p:nvSpPr>
        <p:spPr>
          <a:xfrm>
            <a:off x="117200" y="540000"/>
            <a:ext cx="420900" cy="420900"/>
          </a:xfrm>
          <a:prstGeom prst="ellipse">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3"/>
          <p:cNvSpPr/>
          <p:nvPr/>
        </p:nvSpPr>
        <p:spPr>
          <a:xfrm>
            <a:off x="117200" y="1065650"/>
            <a:ext cx="420900" cy="4209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3"/>
          <p:cNvSpPr/>
          <p:nvPr/>
        </p:nvSpPr>
        <p:spPr>
          <a:xfrm>
            <a:off x="117200" y="1591300"/>
            <a:ext cx="420900" cy="4209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3"/>
          <p:cNvSpPr/>
          <p:nvPr/>
        </p:nvSpPr>
        <p:spPr>
          <a:xfrm>
            <a:off x="173362" y="1124172"/>
            <a:ext cx="308600" cy="303917"/>
          </a:xfrm>
          <a:custGeom>
            <a:avLst/>
            <a:gdLst/>
            <a:ahLst/>
            <a:cxnLst/>
            <a:rect l="l" t="t" r="r" b="b"/>
            <a:pathLst>
              <a:path w="51135" h="50359" extrusionOk="0">
                <a:moveTo>
                  <a:pt x="25567" y="0"/>
                </a:moveTo>
                <a:lnTo>
                  <a:pt x="23358" y="19897"/>
                </a:lnTo>
                <a:lnTo>
                  <a:pt x="8879" y="6075"/>
                </a:lnTo>
                <a:lnTo>
                  <a:pt x="19977" y="22734"/>
                </a:lnTo>
                <a:lnTo>
                  <a:pt x="1" y="21454"/>
                </a:lnTo>
                <a:lnTo>
                  <a:pt x="19210" y="27084"/>
                </a:lnTo>
                <a:lnTo>
                  <a:pt x="3083" y="38943"/>
                </a:lnTo>
                <a:lnTo>
                  <a:pt x="21418" y="30908"/>
                </a:lnTo>
                <a:lnTo>
                  <a:pt x="21418" y="30908"/>
                </a:lnTo>
                <a:lnTo>
                  <a:pt x="16687" y="50358"/>
                </a:lnTo>
                <a:lnTo>
                  <a:pt x="25567" y="32418"/>
                </a:lnTo>
                <a:lnTo>
                  <a:pt x="34445" y="50358"/>
                </a:lnTo>
                <a:lnTo>
                  <a:pt x="29716" y="30908"/>
                </a:lnTo>
                <a:lnTo>
                  <a:pt x="48050" y="38943"/>
                </a:lnTo>
                <a:lnTo>
                  <a:pt x="31923" y="27084"/>
                </a:lnTo>
                <a:lnTo>
                  <a:pt x="51134" y="21454"/>
                </a:lnTo>
                <a:lnTo>
                  <a:pt x="31156" y="22734"/>
                </a:lnTo>
                <a:lnTo>
                  <a:pt x="31156" y="22734"/>
                </a:lnTo>
                <a:lnTo>
                  <a:pt x="42253" y="6075"/>
                </a:lnTo>
                <a:lnTo>
                  <a:pt x="27774" y="19897"/>
                </a:lnTo>
                <a:lnTo>
                  <a:pt x="2556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3"/>
          <p:cNvSpPr/>
          <p:nvPr/>
        </p:nvSpPr>
        <p:spPr>
          <a:xfrm>
            <a:off x="189925" y="598500"/>
            <a:ext cx="275420" cy="303865"/>
          </a:xfrm>
          <a:custGeom>
            <a:avLst/>
            <a:gdLst/>
            <a:ahLst/>
            <a:cxnLst/>
            <a:rect l="l" t="t" r="r" b="b"/>
            <a:pathLst>
              <a:path w="53662" h="59204" extrusionOk="0">
                <a:moveTo>
                  <a:pt x="26850" y="1"/>
                </a:moveTo>
                <a:cubicBezTo>
                  <a:pt x="22636" y="21153"/>
                  <a:pt x="19357" y="24860"/>
                  <a:pt x="0" y="29583"/>
                </a:cubicBezTo>
                <a:cubicBezTo>
                  <a:pt x="19357" y="34149"/>
                  <a:pt x="22636" y="37895"/>
                  <a:pt x="26850" y="59203"/>
                </a:cubicBezTo>
                <a:cubicBezTo>
                  <a:pt x="31065" y="37895"/>
                  <a:pt x="34343" y="34149"/>
                  <a:pt x="53661" y="29583"/>
                </a:cubicBezTo>
                <a:cubicBezTo>
                  <a:pt x="34343" y="24860"/>
                  <a:pt x="31065" y="21153"/>
                  <a:pt x="268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3"/>
          <p:cNvSpPr/>
          <p:nvPr/>
        </p:nvSpPr>
        <p:spPr>
          <a:xfrm>
            <a:off x="189925" y="1649825"/>
            <a:ext cx="275420" cy="303865"/>
          </a:xfrm>
          <a:custGeom>
            <a:avLst/>
            <a:gdLst/>
            <a:ahLst/>
            <a:cxnLst/>
            <a:rect l="l" t="t" r="r" b="b"/>
            <a:pathLst>
              <a:path w="53662" h="59204" extrusionOk="0">
                <a:moveTo>
                  <a:pt x="26850" y="1"/>
                </a:moveTo>
                <a:cubicBezTo>
                  <a:pt x="22636" y="21153"/>
                  <a:pt x="19357" y="24860"/>
                  <a:pt x="0" y="29583"/>
                </a:cubicBezTo>
                <a:cubicBezTo>
                  <a:pt x="19357" y="34149"/>
                  <a:pt x="22636" y="37895"/>
                  <a:pt x="26850" y="59203"/>
                </a:cubicBezTo>
                <a:cubicBezTo>
                  <a:pt x="31065" y="37895"/>
                  <a:pt x="34343" y="34149"/>
                  <a:pt x="53661" y="29583"/>
                </a:cubicBezTo>
                <a:cubicBezTo>
                  <a:pt x="34343" y="24860"/>
                  <a:pt x="31065" y="21153"/>
                  <a:pt x="268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3"/>
          <p:cNvSpPr/>
          <p:nvPr/>
        </p:nvSpPr>
        <p:spPr>
          <a:xfrm>
            <a:off x="1925" y="4725900"/>
            <a:ext cx="1523400" cy="2088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3"/>
          <p:cNvSpPr/>
          <p:nvPr/>
        </p:nvSpPr>
        <p:spPr>
          <a:xfrm>
            <a:off x="1525275" y="4725900"/>
            <a:ext cx="1523400" cy="2088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3"/>
          <p:cNvSpPr/>
          <p:nvPr/>
        </p:nvSpPr>
        <p:spPr>
          <a:xfrm>
            <a:off x="3047800" y="4725900"/>
            <a:ext cx="1523400" cy="2088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3"/>
          <p:cNvSpPr/>
          <p:nvPr/>
        </p:nvSpPr>
        <p:spPr>
          <a:xfrm>
            <a:off x="4571200" y="4725900"/>
            <a:ext cx="1523400" cy="2088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3"/>
          <p:cNvSpPr/>
          <p:nvPr/>
        </p:nvSpPr>
        <p:spPr>
          <a:xfrm>
            <a:off x="6093675" y="4725900"/>
            <a:ext cx="1523400" cy="2088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3"/>
          <p:cNvSpPr/>
          <p:nvPr/>
        </p:nvSpPr>
        <p:spPr>
          <a:xfrm>
            <a:off x="7617125" y="4725900"/>
            <a:ext cx="1523400" cy="2088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3"/>
          <p:cNvSpPr/>
          <p:nvPr/>
        </p:nvSpPr>
        <p:spPr>
          <a:xfrm>
            <a:off x="1925"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sp>
        <p:nvSpPr>
          <p:cNvPr id="244" name="Google Shape;244;p13"/>
          <p:cNvSpPr/>
          <p:nvPr/>
        </p:nvSpPr>
        <p:spPr>
          <a:xfrm>
            <a:off x="2301725" y="4934700"/>
            <a:ext cx="45405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1"/>
                </a:solidFill>
                <a:latin typeface="Abel"/>
                <a:ea typeface="Abel"/>
                <a:cs typeface="Abel"/>
                <a:sym typeface="Abel"/>
              </a:rPr>
              <a:t>Love is love</a:t>
            </a:r>
            <a:endParaRPr sz="1000">
              <a:latin typeface="Abel"/>
              <a:ea typeface="Abel"/>
              <a:cs typeface="Abel"/>
              <a:sym typeface="Abel"/>
            </a:endParaRPr>
          </a:p>
        </p:txBody>
      </p:sp>
      <p:sp>
        <p:nvSpPr>
          <p:cNvPr id="245" name="Google Shape;245;p13"/>
          <p:cNvSpPr/>
          <p:nvPr/>
        </p:nvSpPr>
        <p:spPr>
          <a:xfrm>
            <a:off x="6842200"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246"/>
        <p:cNvGrpSpPr/>
        <p:nvPr/>
      </p:nvGrpSpPr>
      <p:grpSpPr>
        <a:xfrm>
          <a:off x="0" y="0"/>
          <a:ext cx="0" cy="0"/>
          <a:chOff x="0" y="0"/>
          <a:chExt cx="0" cy="0"/>
        </a:xfrm>
      </p:grpSpPr>
      <p:sp>
        <p:nvSpPr>
          <p:cNvPr id="247" name="Google Shape;247;p14"/>
          <p:cNvSpPr txBox="1">
            <a:spLocks noGrp="1"/>
          </p:cNvSpPr>
          <p:nvPr>
            <p:ph type="title"/>
          </p:nvPr>
        </p:nvSpPr>
        <p:spPr>
          <a:xfrm rot="-819">
            <a:off x="720000" y="3232718"/>
            <a:ext cx="3777300" cy="5646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1800"/>
              <a:buNone/>
              <a:defRPr sz="24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248" name="Google Shape;248;p14"/>
          <p:cNvSpPr txBox="1">
            <a:spLocks noGrp="1"/>
          </p:cNvSpPr>
          <p:nvPr>
            <p:ph type="subTitle" idx="1"/>
          </p:nvPr>
        </p:nvSpPr>
        <p:spPr>
          <a:xfrm>
            <a:off x="720125" y="1242997"/>
            <a:ext cx="4563900" cy="1940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28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249" name="Google Shape;249;p14"/>
          <p:cNvSpPr/>
          <p:nvPr/>
        </p:nvSpPr>
        <p:spPr>
          <a:xfrm>
            <a:off x="1925" y="4725900"/>
            <a:ext cx="1523400" cy="2088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4"/>
          <p:cNvSpPr/>
          <p:nvPr/>
        </p:nvSpPr>
        <p:spPr>
          <a:xfrm>
            <a:off x="1525275" y="4725900"/>
            <a:ext cx="1523400" cy="2088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4"/>
          <p:cNvSpPr/>
          <p:nvPr/>
        </p:nvSpPr>
        <p:spPr>
          <a:xfrm>
            <a:off x="3047800" y="4725900"/>
            <a:ext cx="1523400" cy="2088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4"/>
          <p:cNvSpPr/>
          <p:nvPr/>
        </p:nvSpPr>
        <p:spPr>
          <a:xfrm>
            <a:off x="4571200" y="4725900"/>
            <a:ext cx="1523400" cy="2088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4"/>
          <p:cNvSpPr/>
          <p:nvPr/>
        </p:nvSpPr>
        <p:spPr>
          <a:xfrm>
            <a:off x="6093675" y="4725900"/>
            <a:ext cx="1523400" cy="2088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4"/>
          <p:cNvSpPr/>
          <p:nvPr/>
        </p:nvSpPr>
        <p:spPr>
          <a:xfrm>
            <a:off x="7617125" y="4725900"/>
            <a:ext cx="1523400" cy="2088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4"/>
          <p:cNvSpPr/>
          <p:nvPr/>
        </p:nvSpPr>
        <p:spPr>
          <a:xfrm>
            <a:off x="1925"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Abel"/>
                <a:ea typeface="Abel"/>
                <a:cs typeface="Abel"/>
                <a:sym typeface="Abel"/>
              </a:rPr>
              <a:t>Importance</a:t>
            </a:r>
            <a:endParaRPr sz="1000">
              <a:latin typeface="Abel"/>
              <a:ea typeface="Abel"/>
              <a:cs typeface="Abel"/>
              <a:sym typeface="Abel"/>
            </a:endParaRPr>
          </a:p>
        </p:txBody>
      </p:sp>
      <p:sp>
        <p:nvSpPr>
          <p:cNvPr id="256" name="Google Shape;256;p14"/>
          <p:cNvSpPr/>
          <p:nvPr/>
        </p:nvSpPr>
        <p:spPr>
          <a:xfrm>
            <a:off x="6842200"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Abel"/>
                <a:ea typeface="Abel"/>
                <a:cs typeface="Abel"/>
                <a:sym typeface="Abel"/>
              </a:rPr>
              <a:t>Positive impact</a:t>
            </a:r>
            <a:endParaRPr sz="1000">
              <a:latin typeface="Abel"/>
              <a:ea typeface="Abel"/>
              <a:cs typeface="Abel"/>
              <a:sym typeface="Abel"/>
            </a:endParaRPr>
          </a:p>
        </p:txBody>
      </p:sp>
      <p:sp>
        <p:nvSpPr>
          <p:cNvPr id="257" name="Google Shape;257;p14"/>
          <p:cNvSpPr/>
          <p:nvPr/>
        </p:nvSpPr>
        <p:spPr>
          <a:xfrm>
            <a:off x="2301725" y="4934700"/>
            <a:ext cx="45405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cSld name="BLANK_1_2">
    <p:spTree>
      <p:nvGrpSpPr>
        <p:cNvPr id="1" name="Shape 258"/>
        <p:cNvGrpSpPr/>
        <p:nvPr/>
      </p:nvGrpSpPr>
      <p:grpSpPr>
        <a:xfrm>
          <a:off x="0" y="0"/>
          <a:ext cx="0" cy="0"/>
          <a:chOff x="0" y="0"/>
          <a:chExt cx="0" cy="0"/>
        </a:xfrm>
      </p:grpSpPr>
      <p:sp>
        <p:nvSpPr>
          <p:cNvPr id="259" name="Google Shape;259;p15"/>
          <p:cNvSpPr txBox="1">
            <a:spLocks noGrp="1"/>
          </p:cNvSpPr>
          <p:nvPr>
            <p:ph type="subTitle" idx="1"/>
          </p:nvPr>
        </p:nvSpPr>
        <p:spPr>
          <a:xfrm>
            <a:off x="4744588" y="3530550"/>
            <a:ext cx="2402700" cy="103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60" name="Google Shape;260;p15"/>
          <p:cNvSpPr/>
          <p:nvPr/>
        </p:nvSpPr>
        <p:spPr>
          <a:xfrm>
            <a:off x="1925" y="4725900"/>
            <a:ext cx="1523400" cy="2088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5"/>
          <p:cNvSpPr/>
          <p:nvPr/>
        </p:nvSpPr>
        <p:spPr>
          <a:xfrm>
            <a:off x="1525275" y="4725900"/>
            <a:ext cx="1523400" cy="2088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5"/>
          <p:cNvSpPr/>
          <p:nvPr/>
        </p:nvSpPr>
        <p:spPr>
          <a:xfrm>
            <a:off x="3047800" y="4725900"/>
            <a:ext cx="1523400" cy="2088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5"/>
          <p:cNvSpPr/>
          <p:nvPr/>
        </p:nvSpPr>
        <p:spPr>
          <a:xfrm>
            <a:off x="4571200" y="4725900"/>
            <a:ext cx="1523400" cy="2088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5"/>
          <p:cNvSpPr/>
          <p:nvPr/>
        </p:nvSpPr>
        <p:spPr>
          <a:xfrm>
            <a:off x="6093675" y="4725900"/>
            <a:ext cx="1523400" cy="2088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5"/>
          <p:cNvSpPr/>
          <p:nvPr/>
        </p:nvSpPr>
        <p:spPr>
          <a:xfrm>
            <a:off x="7617125" y="4725900"/>
            <a:ext cx="1523400" cy="2088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5"/>
          <p:cNvSpPr/>
          <p:nvPr/>
        </p:nvSpPr>
        <p:spPr>
          <a:xfrm>
            <a:off x="1925"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sp>
        <p:nvSpPr>
          <p:cNvPr id="267" name="Google Shape;267;p15"/>
          <p:cNvSpPr/>
          <p:nvPr/>
        </p:nvSpPr>
        <p:spPr>
          <a:xfrm>
            <a:off x="6842200"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sp>
        <p:nvSpPr>
          <p:cNvPr id="268" name="Google Shape;268;p15"/>
          <p:cNvSpPr/>
          <p:nvPr/>
        </p:nvSpPr>
        <p:spPr>
          <a:xfrm>
            <a:off x="2301725" y="4934700"/>
            <a:ext cx="45405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1"/>
                </a:solidFill>
                <a:latin typeface="Abel"/>
                <a:ea typeface="Abel"/>
                <a:cs typeface="Abel"/>
                <a:sym typeface="Abel"/>
              </a:rPr>
              <a:t>Community</a:t>
            </a:r>
            <a:endParaRPr sz="1000">
              <a:latin typeface="Abel"/>
              <a:ea typeface="Abel"/>
              <a:cs typeface="Abel"/>
              <a:sym typeface="Abel"/>
            </a:endParaRPr>
          </a:p>
        </p:txBody>
      </p:sp>
      <p:sp>
        <p:nvSpPr>
          <p:cNvPr id="269" name="Google Shape;269;p15"/>
          <p:cNvSpPr txBox="1">
            <a:spLocks noGrp="1"/>
          </p:cNvSpPr>
          <p:nvPr>
            <p:ph type="title"/>
          </p:nvPr>
        </p:nvSpPr>
        <p:spPr>
          <a:xfrm>
            <a:off x="1996713" y="3488400"/>
            <a:ext cx="2402700" cy="1115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70" name="Google Shape;270;p15"/>
          <p:cNvSpPr/>
          <p:nvPr/>
        </p:nvSpPr>
        <p:spPr>
          <a:xfrm>
            <a:off x="117200" y="540000"/>
            <a:ext cx="420900" cy="420900"/>
          </a:xfrm>
          <a:prstGeom prst="ellipse">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5"/>
          <p:cNvSpPr/>
          <p:nvPr/>
        </p:nvSpPr>
        <p:spPr>
          <a:xfrm>
            <a:off x="117200" y="1065650"/>
            <a:ext cx="420900" cy="4209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5"/>
          <p:cNvSpPr/>
          <p:nvPr/>
        </p:nvSpPr>
        <p:spPr>
          <a:xfrm>
            <a:off x="117200" y="1591300"/>
            <a:ext cx="420900" cy="4209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5"/>
          <p:cNvSpPr/>
          <p:nvPr/>
        </p:nvSpPr>
        <p:spPr>
          <a:xfrm>
            <a:off x="173362" y="1124172"/>
            <a:ext cx="308600" cy="303917"/>
          </a:xfrm>
          <a:custGeom>
            <a:avLst/>
            <a:gdLst/>
            <a:ahLst/>
            <a:cxnLst/>
            <a:rect l="l" t="t" r="r" b="b"/>
            <a:pathLst>
              <a:path w="51135" h="50359" extrusionOk="0">
                <a:moveTo>
                  <a:pt x="25567" y="0"/>
                </a:moveTo>
                <a:lnTo>
                  <a:pt x="23358" y="19897"/>
                </a:lnTo>
                <a:lnTo>
                  <a:pt x="8879" y="6075"/>
                </a:lnTo>
                <a:lnTo>
                  <a:pt x="19977" y="22734"/>
                </a:lnTo>
                <a:lnTo>
                  <a:pt x="1" y="21454"/>
                </a:lnTo>
                <a:lnTo>
                  <a:pt x="19210" y="27084"/>
                </a:lnTo>
                <a:lnTo>
                  <a:pt x="3083" y="38943"/>
                </a:lnTo>
                <a:lnTo>
                  <a:pt x="21418" y="30908"/>
                </a:lnTo>
                <a:lnTo>
                  <a:pt x="21418" y="30908"/>
                </a:lnTo>
                <a:lnTo>
                  <a:pt x="16687" y="50358"/>
                </a:lnTo>
                <a:lnTo>
                  <a:pt x="25567" y="32418"/>
                </a:lnTo>
                <a:lnTo>
                  <a:pt x="34445" y="50358"/>
                </a:lnTo>
                <a:lnTo>
                  <a:pt x="29716" y="30908"/>
                </a:lnTo>
                <a:lnTo>
                  <a:pt x="48050" y="38943"/>
                </a:lnTo>
                <a:lnTo>
                  <a:pt x="31923" y="27084"/>
                </a:lnTo>
                <a:lnTo>
                  <a:pt x="51134" y="21454"/>
                </a:lnTo>
                <a:lnTo>
                  <a:pt x="31156" y="22734"/>
                </a:lnTo>
                <a:lnTo>
                  <a:pt x="31156" y="22734"/>
                </a:lnTo>
                <a:lnTo>
                  <a:pt x="42253" y="6075"/>
                </a:lnTo>
                <a:lnTo>
                  <a:pt x="27774" y="19897"/>
                </a:lnTo>
                <a:lnTo>
                  <a:pt x="2556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5"/>
          <p:cNvSpPr/>
          <p:nvPr/>
        </p:nvSpPr>
        <p:spPr>
          <a:xfrm>
            <a:off x="189925" y="598500"/>
            <a:ext cx="275420" cy="303865"/>
          </a:xfrm>
          <a:custGeom>
            <a:avLst/>
            <a:gdLst/>
            <a:ahLst/>
            <a:cxnLst/>
            <a:rect l="l" t="t" r="r" b="b"/>
            <a:pathLst>
              <a:path w="53662" h="59204" extrusionOk="0">
                <a:moveTo>
                  <a:pt x="26850" y="1"/>
                </a:moveTo>
                <a:cubicBezTo>
                  <a:pt x="22636" y="21153"/>
                  <a:pt x="19357" y="24860"/>
                  <a:pt x="0" y="29583"/>
                </a:cubicBezTo>
                <a:cubicBezTo>
                  <a:pt x="19357" y="34149"/>
                  <a:pt x="22636" y="37895"/>
                  <a:pt x="26850" y="59203"/>
                </a:cubicBezTo>
                <a:cubicBezTo>
                  <a:pt x="31065" y="37895"/>
                  <a:pt x="34343" y="34149"/>
                  <a:pt x="53661" y="29583"/>
                </a:cubicBezTo>
                <a:cubicBezTo>
                  <a:pt x="34343" y="24860"/>
                  <a:pt x="31065" y="21153"/>
                  <a:pt x="268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5"/>
          <p:cNvSpPr/>
          <p:nvPr/>
        </p:nvSpPr>
        <p:spPr>
          <a:xfrm>
            <a:off x="189925" y="1649825"/>
            <a:ext cx="275420" cy="303865"/>
          </a:xfrm>
          <a:custGeom>
            <a:avLst/>
            <a:gdLst/>
            <a:ahLst/>
            <a:cxnLst/>
            <a:rect l="l" t="t" r="r" b="b"/>
            <a:pathLst>
              <a:path w="53662" h="59204" extrusionOk="0">
                <a:moveTo>
                  <a:pt x="26850" y="1"/>
                </a:moveTo>
                <a:cubicBezTo>
                  <a:pt x="22636" y="21153"/>
                  <a:pt x="19357" y="24860"/>
                  <a:pt x="0" y="29583"/>
                </a:cubicBezTo>
                <a:cubicBezTo>
                  <a:pt x="19357" y="34149"/>
                  <a:pt x="22636" y="37895"/>
                  <a:pt x="26850" y="59203"/>
                </a:cubicBezTo>
                <a:cubicBezTo>
                  <a:pt x="31065" y="37895"/>
                  <a:pt x="34343" y="34149"/>
                  <a:pt x="53661" y="29583"/>
                </a:cubicBezTo>
                <a:cubicBezTo>
                  <a:pt x="34343" y="24860"/>
                  <a:pt x="31065" y="21153"/>
                  <a:pt x="268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1">
  <p:cSld name="BLANK_1_2_1">
    <p:spTree>
      <p:nvGrpSpPr>
        <p:cNvPr id="1" name="Shape 276"/>
        <p:cNvGrpSpPr/>
        <p:nvPr/>
      </p:nvGrpSpPr>
      <p:grpSpPr>
        <a:xfrm>
          <a:off x="0" y="0"/>
          <a:ext cx="0" cy="0"/>
          <a:chOff x="0" y="0"/>
          <a:chExt cx="0" cy="0"/>
        </a:xfrm>
      </p:grpSpPr>
      <p:sp>
        <p:nvSpPr>
          <p:cNvPr id="277" name="Google Shape;277;p16"/>
          <p:cNvSpPr txBox="1">
            <a:spLocks noGrp="1"/>
          </p:cNvSpPr>
          <p:nvPr>
            <p:ph type="subTitle" idx="1"/>
          </p:nvPr>
        </p:nvSpPr>
        <p:spPr>
          <a:xfrm>
            <a:off x="5313625" y="3111475"/>
            <a:ext cx="3110700" cy="841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78" name="Google Shape;278;p16"/>
          <p:cNvSpPr txBox="1">
            <a:spLocks noGrp="1"/>
          </p:cNvSpPr>
          <p:nvPr>
            <p:ph type="title"/>
          </p:nvPr>
        </p:nvSpPr>
        <p:spPr>
          <a:xfrm>
            <a:off x="5313625" y="1342800"/>
            <a:ext cx="3110700" cy="15642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79" name="Google Shape;279;p16"/>
          <p:cNvSpPr/>
          <p:nvPr/>
        </p:nvSpPr>
        <p:spPr>
          <a:xfrm>
            <a:off x="1925" y="4725900"/>
            <a:ext cx="1523400" cy="2088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6"/>
          <p:cNvSpPr/>
          <p:nvPr/>
        </p:nvSpPr>
        <p:spPr>
          <a:xfrm>
            <a:off x="1525275" y="4725900"/>
            <a:ext cx="1523400" cy="2088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6"/>
          <p:cNvSpPr/>
          <p:nvPr/>
        </p:nvSpPr>
        <p:spPr>
          <a:xfrm>
            <a:off x="3047800" y="4725900"/>
            <a:ext cx="1523400" cy="2088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6"/>
          <p:cNvSpPr/>
          <p:nvPr/>
        </p:nvSpPr>
        <p:spPr>
          <a:xfrm>
            <a:off x="4571200" y="4725900"/>
            <a:ext cx="1523400" cy="2088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6"/>
          <p:cNvSpPr/>
          <p:nvPr/>
        </p:nvSpPr>
        <p:spPr>
          <a:xfrm>
            <a:off x="6093675" y="4725900"/>
            <a:ext cx="1523400" cy="2088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6"/>
          <p:cNvSpPr/>
          <p:nvPr/>
        </p:nvSpPr>
        <p:spPr>
          <a:xfrm>
            <a:off x="7617125" y="4725900"/>
            <a:ext cx="1523400" cy="2088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6"/>
          <p:cNvSpPr/>
          <p:nvPr/>
        </p:nvSpPr>
        <p:spPr>
          <a:xfrm>
            <a:off x="1925"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Abel"/>
                <a:ea typeface="Abel"/>
                <a:cs typeface="Abel"/>
                <a:sym typeface="Abel"/>
              </a:rPr>
              <a:t>Friendly</a:t>
            </a:r>
            <a:endParaRPr sz="1000">
              <a:latin typeface="Abel"/>
              <a:ea typeface="Abel"/>
              <a:cs typeface="Abel"/>
              <a:sym typeface="Abel"/>
            </a:endParaRPr>
          </a:p>
        </p:txBody>
      </p:sp>
      <p:sp>
        <p:nvSpPr>
          <p:cNvPr id="286" name="Google Shape;286;p16"/>
          <p:cNvSpPr/>
          <p:nvPr/>
        </p:nvSpPr>
        <p:spPr>
          <a:xfrm>
            <a:off x="6842200"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Abel"/>
                <a:ea typeface="Abel"/>
                <a:cs typeface="Abel"/>
                <a:sym typeface="Abel"/>
              </a:rPr>
              <a:t>Experiences</a:t>
            </a:r>
            <a:endParaRPr sz="1000">
              <a:latin typeface="Abel"/>
              <a:ea typeface="Abel"/>
              <a:cs typeface="Abel"/>
              <a:sym typeface="Abel"/>
            </a:endParaRPr>
          </a:p>
        </p:txBody>
      </p:sp>
      <p:sp>
        <p:nvSpPr>
          <p:cNvPr id="287" name="Google Shape;287;p16"/>
          <p:cNvSpPr/>
          <p:nvPr/>
        </p:nvSpPr>
        <p:spPr>
          <a:xfrm>
            <a:off x="2301725" y="4934700"/>
            <a:ext cx="45405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1">
  <p:cSld name="TITLE_AND_TWO_COLUMNS_2">
    <p:spTree>
      <p:nvGrpSpPr>
        <p:cNvPr id="1" name="Shape 288"/>
        <p:cNvGrpSpPr/>
        <p:nvPr/>
      </p:nvGrpSpPr>
      <p:grpSpPr>
        <a:xfrm>
          <a:off x="0" y="0"/>
          <a:ext cx="0" cy="0"/>
          <a:chOff x="0" y="0"/>
          <a:chExt cx="0" cy="0"/>
        </a:xfrm>
      </p:grpSpPr>
      <p:sp>
        <p:nvSpPr>
          <p:cNvPr id="289" name="Google Shape;289;p17"/>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90" name="Google Shape;290;p17"/>
          <p:cNvSpPr/>
          <p:nvPr/>
        </p:nvSpPr>
        <p:spPr>
          <a:xfrm>
            <a:off x="1925" y="4725900"/>
            <a:ext cx="1523400" cy="2088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7"/>
          <p:cNvSpPr/>
          <p:nvPr/>
        </p:nvSpPr>
        <p:spPr>
          <a:xfrm>
            <a:off x="1525275" y="4725900"/>
            <a:ext cx="1523400" cy="2088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7"/>
          <p:cNvSpPr/>
          <p:nvPr/>
        </p:nvSpPr>
        <p:spPr>
          <a:xfrm>
            <a:off x="3047800" y="4725900"/>
            <a:ext cx="1523400" cy="2088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7"/>
          <p:cNvSpPr/>
          <p:nvPr/>
        </p:nvSpPr>
        <p:spPr>
          <a:xfrm>
            <a:off x="4571200" y="4725900"/>
            <a:ext cx="1523400" cy="2088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7"/>
          <p:cNvSpPr/>
          <p:nvPr/>
        </p:nvSpPr>
        <p:spPr>
          <a:xfrm>
            <a:off x="6093675" y="4725900"/>
            <a:ext cx="1523400" cy="2088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7"/>
          <p:cNvSpPr/>
          <p:nvPr/>
        </p:nvSpPr>
        <p:spPr>
          <a:xfrm>
            <a:off x="7617125" y="4725900"/>
            <a:ext cx="1523400" cy="2088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7"/>
          <p:cNvSpPr/>
          <p:nvPr/>
        </p:nvSpPr>
        <p:spPr>
          <a:xfrm>
            <a:off x="1925"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Abel"/>
                <a:ea typeface="Abel"/>
                <a:cs typeface="Abel"/>
                <a:sym typeface="Abel"/>
              </a:rPr>
              <a:t>Love</a:t>
            </a:r>
            <a:endParaRPr sz="1000">
              <a:latin typeface="Abel"/>
              <a:ea typeface="Abel"/>
              <a:cs typeface="Abel"/>
              <a:sym typeface="Abel"/>
            </a:endParaRPr>
          </a:p>
        </p:txBody>
      </p:sp>
      <p:sp>
        <p:nvSpPr>
          <p:cNvPr id="297" name="Google Shape;297;p17"/>
          <p:cNvSpPr/>
          <p:nvPr/>
        </p:nvSpPr>
        <p:spPr>
          <a:xfrm>
            <a:off x="6842200"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Abel"/>
                <a:ea typeface="Abel"/>
                <a:cs typeface="Abel"/>
                <a:sym typeface="Abel"/>
              </a:rPr>
              <a:t>Is love</a:t>
            </a:r>
            <a:endParaRPr sz="1000">
              <a:latin typeface="Abel"/>
              <a:ea typeface="Abel"/>
              <a:cs typeface="Abel"/>
              <a:sym typeface="Abel"/>
            </a:endParaRPr>
          </a:p>
        </p:txBody>
      </p:sp>
      <p:sp>
        <p:nvSpPr>
          <p:cNvPr id="298" name="Google Shape;298;p17"/>
          <p:cNvSpPr/>
          <p:nvPr/>
        </p:nvSpPr>
        <p:spPr>
          <a:xfrm>
            <a:off x="2301725" y="4934700"/>
            <a:ext cx="45405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sp>
        <p:nvSpPr>
          <p:cNvPr id="299" name="Google Shape;299;p17"/>
          <p:cNvSpPr/>
          <p:nvPr/>
        </p:nvSpPr>
        <p:spPr>
          <a:xfrm>
            <a:off x="8003100" y="78575"/>
            <a:ext cx="420900" cy="4209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0" name="Google Shape;300;p17"/>
          <p:cNvGrpSpPr/>
          <p:nvPr/>
        </p:nvGrpSpPr>
        <p:grpSpPr>
          <a:xfrm>
            <a:off x="1523850" y="78575"/>
            <a:ext cx="420900" cy="420900"/>
            <a:chOff x="509550" y="78575"/>
            <a:chExt cx="420900" cy="420900"/>
          </a:xfrm>
        </p:grpSpPr>
        <p:sp>
          <p:nvSpPr>
            <p:cNvPr id="301" name="Google Shape;301;p17"/>
            <p:cNvSpPr/>
            <p:nvPr/>
          </p:nvSpPr>
          <p:spPr>
            <a:xfrm>
              <a:off x="509550" y="78575"/>
              <a:ext cx="420900" cy="4209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17"/>
            <p:cNvSpPr/>
            <p:nvPr/>
          </p:nvSpPr>
          <p:spPr>
            <a:xfrm>
              <a:off x="592775" y="130738"/>
              <a:ext cx="254462" cy="316575"/>
            </a:xfrm>
            <a:custGeom>
              <a:avLst/>
              <a:gdLst/>
              <a:ahLst/>
              <a:cxnLst/>
              <a:rect l="l" t="t" r="r" b="b"/>
              <a:pathLst>
                <a:path w="47232" h="58761" extrusionOk="0">
                  <a:moveTo>
                    <a:pt x="23617" y="0"/>
                  </a:moveTo>
                  <a:cubicBezTo>
                    <a:pt x="22723" y="10902"/>
                    <a:pt x="21900" y="17404"/>
                    <a:pt x="19569" y="21488"/>
                  </a:cubicBezTo>
                  <a:cubicBezTo>
                    <a:pt x="17655" y="20353"/>
                    <a:pt x="15481" y="18448"/>
                    <a:pt x="12709" y="15762"/>
                  </a:cubicBezTo>
                  <a:cubicBezTo>
                    <a:pt x="12665" y="15720"/>
                    <a:pt x="12619" y="15702"/>
                    <a:pt x="12574" y="15702"/>
                  </a:cubicBezTo>
                  <a:cubicBezTo>
                    <a:pt x="12407" y="15702"/>
                    <a:pt x="12270" y="15955"/>
                    <a:pt x="12401" y="16155"/>
                  </a:cubicBezTo>
                  <a:cubicBezTo>
                    <a:pt x="14600" y="19495"/>
                    <a:pt x="16178" y="22129"/>
                    <a:pt x="17139" y="24458"/>
                  </a:cubicBezTo>
                  <a:cubicBezTo>
                    <a:pt x="13850" y="27273"/>
                    <a:pt x="8647" y="28281"/>
                    <a:pt x="1" y="29380"/>
                  </a:cubicBezTo>
                  <a:cubicBezTo>
                    <a:pt x="8764" y="30494"/>
                    <a:pt x="13992" y="31514"/>
                    <a:pt x="17273" y="34417"/>
                  </a:cubicBezTo>
                  <a:cubicBezTo>
                    <a:pt x="16362" y="36798"/>
                    <a:pt x="14829" y="39501"/>
                    <a:pt x="12671" y="42950"/>
                  </a:cubicBezTo>
                  <a:cubicBezTo>
                    <a:pt x="12545" y="43153"/>
                    <a:pt x="12683" y="43400"/>
                    <a:pt x="12848" y="43400"/>
                  </a:cubicBezTo>
                  <a:cubicBezTo>
                    <a:pt x="12894" y="43400"/>
                    <a:pt x="12942" y="43380"/>
                    <a:pt x="12987" y="43334"/>
                  </a:cubicBezTo>
                  <a:cubicBezTo>
                    <a:pt x="15672" y="40598"/>
                    <a:pt x="17788" y="38638"/>
                    <a:pt x="19662" y="37440"/>
                  </a:cubicBezTo>
                  <a:cubicBezTo>
                    <a:pt x="21922" y="41532"/>
                    <a:pt x="22736" y="48005"/>
                    <a:pt x="23617" y="58760"/>
                  </a:cubicBezTo>
                  <a:cubicBezTo>
                    <a:pt x="24512" y="47860"/>
                    <a:pt x="25333" y="41358"/>
                    <a:pt x="27664" y="37275"/>
                  </a:cubicBezTo>
                  <a:cubicBezTo>
                    <a:pt x="29577" y="38408"/>
                    <a:pt x="31751" y="40315"/>
                    <a:pt x="34523" y="43000"/>
                  </a:cubicBezTo>
                  <a:cubicBezTo>
                    <a:pt x="34567" y="43042"/>
                    <a:pt x="34614" y="43060"/>
                    <a:pt x="34658" y="43060"/>
                  </a:cubicBezTo>
                  <a:cubicBezTo>
                    <a:pt x="34825" y="43060"/>
                    <a:pt x="34962" y="42807"/>
                    <a:pt x="34832" y="42607"/>
                  </a:cubicBezTo>
                  <a:cubicBezTo>
                    <a:pt x="32634" y="39267"/>
                    <a:pt x="31056" y="36633"/>
                    <a:pt x="30093" y="34303"/>
                  </a:cubicBezTo>
                  <a:cubicBezTo>
                    <a:pt x="33382" y="31489"/>
                    <a:pt x="38587" y="30481"/>
                    <a:pt x="47231" y="29381"/>
                  </a:cubicBezTo>
                  <a:cubicBezTo>
                    <a:pt x="38471" y="28268"/>
                    <a:pt x="33243" y="27247"/>
                    <a:pt x="29962" y="24345"/>
                  </a:cubicBezTo>
                  <a:cubicBezTo>
                    <a:pt x="30872" y="21964"/>
                    <a:pt x="32404" y="19261"/>
                    <a:pt x="34563" y="15812"/>
                  </a:cubicBezTo>
                  <a:cubicBezTo>
                    <a:pt x="34690" y="15609"/>
                    <a:pt x="34551" y="15363"/>
                    <a:pt x="34387" y="15363"/>
                  </a:cubicBezTo>
                  <a:cubicBezTo>
                    <a:pt x="34341" y="15363"/>
                    <a:pt x="34293" y="15382"/>
                    <a:pt x="34248" y="15428"/>
                  </a:cubicBezTo>
                  <a:cubicBezTo>
                    <a:pt x="31563" y="18164"/>
                    <a:pt x="29446" y="20125"/>
                    <a:pt x="27573" y="21323"/>
                  </a:cubicBezTo>
                  <a:cubicBezTo>
                    <a:pt x="25311" y="17231"/>
                    <a:pt x="24499" y="10757"/>
                    <a:pt x="23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3" name="Google Shape;303;p17"/>
          <p:cNvSpPr/>
          <p:nvPr/>
        </p:nvSpPr>
        <p:spPr>
          <a:xfrm>
            <a:off x="2327700" y="78575"/>
            <a:ext cx="420900" cy="4209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7"/>
          <p:cNvSpPr/>
          <p:nvPr/>
        </p:nvSpPr>
        <p:spPr>
          <a:xfrm>
            <a:off x="720000" y="78575"/>
            <a:ext cx="420900" cy="420900"/>
          </a:xfrm>
          <a:prstGeom prst="ellipse">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7"/>
          <p:cNvSpPr/>
          <p:nvPr/>
        </p:nvSpPr>
        <p:spPr>
          <a:xfrm>
            <a:off x="797549" y="156124"/>
            <a:ext cx="265791" cy="265791"/>
          </a:xfrm>
          <a:custGeom>
            <a:avLst/>
            <a:gdLst/>
            <a:ahLst/>
            <a:cxnLst/>
            <a:rect l="l" t="t" r="r" b="b"/>
            <a:pathLst>
              <a:path w="45925" h="45925" extrusionOk="0">
                <a:moveTo>
                  <a:pt x="12814" y="0"/>
                </a:moveTo>
                <a:lnTo>
                  <a:pt x="12814" y="0"/>
                </a:lnTo>
                <a:cubicBezTo>
                  <a:pt x="15347" y="10305"/>
                  <a:pt x="14817" y="14246"/>
                  <a:pt x="8799" y="14246"/>
                </a:cubicBezTo>
                <a:cubicBezTo>
                  <a:pt x="6622" y="14246"/>
                  <a:pt x="3728" y="13730"/>
                  <a:pt x="0" y="12814"/>
                </a:cubicBezTo>
                <a:lnTo>
                  <a:pt x="0" y="12814"/>
                </a:lnTo>
                <a:cubicBezTo>
                  <a:pt x="14032" y="19015"/>
                  <a:pt x="14032" y="26909"/>
                  <a:pt x="0" y="33110"/>
                </a:cubicBezTo>
                <a:cubicBezTo>
                  <a:pt x="3727" y="32194"/>
                  <a:pt x="6622" y="31679"/>
                  <a:pt x="8799" y="31679"/>
                </a:cubicBezTo>
                <a:cubicBezTo>
                  <a:pt x="14817" y="31679"/>
                  <a:pt x="15347" y="35619"/>
                  <a:pt x="12814" y="45924"/>
                </a:cubicBezTo>
                <a:cubicBezTo>
                  <a:pt x="15915" y="38908"/>
                  <a:pt x="19439" y="35400"/>
                  <a:pt x="22962" y="35400"/>
                </a:cubicBezTo>
                <a:cubicBezTo>
                  <a:pt x="26486" y="35400"/>
                  <a:pt x="30010" y="38908"/>
                  <a:pt x="33111" y="45924"/>
                </a:cubicBezTo>
                <a:cubicBezTo>
                  <a:pt x="30577" y="35619"/>
                  <a:pt x="31107" y="31679"/>
                  <a:pt x="37126" y="31679"/>
                </a:cubicBezTo>
                <a:cubicBezTo>
                  <a:pt x="39303" y="31679"/>
                  <a:pt x="42197" y="32194"/>
                  <a:pt x="45924" y="33110"/>
                </a:cubicBezTo>
                <a:cubicBezTo>
                  <a:pt x="31892" y="26909"/>
                  <a:pt x="31892" y="19015"/>
                  <a:pt x="45924" y="12814"/>
                </a:cubicBezTo>
                <a:lnTo>
                  <a:pt x="45924" y="12814"/>
                </a:lnTo>
                <a:cubicBezTo>
                  <a:pt x="42197" y="13730"/>
                  <a:pt x="39302" y="14246"/>
                  <a:pt x="37126" y="14246"/>
                </a:cubicBezTo>
                <a:cubicBezTo>
                  <a:pt x="31107" y="14246"/>
                  <a:pt x="30577" y="10305"/>
                  <a:pt x="33111" y="0"/>
                </a:cubicBezTo>
                <a:lnTo>
                  <a:pt x="33111" y="0"/>
                </a:lnTo>
                <a:cubicBezTo>
                  <a:pt x="30010" y="7016"/>
                  <a:pt x="26486" y="10524"/>
                  <a:pt x="22962" y="10524"/>
                </a:cubicBezTo>
                <a:cubicBezTo>
                  <a:pt x="19439" y="10524"/>
                  <a:pt x="15915" y="7016"/>
                  <a:pt x="12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7"/>
          <p:cNvSpPr/>
          <p:nvPr/>
        </p:nvSpPr>
        <p:spPr>
          <a:xfrm>
            <a:off x="2405249" y="156124"/>
            <a:ext cx="265791" cy="265791"/>
          </a:xfrm>
          <a:custGeom>
            <a:avLst/>
            <a:gdLst/>
            <a:ahLst/>
            <a:cxnLst/>
            <a:rect l="l" t="t" r="r" b="b"/>
            <a:pathLst>
              <a:path w="45925" h="45925" extrusionOk="0">
                <a:moveTo>
                  <a:pt x="12814" y="0"/>
                </a:moveTo>
                <a:lnTo>
                  <a:pt x="12814" y="0"/>
                </a:lnTo>
                <a:cubicBezTo>
                  <a:pt x="15347" y="10305"/>
                  <a:pt x="14817" y="14246"/>
                  <a:pt x="8799" y="14246"/>
                </a:cubicBezTo>
                <a:cubicBezTo>
                  <a:pt x="6622" y="14246"/>
                  <a:pt x="3728" y="13730"/>
                  <a:pt x="0" y="12814"/>
                </a:cubicBezTo>
                <a:lnTo>
                  <a:pt x="0" y="12814"/>
                </a:lnTo>
                <a:cubicBezTo>
                  <a:pt x="14032" y="19015"/>
                  <a:pt x="14032" y="26909"/>
                  <a:pt x="0" y="33110"/>
                </a:cubicBezTo>
                <a:cubicBezTo>
                  <a:pt x="3727" y="32194"/>
                  <a:pt x="6622" y="31679"/>
                  <a:pt x="8799" y="31679"/>
                </a:cubicBezTo>
                <a:cubicBezTo>
                  <a:pt x="14817" y="31679"/>
                  <a:pt x="15347" y="35619"/>
                  <a:pt x="12814" y="45924"/>
                </a:cubicBezTo>
                <a:cubicBezTo>
                  <a:pt x="15915" y="38908"/>
                  <a:pt x="19439" y="35400"/>
                  <a:pt x="22962" y="35400"/>
                </a:cubicBezTo>
                <a:cubicBezTo>
                  <a:pt x="26486" y="35400"/>
                  <a:pt x="30010" y="38908"/>
                  <a:pt x="33111" y="45924"/>
                </a:cubicBezTo>
                <a:cubicBezTo>
                  <a:pt x="30577" y="35619"/>
                  <a:pt x="31107" y="31679"/>
                  <a:pt x="37126" y="31679"/>
                </a:cubicBezTo>
                <a:cubicBezTo>
                  <a:pt x="39303" y="31679"/>
                  <a:pt x="42197" y="32194"/>
                  <a:pt x="45924" y="33110"/>
                </a:cubicBezTo>
                <a:cubicBezTo>
                  <a:pt x="31892" y="26909"/>
                  <a:pt x="31892" y="19015"/>
                  <a:pt x="45924" y="12814"/>
                </a:cubicBezTo>
                <a:lnTo>
                  <a:pt x="45924" y="12814"/>
                </a:lnTo>
                <a:cubicBezTo>
                  <a:pt x="42197" y="13730"/>
                  <a:pt x="39302" y="14246"/>
                  <a:pt x="37126" y="14246"/>
                </a:cubicBezTo>
                <a:cubicBezTo>
                  <a:pt x="31107" y="14246"/>
                  <a:pt x="30577" y="10305"/>
                  <a:pt x="33111" y="0"/>
                </a:cubicBezTo>
                <a:lnTo>
                  <a:pt x="33111" y="0"/>
                </a:lnTo>
                <a:cubicBezTo>
                  <a:pt x="30010" y="7016"/>
                  <a:pt x="26486" y="10524"/>
                  <a:pt x="22962" y="10524"/>
                </a:cubicBezTo>
                <a:cubicBezTo>
                  <a:pt x="19439" y="10524"/>
                  <a:pt x="15915" y="7016"/>
                  <a:pt x="12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7"/>
          <p:cNvSpPr/>
          <p:nvPr/>
        </p:nvSpPr>
        <p:spPr>
          <a:xfrm>
            <a:off x="7199250" y="78575"/>
            <a:ext cx="420900" cy="420900"/>
          </a:xfrm>
          <a:prstGeom prst="ellipse">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7"/>
          <p:cNvSpPr/>
          <p:nvPr/>
        </p:nvSpPr>
        <p:spPr>
          <a:xfrm>
            <a:off x="8086325" y="130738"/>
            <a:ext cx="254462" cy="316575"/>
          </a:xfrm>
          <a:custGeom>
            <a:avLst/>
            <a:gdLst/>
            <a:ahLst/>
            <a:cxnLst/>
            <a:rect l="l" t="t" r="r" b="b"/>
            <a:pathLst>
              <a:path w="47232" h="58761" extrusionOk="0">
                <a:moveTo>
                  <a:pt x="23617" y="0"/>
                </a:moveTo>
                <a:cubicBezTo>
                  <a:pt x="22723" y="10902"/>
                  <a:pt x="21900" y="17404"/>
                  <a:pt x="19569" y="21488"/>
                </a:cubicBezTo>
                <a:cubicBezTo>
                  <a:pt x="17655" y="20353"/>
                  <a:pt x="15481" y="18448"/>
                  <a:pt x="12709" y="15762"/>
                </a:cubicBezTo>
                <a:cubicBezTo>
                  <a:pt x="12665" y="15720"/>
                  <a:pt x="12619" y="15702"/>
                  <a:pt x="12574" y="15702"/>
                </a:cubicBezTo>
                <a:cubicBezTo>
                  <a:pt x="12407" y="15702"/>
                  <a:pt x="12270" y="15955"/>
                  <a:pt x="12401" y="16155"/>
                </a:cubicBezTo>
                <a:cubicBezTo>
                  <a:pt x="14600" y="19495"/>
                  <a:pt x="16178" y="22129"/>
                  <a:pt x="17139" y="24458"/>
                </a:cubicBezTo>
                <a:cubicBezTo>
                  <a:pt x="13850" y="27273"/>
                  <a:pt x="8647" y="28281"/>
                  <a:pt x="1" y="29380"/>
                </a:cubicBezTo>
                <a:cubicBezTo>
                  <a:pt x="8764" y="30494"/>
                  <a:pt x="13992" y="31514"/>
                  <a:pt x="17273" y="34417"/>
                </a:cubicBezTo>
                <a:cubicBezTo>
                  <a:pt x="16362" y="36798"/>
                  <a:pt x="14829" y="39501"/>
                  <a:pt x="12671" y="42950"/>
                </a:cubicBezTo>
                <a:cubicBezTo>
                  <a:pt x="12545" y="43153"/>
                  <a:pt x="12683" y="43400"/>
                  <a:pt x="12848" y="43400"/>
                </a:cubicBezTo>
                <a:cubicBezTo>
                  <a:pt x="12894" y="43400"/>
                  <a:pt x="12942" y="43380"/>
                  <a:pt x="12987" y="43334"/>
                </a:cubicBezTo>
                <a:cubicBezTo>
                  <a:pt x="15672" y="40598"/>
                  <a:pt x="17788" y="38638"/>
                  <a:pt x="19662" y="37440"/>
                </a:cubicBezTo>
                <a:cubicBezTo>
                  <a:pt x="21922" y="41532"/>
                  <a:pt x="22736" y="48005"/>
                  <a:pt x="23617" y="58760"/>
                </a:cubicBezTo>
                <a:cubicBezTo>
                  <a:pt x="24512" y="47860"/>
                  <a:pt x="25333" y="41358"/>
                  <a:pt x="27664" y="37275"/>
                </a:cubicBezTo>
                <a:cubicBezTo>
                  <a:pt x="29577" y="38408"/>
                  <a:pt x="31751" y="40315"/>
                  <a:pt x="34523" y="43000"/>
                </a:cubicBezTo>
                <a:cubicBezTo>
                  <a:pt x="34567" y="43042"/>
                  <a:pt x="34614" y="43060"/>
                  <a:pt x="34658" y="43060"/>
                </a:cubicBezTo>
                <a:cubicBezTo>
                  <a:pt x="34825" y="43060"/>
                  <a:pt x="34962" y="42807"/>
                  <a:pt x="34832" y="42607"/>
                </a:cubicBezTo>
                <a:cubicBezTo>
                  <a:pt x="32634" y="39267"/>
                  <a:pt x="31056" y="36633"/>
                  <a:pt x="30093" y="34303"/>
                </a:cubicBezTo>
                <a:cubicBezTo>
                  <a:pt x="33382" y="31489"/>
                  <a:pt x="38587" y="30481"/>
                  <a:pt x="47231" y="29381"/>
                </a:cubicBezTo>
                <a:cubicBezTo>
                  <a:pt x="38471" y="28268"/>
                  <a:pt x="33243" y="27247"/>
                  <a:pt x="29962" y="24345"/>
                </a:cubicBezTo>
                <a:cubicBezTo>
                  <a:pt x="30872" y="21964"/>
                  <a:pt x="32404" y="19261"/>
                  <a:pt x="34563" y="15812"/>
                </a:cubicBezTo>
                <a:cubicBezTo>
                  <a:pt x="34690" y="15609"/>
                  <a:pt x="34551" y="15363"/>
                  <a:pt x="34387" y="15363"/>
                </a:cubicBezTo>
                <a:cubicBezTo>
                  <a:pt x="34341" y="15363"/>
                  <a:pt x="34293" y="15382"/>
                  <a:pt x="34248" y="15428"/>
                </a:cubicBezTo>
                <a:cubicBezTo>
                  <a:pt x="31563" y="18164"/>
                  <a:pt x="29446" y="20125"/>
                  <a:pt x="27573" y="21323"/>
                </a:cubicBezTo>
                <a:cubicBezTo>
                  <a:pt x="25311" y="17231"/>
                  <a:pt x="24499" y="10757"/>
                  <a:pt x="23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7"/>
          <p:cNvSpPr/>
          <p:nvPr/>
        </p:nvSpPr>
        <p:spPr>
          <a:xfrm>
            <a:off x="6395400" y="78575"/>
            <a:ext cx="420900" cy="4209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7"/>
          <p:cNvSpPr/>
          <p:nvPr/>
        </p:nvSpPr>
        <p:spPr>
          <a:xfrm>
            <a:off x="7276799" y="156124"/>
            <a:ext cx="265791" cy="265791"/>
          </a:xfrm>
          <a:custGeom>
            <a:avLst/>
            <a:gdLst/>
            <a:ahLst/>
            <a:cxnLst/>
            <a:rect l="l" t="t" r="r" b="b"/>
            <a:pathLst>
              <a:path w="45925" h="45925" extrusionOk="0">
                <a:moveTo>
                  <a:pt x="12814" y="0"/>
                </a:moveTo>
                <a:lnTo>
                  <a:pt x="12814" y="0"/>
                </a:lnTo>
                <a:cubicBezTo>
                  <a:pt x="15347" y="10305"/>
                  <a:pt x="14817" y="14246"/>
                  <a:pt x="8799" y="14246"/>
                </a:cubicBezTo>
                <a:cubicBezTo>
                  <a:pt x="6622" y="14246"/>
                  <a:pt x="3728" y="13730"/>
                  <a:pt x="0" y="12814"/>
                </a:cubicBezTo>
                <a:lnTo>
                  <a:pt x="0" y="12814"/>
                </a:lnTo>
                <a:cubicBezTo>
                  <a:pt x="14032" y="19015"/>
                  <a:pt x="14032" y="26909"/>
                  <a:pt x="0" y="33110"/>
                </a:cubicBezTo>
                <a:cubicBezTo>
                  <a:pt x="3727" y="32194"/>
                  <a:pt x="6622" y="31679"/>
                  <a:pt x="8799" y="31679"/>
                </a:cubicBezTo>
                <a:cubicBezTo>
                  <a:pt x="14817" y="31679"/>
                  <a:pt x="15347" y="35619"/>
                  <a:pt x="12814" y="45924"/>
                </a:cubicBezTo>
                <a:cubicBezTo>
                  <a:pt x="15915" y="38908"/>
                  <a:pt x="19439" y="35400"/>
                  <a:pt x="22962" y="35400"/>
                </a:cubicBezTo>
                <a:cubicBezTo>
                  <a:pt x="26486" y="35400"/>
                  <a:pt x="30010" y="38908"/>
                  <a:pt x="33111" y="45924"/>
                </a:cubicBezTo>
                <a:cubicBezTo>
                  <a:pt x="30577" y="35619"/>
                  <a:pt x="31107" y="31679"/>
                  <a:pt x="37126" y="31679"/>
                </a:cubicBezTo>
                <a:cubicBezTo>
                  <a:pt x="39303" y="31679"/>
                  <a:pt x="42197" y="32194"/>
                  <a:pt x="45924" y="33110"/>
                </a:cubicBezTo>
                <a:cubicBezTo>
                  <a:pt x="31892" y="26909"/>
                  <a:pt x="31892" y="19015"/>
                  <a:pt x="45924" y="12814"/>
                </a:cubicBezTo>
                <a:lnTo>
                  <a:pt x="45924" y="12814"/>
                </a:lnTo>
                <a:cubicBezTo>
                  <a:pt x="42197" y="13730"/>
                  <a:pt x="39302" y="14246"/>
                  <a:pt x="37126" y="14246"/>
                </a:cubicBezTo>
                <a:cubicBezTo>
                  <a:pt x="31107" y="14246"/>
                  <a:pt x="30577" y="10305"/>
                  <a:pt x="33111" y="0"/>
                </a:cubicBezTo>
                <a:lnTo>
                  <a:pt x="33111" y="0"/>
                </a:lnTo>
                <a:cubicBezTo>
                  <a:pt x="30010" y="7016"/>
                  <a:pt x="26486" y="10524"/>
                  <a:pt x="22962" y="10524"/>
                </a:cubicBezTo>
                <a:cubicBezTo>
                  <a:pt x="19439" y="10524"/>
                  <a:pt x="15915" y="7016"/>
                  <a:pt x="12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7"/>
          <p:cNvSpPr/>
          <p:nvPr/>
        </p:nvSpPr>
        <p:spPr>
          <a:xfrm>
            <a:off x="6478625" y="130738"/>
            <a:ext cx="254462" cy="316575"/>
          </a:xfrm>
          <a:custGeom>
            <a:avLst/>
            <a:gdLst/>
            <a:ahLst/>
            <a:cxnLst/>
            <a:rect l="l" t="t" r="r" b="b"/>
            <a:pathLst>
              <a:path w="47232" h="58761" extrusionOk="0">
                <a:moveTo>
                  <a:pt x="23617" y="0"/>
                </a:moveTo>
                <a:cubicBezTo>
                  <a:pt x="22723" y="10902"/>
                  <a:pt x="21900" y="17404"/>
                  <a:pt x="19569" y="21488"/>
                </a:cubicBezTo>
                <a:cubicBezTo>
                  <a:pt x="17655" y="20353"/>
                  <a:pt x="15481" y="18448"/>
                  <a:pt x="12709" y="15762"/>
                </a:cubicBezTo>
                <a:cubicBezTo>
                  <a:pt x="12665" y="15720"/>
                  <a:pt x="12619" y="15702"/>
                  <a:pt x="12574" y="15702"/>
                </a:cubicBezTo>
                <a:cubicBezTo>
                  <a:pt x="12407" y="15702"/>
                  <a:pt x="12270" y="15955"/>
                  <a:pt x="12401" y="16155"/>
                </a:cubicBezTo>
                <a:cubicBezTo>
                  <a:pt x="14600" y="19495"/>
                  <a:pt x="16178" y="22129"/>
                  <a:pt x="17139" y="24458"/>
                </a:cubicBezTo>
                <a:cubicBezTo>
                  <a:pt x="13850" y="27273"/>
                  <a:pt x="8647" y="28281"/>
                  <a:pt x="1" y="29380"/>
                </a:cubicBezTo>
                <a:cubicBezTo>
                  <a:pt x="8764" y="30494"/>
                  <a:pt x="13992" y="31514"/>
                  <a:pt x="17273" y="34417"/>
                </a:cubicBezTo>
                <a:cubicBezTo>
                  <a:pt x="16362" y="36798"/>
                  <a:pt x="14829" y="39501"/>
                  <a:pt x="12671" y="42950"/>
                </a:cubicBezTo>
                <a:cubicBezTo>
                  <a:pt x="12545" y="43153"/>
                  <a:pt x="12683" y="43400"/>
                  <a:pt x="12848" y="43400"/>
                </a:cubicBezTo>
                <a:cubicBezTo>
                  <a:pt x="12894" y="43400"/>
                  <a:pt x="12942" y="43380"/>
                  <a:pt x="12987" y="43334"/>
                </a:cubicBezTo>
                <a:cubicBezTo>
                  <a:pt x="15672" y="40598"/>
                  <a:pt x="17788" y="38638"/>
                  <a:pt x="19662" y="37440"/>
                </a:cubicBezTo>
                <a:cubicBezTo>
                  <a:pt x="21922" y="41532"/>
                  <a:pt x="22736" y="48005"/>
                  <a:pt x="23617" y="58760"/>
                </a:cubicBezTo>
                <a:cubicBezTo>
                  <a:pt x="24512" y="47860"/>
                  <a:pt x="25333" y="41358"/>
                  <a:pt x="27664" y="37275"/>
                </a:cubicBezTo>
                <a:cubicBezTo>
                  <a:pt x="29577" y="38408"/>
                  <a:pt x="31751" y="40315"/>
                  <a:pt x="34523" y="43000"/>
                </a:cubicBezTo>
                <a:cubicBezTo>
                  <a:pt x="34567" y="43042"/>
                  <a:pt x="34614" y="43060"/>
                  <a:pt x="34658" y="43060"/>
                </a:cubicBezTo>
                <a:cubicBezTo>
                  <a:pt x="34825" y="43060"/>
                  <a:pt x="34962" y="42807"/>
                  <a:pt x="34832" y="42607"/>
                </a:cubicBezTo>
                <a:cubicBezTo>
                  <a:pt x="32634" y="39267"/>
                  <a:pt x="31056" y="36633"/>
                  <a:pt x="30093" y="34303"/>
                </a:cubicBezTo>
                <a:cubicBezTo>
                  <a:pt x="33382" y="31489"/>
                  <a:pt x="38587" y="30481"/>
                  <a:pt x="47231" y="29381"/>
                </a:cubicBezTo>
                <a:cubicBezTo>
                  <a:pt x="38471" y="28268"/>
                  <a:pt x="33243" y="27247"/>
                  <a:pt x="29962" y="24345"/>
                </a:cubicBezTo>
                <a:cubicBezTo>
                  <a:pt x="30872" y="21964"/>
                  <a:pt x="32404" y="19261"/>
                  <a:pt x="34563" y="15812"/>
                </a:cubicBezTo>
                <a:cubicBezTo>
                  <a:pt x="34690" y="15609"/>
                  <a:pt x="34551" y="15363"/>
                  <a:pt x="34387" y="15363"/>
                </a:cubicBezTo>
                <a:cubicBezTo>
                  <a:pt x="34341" y="15363"/>
                  <a:pt x="34293" y="15382"/>
                  <a:pt x="34248" y="15428"/>
                </a:cubicBezTo>
                <a:cubicBezTo>
                  <a:pt x="31563" y="18164"/>
                  <a:pt x="29446" y="20125"/>
                  <a:pt x="27573" y="21323"/>
                </a:cubicBezTo>
                <a:cubicBezTo>
                  <a:pt x="25311" y="17231"/>
                  <a:pt x="24499" y="10757"/>
                  <a:pt x="23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2">
  <p:cSld name="TITLE_ONLY_1">
    <p:spTree>
      <p:nvGrpSpPr>
        <p:cNvPr id="1" name="Shape 312"/>
        <p:cNvGrpSpPr/>
        <p:nvPr/>
      </p:nvGrpSpPr>
      <p:grpSpPr>
        <a:xfrm>
          <a:off x="0" y="0"/>
          <a:ext cx="0" cy="0"/>
          <a:chOff x="0" y="0"/>
          <a:chExt cx="0" cy="0"/>
        </a:xfrm>
      </p:grpSpPr>
      <p:sp>
        <p:nvSpPr>
          <p:cNvPr id="313" name="Google Shape;313;p18"/>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14" name="Google Shape;314;p18"/>
          <p:cNvSpPr/>
          <p:nvPr/>
        </p:nvSpPr>
        <p:spPr>
          <a:xfrm>
            <a:off x="1925" y="4725900"/>
            <a:ext cx="1523400" cy="2088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8"/>
          <p:cNvSpPr/>
          <p:nvPr/>
        </p:nvSpPr>
        <p:spPr>
          <a:xfrm>
            <a:off x="1525275" y="4725900"/>
            <a:ext cx="1523400" cy="2088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18"/>
          <p:cNvSpPr/>
          <p:nvPr/>
        </p:nvSpPr>
        <p:spPr>
          <a:xfrm>
            <a:off x="3047800" y="4725900"/>
            <a:ext cx="1523400" cy="2088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18"/>
          <p:cNvSpPr/>
          <p:nvPr/>
        </p:nvSpPr>
        <p:spPr>
          <a:xfrm>
            <a:off x="4571200" y="4725900"/>
            <a:ext cx="1523400" cy="2088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8"/>
          <p:cNvSpPr/>
          <p:nvPr/>
        </p:nvSpPr>
        <p:spPr>
          <a:xfrm>
            <a:off x="6093675" y="4725900"/>
            <a:ext cx="1523400" cy="2088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18"/>
          <p:cNvSpPr/>
          <p:nvPr/>
        </p:nvSpPr>
        <p:spPr>
          <a:xfrm>
            <a:off x="7617125" y="4725900"/>
            <a:ext cx="1523400" cy="2088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18"/>
          <p:cNvSpPr/>
          <p:nvPr/>
        </p:nvSpPr>
        <p:spPr>
          <a:xfrm>
            <a:off x="1925"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sp>
        <p:nvSpPr>
          <p:cNvPr id="321" name="Google Shape;321;p18"/>
          <p:cNvSpPr/>
          <p:nvPr/>
        </p:nvSpPr>
        <p:spPr>
          <a:xfrm>
            <a:off x="6842200"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sp>
        <p:nvSpPr>
          <p:cNvPr id="322" name="Google Shape;322;p18"/>
          <p:cNvSpPr/>
          <p:nvPr/>
        </p:nvSpPr>
        <p:spPr>
          <a:xfrm>
            <a:off x="2301725" y="4934700"/>
            <a:ext cx="45405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solidFill>
                  <a:schemeClr val="dk1"/>
                </a:solidFill>
                <a:latin typeface="Abel"/>
                <a:ea typeface="Abel"/>
                <a:cs typeface="Abel"/>
                <a:sym typeface="Abel"/>
              </a:rPr>
              <a:t>LGBTQ+</a:t>
            </a:r>
            <a:endParaRPr sz="1000">
              <a:latin typeface="Abel"/>
              <a:ea typeface="Abel"/>
              <a:cs typeface="Abel"/>
              <a:sym typeface="Abel"/>
            </a:endParaRPr>
          </a:p>
        </p:txBody>
      </p:sp>
      <p:grpSp>
        <p:nvGrpSpPr>
          <p:cNvPr id="323" name="Google Shape;323;p18"/>
          <p:cNvGrpSpPr/>
          <p:nvPr/>
        </p:nvGrpSpPr>
        <p:grpSpPr>
          <a:xfrm>
            <a:off x="4361550" y="78575"/>
            <a:ext cx="420900" cy="420900"/>
            <a:chOff x="509550" y="78575"/>
            <a:chExt cx="420900" cy="420900"/>
          </a:xfrm>
        </p:grpSpPr>
        <p:sp>
          <p:nvSpPr>
            <p:cNvPr id="324" name="Google Shape;324;p18"/>
            <p:cNvSpPr/>
            <p:nvPr/>
          </p:nvSpPr>
          <p:spPr>
            <a:xfrm>
              <a:off x="509550" y="78575"/>
              <a:ext cx="420900" cy="420900"/>
            </a:xfrm>
            <a:prstGeom prst="ellipse">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8"/>
            <p:cNvSpPr/>
            <p:nvPr/>
          </p:nvSpPr>
          <p:spPr>
            <a:xfrm>
              <a:off x="592775" y="130738"/>
              <a:ext cx="254462" cy="316575"/>
            </a:xfrm>
            <a:custGeom>
              <a:avLst/>
              <a:gdLst/>
              <a:ahLst/>
              <a:cxnLst/>
              <a:rect l="l" t="t" r="r" b="b"/>
              <a:pathLst>
                <a:path w="47232" h="58761" extrusionOk="0">
                  <a:moveTo>
                    <a:pt x="23617" y="0"/>
                  </a:moveTo>
                  <a:cubicBezTo>
                    <a:pt x="22723" y="10902"/>
                    <a:pt x="21900" y="17404"/>
                    <a:pt x="19569" y="21488"/>
                  </a:cubicBezTo>
                  <a:cubicBezTo>
                    <a:pt x="17655" y="20353"/>
                    <a:pt x="15481" y="18448"/>
                    <a:pt x="12709" y="15762"/>
                  </a:cubicBezTo>
                  <a:cubicBezTo>
                    <a:pt x="12665" y="15720"/>
                    <a:pt x="12619" y="15702"/>
                    <a:pt x="12574" y="15702"/>
                  </a:cubicBezTo>
                  <a:cubicBezTo>
                    <a:pt x="12407" y="15702"/>
                    <a:pt x="12270" y="15955"/>
                    <a:pt x="12401" y="16155"/>
                  </a:cubicBezTo>
                  <a:cubicBezTo>
                    <a:pt x="14600" y="19495"/>
                    <a:pt x="16178" y="22129"/>
                    <a:pt x="17139" y="24458"/>
                  </a:cubicBezTo>
                  <a:cubicBezTo>
                    <a:pt x="13850" y="27273"/>
                    <a:pt x="8647" y="28281"/>
                    <a:pt x="1" y="29380"/>
                  </a:cubicBezTo>
                  <a:cubicBezTo>
                    <a:pt x="8764" y="30494"/>
                    <a:pt x="13992" y="31514"/>
                    <a:pt x="17273" y="34417"/>
                  </a:cubicBezTo>
                  <a:cubicBezTo>
                    <a:pt x="16362" y="36798"/>
                    <a:pt x="14829" y="39501"/>
                    <a:pt x="12671" y="42950"/>
                  </a:cubicBezTo>
                  <a:cubicBezTo>
                    <a:pt x="12545" y="43153"/>
                    <a:pt x="12683" y="43400"/>
                    <a:pt x="12848" y="43400"/>
                  </a:cubicBezTo>
                  <a:cubicBezTo>
                    <a:pt x="12894" y="43400"/>
                    <a:pt x="12942" y="43380"/>
                    <a:pt x="12987" y="43334"/>
                  </a:cubicBezTo>
                  <a:cubicBezTo>
                    <a:pt x="15672" y="40598"/>
                    <a:pt x="17788" y="38638"/>
                    <a:pt x="19662" y="37440"/>
                  </a:cubicBezTo>
                  <a:cubicBezTo>
                    <a:pt x="21922" y="41532"/>
                    <a:pt x="22736" y="48005"/>
                    <a:pt x="23617" y="58760"/>
                  </a:cubicBezTo>
                  <a:cubicBezTo>
                    <a:pt x="24512" y="47860"/>
                    <a:pt x="25333" y="41358"/>
                    <a:pt x="27664" y="37275"/>
                  </a:cubicBezTo>
                  <a:cubicBezTo>
                    <a:pt x="29577" y="38408"/>
                    <a:pt x="31751" y="40315"/>
                    <a:pt x="34523" y="43000"/>
                  </a:cubicBezTo>
                  <a:cubicBezTo>
                    <a:pt x="34567" y="43042"/>
                    <a:pt x="34614" y="43060"/>
                    <a:pt x="34658" y="43060"/>
                  </a:cubicBezTo>
                  <a:cubicBezTo>
                    <a:pt x="34825" y="43060"/>
                    <a:pt x="34962" y="42807"/>
                    <a:pt x="34832" y="42607"/>
                  </a:cubicBezTo>
                  <a:cubicBezTo>
                    <a:pt x="32634" y="39267"/>
                    <a:pt x="31056" y="36633"/>
                    <a:pt x="30093" y="34303"/>
                  </a:cubicBezTo>
                  <a:cubicBezTo>
                    <a:pt x="33382" y="31489"/>
                    <a:pt x="38587" y="30481"/>
                    <a:pt x="47231" y="29381"/>
                  </a:cubicBezTo>
                  <a:cubicBezTo>
                    <a:pt x="38471" y="28268"/>
                    <a:pt x="33243" y="27247"/>
                    <a:pt x="29962" y="24345"/>
                  </a:cubicBezTo>
                  <a:cubicBezTo>
                    <a:pt x="30872" y="21964"/>
                    <a:pt x="32404" y="19261"/>
                    <a:pt x="34563" y="15812"/>
                  </a:cubicBezTo>
                  <a:cubicBezTo>
                    <a:pt x="34690" y="15609"/>
                    <a:pt x="34551" y="15363"/>
                    <a:pt x="34387" y="15363"/>
                  </a:cubicBezTo>
                  <a:cubicBezTo>
                    <a:pt x="34341" y="15363"/>
                    <a:pt x="34293" y="15382"/>
                    <a:pt x="34248" y="15428"/>
                  </a:cubicBezTo>
                  <a:cubicBezTo>
                    <a:pt x="31563" y="18164"/>
                    <a:pt x="29446" y="20125"/>
                    <a:pt x="27573" y="21323"/>
                  </a:cubicBezTo>
                  <a:cubicBezTo>
                    <a:pt x="25311" y="17231"/>
                    <a:pt x="24499" y="10757"/>
                    <a:pt x="23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6" name="Google Shape;326;p18"/>
          <p:cNvSpPr/>
          <p:nvPr/>
        </p:nvSpPr>
        <p:spPr>
          <a:xfrm>
            <a:off x="5165400" y="78575"/>
            <a:ext cx="420900" cy="4209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8"/>
          <p:cNvSpPr/>
          <p:nvPr/>
        </p:nvSpPr>
        <p:spPr>
          <a:xfrm>
            <a:off x="3557700" y="78575"/>
            <a:ext cx="420900" cy="4209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8"/>
          <p:cNvSpPr/>
          <p:nvPr/>
        </p:nvSpPr>
        <p:spPr>
          <a:xfrm>
            <a:off x="3635249" y="156124"/>
            <a:ext cx="265791" cy="265791"/>
          </a:xfrm>
          <a:custGeom>
            <a:avLst/>
            <a:gdLst/>
            <a:ahLst/>
            <a:cxnLst/>
            <a:rect l="l" t="t" r="r" b="b"/>
            <a:pathLst>
              <a:path w="45925" h="45925" extrusionOk="0">
                <a:moveTo>
                  <a:pt x="12814" y="0"/>
                </a:moveTo>
                <a:lnTo>
                  <a:pt x="12814" y="0"/>
                </a:lnTo>
                <a:cubicBezTo>
                  <a:pt x="15347" y="10305"/>
                  <a:pt x="14817" y="14246"/>
                  <a:pt x="8799" y="14246"/>
                </a:cubicBezTo>
                <a:cubicBezTo>
                  <a:pt x="6622" y="14246"/>
                  <a:pt x="3728" y="13730"/>
                  <a:pt x="0" y="12814"/>
                </a:cubicBezTo>
                <a:lnTo>
                  <a:pt x="0" y="12814"/>
                </a:lnTo>
                <a:cubicBezTo>
                  <a:pt x="14032" y="19015"/>
                  <a:pt x="14032" y="26909"/>
                  <a:pt x="0" y="33110"/>
                </a:cubicBezTo>
                <a:cubicBezTo>
                  <a:pt x="3727" y="32194"/>
                  <a:pt x="6622" y="31679"/>
                  <a:pt x="8799" y="31679"/>
                </a:cubicBezTo>
                <a:cubicBezTo>
                  <a:pt x="14817" y="31679"/>
                  <a:pt x="15347" y="35619"/>
                  <a:pt x="12814" y="45924"/>
                </a:cubicBezTo>
                <a:cubicBezTo>
                  <a:pt x="15915" y="38908"/>
                  <a:pt x="19439" y="35400"/>
                  <a:pt x="22962" y="35400"/>
                </a:cubicBezTo>
                <a:cubicBezTo>
                  <a:pt x="26486" y="35400"/>
                  <a:pt x="30010" y="38908"/>
                  <a:pt x="33111" y="45924"/>
                </a:cubicBezTo>
                <a:cubicBezTo>
                  <a:pt x="30577" y="35619"/>
                  <a:pt x="31107" y="31679"/>
                  <a:pt x="37126" y="31679"/>
                </a:cubicBezTo>
                <a:cubicBezTo>
                  <a:pt x="39303" y="31679"/>
                  <a:pt x="42197" y="32194"/>
                  <a:pt x="45924" y="33110"/>
                </a:cubicBezTo>
                <a:cubicBezTo>
                  <a:pt x="31892" y="26909"/>
                  <a:pt x="31892" y="19015"/>
                  <a:pt x="45924" y="12814"/>
                </a:cubicBezTo>
                <a:lnTo>
                  <a:pt x="45924" y="12814"/>
                </a:lnTo>
                <a:cubicBezTo>
                  <a:pt x="42197" y="13730"/>
                  <a:pt x="39302" y="14246"/>
                  <a:pt x="37126" y="14246"/>
                </a:cubicBezTo>
                <a:cubicBezTo>
                  <a:pt x="31107" y="14246"/>
                  <a:pt x="30577" y="10305"/>
                  <a:pt x="33111" y="0"/>
                </a:cubicBezTo>
                <a:lnTo>
                  <a:pt x="33111" y="0"/>
                </a:lnTo>
                <a:cubicBezTo>
                  <a:pt x="30010" y="7016"/>
                  <a:pt x="26486" y="10524"/>
                  <a:pt x="22962" y="10524"/>
                </a:cubicBezTo>
                <a:cubicBezTo>
                  <a:pt x="19439" y="10524"/>
                  <a:pt x="15915" y="7016"/>
                  <a:pt x="12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8"/>
          <p:cNvSpPr/>
          <p:nvPr/>
        </p:nvSpPr>
        <p:spPr>
          <a:xfrm>
            <a:off x="5242949" y="156124"/>
            <a:ext cx="265791" cy="265791"/>
          </a:xfrm>
          <a:custGeom>
            <a:avLst/>
            <a:gdLst/>
            <a:ahLst/>
            <a:cxnLst/>
            <a:rect l="l" t="t" r="r" b="b"/>
            <a:pathLst>
              <a:path w="45925" h="45925" extrusionOk="0">
                <a:moveTo>
                  <a:pt x="12814" y="0"/>
                </a:moveTo>
                <a:lnTo>
                  <a:pt x="12814" y="0"/>
                </a:lnTo>
                <a:cubicBezTo>
                  <a:pt x="15347" y="10305"/>
                  <a:pt x="14817" y="14246"/>
                  <a:pt x="8799" y="14246"/>
                </a:cubicBezTo>
                <a:cubicBezTo>
                  <a:pt x="6622" y="14246"/>
                  <a:pt x="3728" y="13730"/>
                  <a:pt x="0" y="12814"/>
                </a:cubicBezTo>
                <a:lnTo>
                  <a:pt x="0" y="12814"/>
                </a:lnTo>
                <a:cubicBezTo>
                  <a:pt x="14032" y="19015"/>
                  <a:pt x="14032" y="26909"/>
                  <a:pt x="0" y="33110"/>
                </a:cubicBezTo>
                <a:cubicBezTo>
                  <a:pt x="3727" y="32194"/>
                  <a:pt x="6622" y="31679"/>
                  <a:pt x="8799" y="31679"/>
                </a:cubicBezTo>
                <a:cubicBezTo>
                  <a:pt x="14817" y="31679"/>
                  <a:pt x="15347" y="35619"/>
                  <a:pt x="12814" y="45924"/>
                </a:cubicBezTo>
                <a:cubicBezTo>
                  <a:pt x="15915" y="38908"/>
                  <a:pt x="19439" y="35400"/>
                  <a:pt x="22962" y="35400"/>
                </a:cubicBezTo>
                <a:cubicBezTo>
                  <a:pt x="26486" y="35400"/>
                  <a:pt x="30010" y="38908"/>
                  <a:pt x="33111" y="45924"/>
                </a:cubicBezTo>
                <a:cubicBezTo>
                  <a:pt x="30577" y="35619"/>
                  <a:pt x="31107" y="31679"/>
                  <a:pt x="37126" y="31679"/>
                </a:cubicBezTo>
                <a:cubicBezTo>
                  <a:pt x="39303" y="31679"/>
                  <a:pt x="42197" y="32194"/>
                  <a:pt x="45924" y="33110"/>
                </a:cubicBezTo>
                <a:cubicBezTo>
                  <a:pt x="31892" y="26909"/>
                  <a:pt x="31892" y="19015"/>
                  <a:pt x="45924" y="12814"/>
                </a:cubicBezTo>
                <a:lnTo>
                  <a:pt x="45924" y="12814"/>
                </a:lnTo>
                <a:cubicBezTo>
                  <a:pt x="42197" y="13730"/>
                  <a:pt x="39302" y="14246"/>
                  <a:pt x="37126" y="14246"/>
                </a:cubicBezTo>
                <a:cubicBezTo>
                  <a:pt x="31107" y="14246"/>
                  <a:pt x="30577" y="10305"/>
                  <a:pt x="33111" y="0"/>
                </a:cubicBezTo>
                <a:lnTo>
                  <a:pt x="33111" y="0"/>
                </a:lnTo>
                <a:cubicBezTo>
                  <a:pt x="30010" y="7016"/>
                  <a:pt x="26486" y="10524"/>
                  <a:pt x="22962" y="10524"/>
                </a:cubicBezTo>
                <a:cubicBezTo>
                  <a:pt x="19439" y="10524"/>
                  <a:pt x="15915" y="7016"/>
                  <a:pt x="12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3">
  <p:cSld name="BLANK_1_1_1_1_2">
    <p:spTree>
      <p:nvGrpSpPr>
        <p:cNvPr id="1" name="Shape 330"/>
        <p:cNvGrpSpPr/>
        <p:nvPr/>
      </p:nvGrpSpPr>
      <p:grpSpPr>
        <a:xfrm>
          <a:off x="0" y="0"/>
          <a:ext cx="0" cy="0"/>
          <a:chOff x="0" y="0"/>
          <a:chExt cx="0" cy="0"/>
        </a:xfrm>
      </p:grpSpPr>
      <p:sp>
        <p:nvSpPr>
          <p:cNvPr id="331" name="Google Shape;331;p19"/>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32" name="Google Shape;332;p19"/>
          <p:cNvSpPr/>
          <p:nvPr/>
        </p:nvSpPr>
        <p:spPr>
          <a:xfrm>
            <a:off x="1925" y="4725900"/>
            <a:ext cx="1523400" cy="2088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9"/>
          <p:cNvSpPr/>
          <p:nvPr/>
        </p:nvSpPr>
        <p:spPr>
          <a:xfrm>
            <a:off x="1525275" y="4725900"/>
            <a:ext cx="1523400" cy="2088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9"/>
          <p:cNvSpPr/>
          <p:nvPr/>
        </p:nvSpPr>
        <p:spPr>
          <a:xfrm>
            <a:off x="3047800" y="4725900"/>
            <a:ext cx="1523400" cy="2088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9"/>
          <p:cNvSpPr/>
          <p:nvPr/>
        </p:nvSpPr>
        <p:spPr>
          <a:xfrm>
            <a:off x="4571200" y="4725900"/>
            <a:ext cx="1523400" cy="2088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9"/>
          <p:cNvSpPr/>
          <p:nvPr/>
        </p:nvSpPr>
        <p:spPr>
          <a:xfrm>
            <a:off x="6093675" y="4725900"/>
            <a:ext cx="1523400" cy="2088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9"/>
          <p:cNvSpPr/>
          <p:nvPr/>
        </p:nvSpPr>
        <p:spPr>
          <a:xfrm>
            <a:off x="7617125" y="4725900"/>
            <a:ext cx="1523400" cy="2088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9"/>
          <p:cNvSpPr/>
          <p:nvPr/>
        </p:nvSpPr>
        <p:spPr>
          <a:xfrm>
            <a:off x="1925"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Abel"/>
                <a:ea typeface="Abel"/>
                <a:cs typeface="Abel"/>
                <a:sym typeface="Abel"/>
              </a:rPr>
              <a:t>Friendly</a:t>
            </a:r>
            <a:endParaRPr sz="1000">
              <a:latin typeface="Abel"/>
              <a:ea typeface="Abel"/>
              <a:cs typeface="Abel"/>
              <a:sym typeface="Abel"/>
            </a:endParaRPr>
          </a:p>
        </p:txBody>
      </p:sp>
      <p:sp>
        <p:nvSpPr>
          <p:cNvPr id="339" name="Google Shape;339;p19"/>
          <p:cNvSpPr/>
          <p:nvPr/>
        </p:nvSpPr>
        <p:spPr>
          <a:xfrm>
            <a:off x="6842200"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Abel"/>
                <a:ea typeface="Abel"/>
                <a:cs typeface="Abel"/>
                <a:sym typeface="Abel"/>
              </a:rPr>
              <a:t>Experiences</a:t>
            </a:r>
            <a:endParaRPr sz="1000">
              <a:latin typeface="Abel"/>
              <a:ea typeface="Abel"/>
              <a:cs typeface="Abel"/>
              <a:sym typeface="Abel"/>
            </a:endParaRPr>
          </a:p>
        </p:txBody>
      </p:sp>
      <p:sp>
        <p:nvSpPr>
          <p:cNvPr id="340" name="Google Shape;340;p19"/>
          <p:cNvSpPr/>
          <p:nvPr/>
        </p:nvSpPr>
        <p:spPr>
          <a:xfrm>
            <a:off x="2301725" y="4934700"/>
            <a:ext cx="45405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sp>
        <p:nvSpPr>
          <p:cNvPr id="341" name="Google Shape;341;p19"/>
          <p:cNvSpPr/>
          <p:nvPr/>
        </p:nvSpPr>
        <p:spPr>
          <a:xfrm>
            <a:off x="8579450" y="540000"/>
            <a:ext cx="420900" cy="4209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9"/>
          <p:cNvSpPr/>
          <p:nvPr/>
        </p:nvSpPr>
        <p:spPr>
          <a:xfrm>
            <a:off x="8579450" y="1065650"/>
            <a:ext cx="420900" cy="420900"/>
          </a:xfrm>
          <a:prstGeom prst="ellipse">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9"/>
          <p:cNvSpPr/>
          <p:nvPr/>
        </p:nvSpPr>
        <p:spPr>
          <a:xfrm>
            <a:off x="8579450" y="1591300"/>
            <a:ext cx="420900" cy="4209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4" name="Google Shape;344;p19"/>
          <p:cNvGrpSpPr/>
          <p:nvPr/>
        </p:nvGrpSpPr>
        <p:grpSpPr>
          <a:xfrm>
            <a:off x="8612755" y="1099149"/>
            <a:ext cx="354291" cy="353897"/>
            <a:chOff x="447875" y="2297100"/>
            <a:chExt cx="1237050" cy="1235675"/>
          </a:xfrm>
        </p:grpSpPr>
        <p:sp>
          <p:nvSpPr>
            <p:cNvPr id="345" name="Google Shape;345;p19"/>
            <p:cNvSpPr/>
            <p:nvPr/>
          </p:nvSpPr>
          <p:spPr>
            <a:xfrm>
              <a:off x="447875" y="2889100"/>
              <a:ext cx="558500" cy="51775"/>
            </a:xfrm>
            <a:custGeom>
              <a:avLst/>
              <a:gdLst/>
              <a:ahLst/>
              <a:cxnLst/>
              <a:rect l="l" t="t" r="r" b="b"/>
              <a:pathLst>
                <a:path w="22340" h="2071" extrusionOk="0">
                  <a:moveTo>
                    <a:pt x="15693" y="0"/>
                  </a:moveTo>
                  <a:cubicBezTo>
                    <a:pt x="11940" y="0"/>
                    <a:pt x="6881" y="448"/>
                    <a:pt x="113" y="944"/>
                  </a:cubicBezTo>
                  <a:cubicBezTo>
                    <a:pt x="0" y="952"/>
                    <a:pt x="0" y="1117"/>
                    <a:pt x="113" y="1127"/>
                  </a:cubicBezTo>
                  <a:cubicBezTo>
                    <a:pt x="6880" y="1623"/>
                    <a:pt x="11940" y="2071"/>
                    <a:pt x="15693" y="2071"/>
                  </a:cubicBezTo>
                  <a:cubicBezTo>
                    <a:pt x="18657" y="2071"/>
                    <a:pt x="20806" y="1791"/>
                    <a:pt x="22339" y="1035"/>
                  </a:cubicBezTo>
                  <a:cubicBezTo>
                    <a:pt x="20806" y="280"/>
                    <a:pt x="18657" y="0"/>
                    <a:pt x="1569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9"/>
            <p:cNvSpPr/>
            <p:nvPr/>
          </p:nvSpPr>
          <p:spPr>
            <a:xfrm>
              <a:off x="1023550" y="2297100"/>
              <a:ext cx="85675" cy="557800"/>
            </a:xfrm>
            <a:custGeom>
              <a:avLst/>
              <a:gdLst/>
              <a:ahLst/>
              <a:cxnLst/>
              <a:rect l="l" t="t" r="r" b="b"/>
              <a:pathLst>
                <a:path w="3427" h="22312" extrusionOk="0">
                  <a:moveTo>
                    <a:pt x="1713" y="1"/>
                  </a:moveTo>
                  <a:cubicBezTo>
                    <a:pt x="1669" y="1"/>
                    <a:pt x="1626" y="29"/>
                    <a:pt x="1622" y="85"/>
                  </a:cubicBezTo>
                  <a:cubicBezTo>
                    <a:pt x="735" y="12199"/>
                    <a:pt x="0" y="18839"/>
                    <a:pt x="1714" y="22312"/>
                  </a:cubicBezTo>
                  <a:cubicBezTo>
                    <a:pt x="3426" y="18839"/>
                    <a:pt x="2693" y="12199"/>
                    <a:pt x="1804" y="85"/>
                  </a:cubicBezTo>
                  <a:cubicBezTo>
                    <a:pt x="1801" y="29"/>
                    <a:pt x="1757" y="1"/>
                    <a:pt x="171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9"/>
            <p:cNvSpPr/>
            <p:nvPr/>
          </p:nvSpPr>
          <p:spPr>
            <a:xfrm>
              <a:off x="1023550" y="2974975"/>
              <a:ext cx="85675" cy="557800"/>
            </a:xfrm>
            <a:custGeom>
              <a:avLst/>
              <a:gdLst/>
              <a:ahLst/>
              <a:cxnLst/>
              <a:rect l="l" t="t" r="r" b="b"/>
              <a:pathLst>
                <a:path w="3427" h="22312" extrusionOk="0">
                  <a:moveTo>
                    <a:pt x="1714" y="0"/>
                  </a:moveTo>
                  <a:cubicBezTo>
                    <a:pt x="0" y="3473"/>
                    <a:pt x="735" y="10113"/>
                    <a:pt x="1622" y="22225"/>
                  </a:cubicBezTo>
                  <a:cubicBezTo>
                    <a:pt x="1626" y="22283"/>
                    <a:pt x="1669" y="22312"/>
                    <a:pt x="1713" y="22312"/>
                  </a:cubicBezTo>
                  <a:cubicBezTo>
                    <a:pt x="1757" y="22312"/>
                    <a:pt x="1801" y="22283"/>
                    <a:pt x="1804" y="22225"/>
                  </a:cubicBezTo>
                  <a:cubicBezTo>
                    <a:pt x="2693" y="10113"/>
                    <a:pt x="3426" y="3473"/>
                    <a:pt x="171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9"/>
            <p:cNvSpPr/>
            <p:nvPr/>
          </p:nvSpPr>
          <p:spPr>
            <a:xfrm>
              <a:off x="1126400" y="2889025"/>
              <a:ext cx="558525" cy="51800"/>
            </a:xfrm>
            <a:custGeom>
              <a:avLst/>
              <a:gdLst/>
              <a:ahLst/>
              <a:cxnLst/>
              <a:rect l="l" t="t" r="r" b="b"/>
              <a:pathLst>
                <a:path w="22341" h="2072" extrusionOk="0">
                  <a:moveTo>
                    <a:pt x="6646" y="1"/>
                  </a:moveTo>
                  <a:cubicBezTo>
                    <a:pt x="3682" y="1"/>
                    <a:pt x="1533" y="280"/>
                    <a:pt x="0" y="1037"/>
                  </a:cubicBezTo>
                  <a:cubicBezTo>
                    <a:pt x="1533" y="1792"/>
                    <a:pt x="3682" y="2071"/>
                    <a:pt x="6646" y="2071"/>
                  </a:cubicBezTo>
                  <a:cubicBezTo>
                    <a:pt x="10399" y="2071"/>
                    <a:pt x="15459" y="1623"/>
                    <a:pt x="22227" y="1127"/>
                  </a:cubicBezTo>
                  <a:cubicBezTo>
                    <a:pt x="22341" y="1120"/>
                    <a:pt x="22341" y="955"/>
                    <a:pt x="22227" y="945"/>
                  </a:cubicBezTo>
                  <a:cubicBezTo>
                    <a:pt x="15459" y="449"/>
                    <a:pt x="10400" y="1"/>
                    <a:pt x="664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9"/>
            <p:cNvSpPr/>
            <p:nvPr/>
          </p:nvSpPr>
          <p:spPr>
            <a:xfrm>
              <a:off x="627900" y="2957375"/>
              <a:ext cx="396000" cy="395175"/>
            </a:xfrm>
            <a:custGeom>
              <a:avLst/>
              <a:gdLst/>
              <a:ahLst/>
              <a:cxnLst/>
              <a:rect l="l" t="t" r="r" b="b"/>
              <a:pathLst>
                <a:path w="15840" h="15807" extrusionOk="0">
                  <a:moveTo>
                    <a:pt x="15839" y="0"/>
                  </a:moveTo>
                  <a:lnTo>
                    <a:pt x="15839" y="0"/>
                  </a:lnTo>
                  <a:cubicBezTo>
                    <a:pt x="12172" y="1246"/>
                    <a:pt x="7996" y="6460"/>
                    <a:pt x="57" y="15651"/>
                  </a:cubicBezTo>
                  <a:cubicBezTo>
                    <a:pt x="0" y="15719"/>
                    <a:pt x="60" y="15806"/>
                    <a:pt x="129" y="15806"/>
                  </a:cubicBezTo>
                  <a:cubicBezTo>
                    <a:pt x="149" y="15806"/>
                    <a:pt x="170" y="15799"/>
                    <a:pt x="188" y="15783"/>
                  </a:cubicBezTo>
                  <a:cubicBezTo>
                    <a:pt x="9381" y="7844"/>
                    <a:pt x="14596" y="3670"/>
                    <a:pt x="1583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9"/>
            <p:cNvSpPr/>
            <p:nvPr/>
          </p:nvSpPr>
          <p:spPr>
            <a:xfrm>
              <a:off x="1108825" y="2957450"/>
              <a:ext cx="396000" cy="395100"/>
            </a:xfrm>
            <a:custGeom>
              <a:avLst/>
              <a:gdLst/>
              <a:ahLst/>
              <a:cxnLst/>
              <a:rect l="l" t="t" r="r" b="b"/>
              <a:pathLst>
                <a:path w="15840" h="15804" extrusionOk="0">
                  <a:moveTo>
                    <a:pt x="0" y="0"/>
                  </a:moveTo>
                  <a:lnTo>
                    <a:pt x="0" y="0"/>
                  </a:lnTo>
                  <a:cubicBezTo>
                    <a:pt x="1247" y="3667"/>
                    <a:pt x="6459" y="7842"/>
                    <a:pt x="15651" y="15781"/>
                  </a:cubicBezTo>
                  <a:cubicBezTo>
                    <a:pt x="15671" y="15797"/>
                    <a:pt x="15691" y="15804"/>
                    <a:pt x="15711" y="15804"/>
                  </a:cubicBezTo>
                  <a:cubicBezTo>
                    <a:pt x="15781" y="15804"/>
                    <a:pt x="15840" y="15717"/>
                    <a:pt x="15783" y="15649"/>
                  </a:cubicBezTo>
                  <a:cubicBezTo>
                    <a:pt x="7844" y="6459"/>
                    <a:pt x="3669" y="1243"/>
                    <a:pt x="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9"/>
            <p:cNvSpPr/>
            <p:nvPr/>
          </p:nvSpPr>
          <p:spPr>
            <a:xfrm>
              <a:off x="1108850" y="2477375"/>
              <a:ext cx="396000" cy="395100"/>
            </a:xfrm>
            <a:custGeom>
              <a:avLst/>
              <a:gdLst/>
              <a:ahLst/>
              <a:cxnLst/>
              <a:rect l="l" t="t" r="r" b="b"/>
              <a:pathLst>
                <a:path w="15840" h="15804" extrusionOk="0">
                  <a:moveTo>
                    <a:pt x="15712" y="0"/>
                  </a:moveTo>
                  <a:cubicBezTo>
                    <a:pt x="15692" y="0"/>
                    <a:pt x="15671" y="7"/>
                    <a:pt x="15652" y="24"/>
                  </a:cubicBezTo>
                  <a:cubicBezTo>
                    <a:pt x="6461" y="7963"/>
                    <a:pt x="1246" y="12137"/>
                    <a:pt x="1" y="15803"/>
                  </a:cubicBezTo>
                  <a:cubicBezTo>
                    <a:pt x="3666" y="14559"/>
                    <a:pt x="7843" y="9345"/>
                    <a:pt x="15782" y="154"/>
                  </a:cubicBezTo>
                  <a:cubicBezTo>
                    <a:pt x="15840" y="87"/>
                    <a:pt x="15781" y="0"/>
                    <a:pt x="1571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9"/>
            <p:cNvSpPr/>
            <p:nvPr/>
          </p:nvSpPr>
          <p:spPr>
            <a:xfrm>
              <a:off x="627900" y="2477375"/>
              <a:ext cx="396025" cy="395100"/>
            </a:xfrm>
            <a:custGeom>
              <a:avLst/>
              <a:gdLst/>
              <a:ahLst/>
              <a:cxnLst/>
              <a:rect l="l" t="t" r="r" b="b"/>
              <a:pathLst>
                <a:path w="15841" h="15804" extrusionOk="0">
                  <a:moveTo>
                    <a:pt x="130" y="0"/>
                  </a:moveTo>
                  <a:cubicBezTo>
                    <a:pt x="60" y="0"/>
                    <a:pt x="1" y="86"/>
                    <a:pt x="60" y="154"/>
                  </a:cubicBezTo>
                  <a:cubicBezTo>
                    <a:pt x="7997" y="9345"/>
                    <a:pt x="12172" y="14560"/>
                    <a:pt x="15841" y="15803"/>
                  </a:cubicBezTo>
                  <a:cubicBezTo>
                    <a:pt x="14596" y="12137"/>
                    <a:pt x="9382" y="7961"/>
                    <a:pt x="191" y="24"/>
                  </a:cubicBezTo>
                  <a:cubicBezTo>
                    <a:pt x="172" y="7"/>
                    <a:pt x="151" y="0"/>
                    <a:pt x="13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9"/>
            <p:cNvSpPr/>
            <p:nvPr/>
          </p:nvSpPr>
          <p:spPr>
            <a:xfrm>
              <a:off x="523075" y="2703050"/>
              <a:ext cx="490600" cy="192050"/>
            </a:xfrm>
            <a:custGeom>
              <a:avLst/>
              <a:gdLst/>
              <a:ahLst/>
              <a:cxnLst/>
              <a:rect l="l" t="t" r="r" b="b"/>
              <a:pathLst>
                <a:path w="19624" h="7682" extrusionOk="0">
                  <a:moveTo>
                    <a:pt x="124" y="1"/>
                  </a:moveTo>
                  <a:cubicBezTo>
                    <a:pt x="40" y="1"/>
                    <a:pt x="0" y="126"/>
                    <a:pt x="89" y="169"/>
                  </a:cubicBezTo>
                  <a:cubicBezTo>
                    <a:pt x="9896" y="4825"/>
                    <a:pt x="15420" y="7682"/>
                    <a:pt x="19061" y="7682"/>
                  </a:cubicBezTo>
                  <a:cubicBezTo>
                    <a:pt x="19254" y="7682"/>
                    <a:pt x="19441" y="7674"/>
                    <a:pt x="19623" y="7657"/>
                  </a:cubicBezTo>
                  <a:cubicBezTo>
                    <a:pt x="17160" y="4971"/>
                    <a:pt x="11083" y="3354"/>
                    <a:pt x="151" y="5"/>
                  </a:cubicBezTo>
                  <a:cubicBezTo>
                    <a:pt x="141" y="2"/>
                    <a:pt x="132" y="1"/>
                    <a:pt x="12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9"/>
            <p:cNvSpPr/>
            <p:nvPr/>
          </p:nvSpPr>
          <p:spPr>
            <a:xfrm>
              <a:off x="1078800" y="2372625"/>
              <a:ext cx="199825" cy="489625"/>
            </a:xfrm>
            <a:custGeom>
              <a:avLst/>
              <a:gdLst/>
              <a:ahLst/>
              <a:cxnLst/>
              <a:rect l="l" t="t" r="r" b="b"/>
              <a:pathLst>
                <a:path w="7993" h="19585" extrusionOk="0">
                  <a:moveTo>
                    <a:pt x="7887" y="1"/>
                  </a:moveTo>
                  <a:cubicBezTo>
                    <a:pt x="7857" y="1"/>
                    <a:pt x="7828" y="16"/>
                    <a:pt x="7811" y="50"/>
                  </a:cubicBezTo>
                  <a:cubicBezTo>
                    <a:pt x="2908" y="10378"/>
                    <a:pt x="1" y="15954"/>
                    <a:pt x="322" y="19584"/>
                  </a:cubicBezTo>
                  <a:cubicBezTo>
                    <a:pt x="3007" y="17121"/>
                    <a:pt x="4626" y="11044"/>
                    <a:pt x="7973" y="112"/>
                  </a:cubicBezTo>
                  <a:cubicBezTo>
                    <a:pt x="7993" y="47"/>
                    <a:pt x="7940" y="1"/>
                    <a:pt x="788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9"/>
            <p:cNvSpPr/>
            <p:nvPr/>
          </p:nvSpPr>
          <p:spPr>
            <a:xfrm>
              <a:off x="854125" y="2967600"/>
              <a:ext cx="199800" cy="489650"/>
            </a:xfrm>
            <a:custGeom>
              <a:avLst/>
              <a:gdLst/>
              <a:ahLst/>
              <a:cxnLst/>
              <a:rect l="l" t="t" r="r" b="b"/>
              <a:pathLst>
                <a:path w="7992" h="19586" extrusionOk="0">
                  <a:moveTo>
                    <a:pt x="7670" y="0"/>
                  </a:moveTo>
                  <a:lnTo>
                    <a:pt x="7670" y="0"/>
                  </a:lnTo>
                  <a:cubicBezTo>
                    <a:pt x="4986" y="2466"/>
                    <a:pt x="3367" y="8544"/>
                    <a:pt x="20" y="19473"/>
                  </a:cubicBezTo>
                  <a:cubicBezTo>
                    <a:pt x="1" y="19538"/>
                    <a:pt x="54" y="19585"/>
                    <a:pt x="106" y="19585"/>
                  </a:cubicBezTo>
                  <a:cubicBezTo>
                    <a:pt x="135" y="19585"/>
                    <a:pt x="165" y="19570"/>
                    <a:pt x="181" y="19536"/>
                  </a:cubicBezTo>
                  <a:cubicBezTo>
                    <a:pt x="5084" y="9208"/>
                    <a:pt x="7991" y="3631"/>
                    <a:pt x="767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9"/>
            <p:cNvSpPr/>
            <p:nvPr/>
          </p:nvSpPr>
          <p:spPr>
            <a:xfrm>
              <a:off x="1119050" y="2934800"/>
              <a:ext cx="490600" cy="192050"/>
            </a:xfrm>
            <a:custGeom>
              <a:avLst/>
              <a:gdLst/>
              <a:ahLst/>
              <a:cxnLst/>
              <a:rect l="l" t="t" r="r" b="b"/>
              <a:pathLst>
                <a:path w="19624" h="7682" extrusionOk="0">
                  <a:moveTo>
                    <a:pt x="563" y="1"/>
                  </a:moveTo>
                  <a:cubicBezTo>
                    <a:pt x="370" y="1"/>
                    <a:pt x="183" y="9"/>
                    <a:pt x="1" y="25"/>
                  </a:cubicBezTo>
                  <a:cubicBezTo>
                    <a:pt x="2464" y="2712"/>
                    <a:pt x="8541" y="4329"/>
                    <a:pt x="19473" y="7677"/>
                  </a:cubicBezTo>
                  <a:cubicBezTo>
                    <a:pt x="19482" y="7680"/>
                    <a:pt x="19491" y="7681"/>
                    <a:pt x="19500" y="7681"/>
                  </a:cubicBezTo>
                  <a:cubicBezTo>
                    <a:pt x="19584" y="7681"/>
                    <a:pt x="19624" y="7556"/>
                    <a:pt x="19535" y="7514"/>
                  </a:cubicBezTo>
                  <a:cubicBezTo>
                    <a:pt x="9728" y="2857"/>
                    <a:pt x="4204" y="1"/>
                    <a:pt x="56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9"/>
            <p:cNvSpPr/>
            <p:nvPr/>
          </p:nvSpPr>
          <p:spPr>
            <a:xfrm>
              <a:off x="533075" y="2937575"/>
              <a:ext cx="481575" cy="213250"/>
            </a:xfrm>
            <a:custGeom>
              <a:avLst/>
              <a:gdLst/>
              <a:ahLst/>
              <a:cxnLst/>
              <a:rect l="l" t="t" r="r" b="b"/>
              <a:pathLst>
                <a:path w="19263" h="8530" extrusionOk="0">
                  <a:moveTo>
                    <a:pt x="18998" y="1"/>
                  </a:moveTo>
                  <a:cubicBezTo>
                    <a:pt x="15359" y="1"/>
                    <a:pt x="9939" y="3131"/>
                    <a:pt x="85" y="8364"/>
                  </a:cubicBezTo>
                  <a:cubicBezTo>
                    <a:pt x="1" y="8410"/>
                    <a:pt x="40" y="8529"/>
                    <a:pt x="122" y="8529"/>
                  </a:cubicBezTo>
                  <a:cubicBezTo>
                    <a:pt x="132" y="8529"/>
                    <a:pt x="143" y="8527"/>
                    <a:pt x="154" y="8523"/>
                  </a:cubicBezTo>
                  <a:cubicBezTo>
                    <a:pt x="10924" y="4688"/>
                    <a:pt x="16922" y="2799"/>
                    <a:pt x="19263" y="6"/>
                  </a:cubicBezTo>
                  <a:cubicBezTo>
                    <a:pt x="19176" y="2"/>
                    <a:pt x="19088" y="1"/>
                    <a:pt x="1899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9"/>
            <p:cNvSpPr/>
            <p:nvPr/>
          </p:nvSpPr>
          <p:spPr>
            <a:xfrm>
              <a:off x="1085225" y="2966650"/>
              <a:ext cx="217475" cy="480675"/>
            </a:xfrm>
            <a:custGeom>
              <a:avLst/>
              <a:gdLst/>
              <a:ahLst/>
              <a:cxnLst/>
              <a:rect l="l" t="t" r="r" b="b"/>
              <a:pathLst>
                <a:path w="8699" h="19227" extrusionOk="0">
                  <a:moveTo>
                    <a:pt x="157" y="0"/>
                  </a:moveTo>
                  <a:lnTo>
                    <a:pt x="157" y="0"/>
                  </a:lnTo>
                  <a:cubicBezTo>
                    <a:pt x="1" y="3641"/>
                    <a:pt x="3153" y="9083"/>
                    <a:pt x="8515" y="19178"/>
                  </a:cubicBezTo>
                  <a:cubicBezTo>
                    <a:pt x="8533" y="19212"/>
                    <a:pt x="8563" y="19226"/>
                    <a:pt x="8592" y="19226"/>
                  </a:cubicBezTo>
                  <a:cubicBezTo>
                    <a:pt x="8646" y="19226"/>
                    <a:pt x="8698" y="19176"/>
                    <a:pt x="8674" y="19109"/>
                  </a:cubicBezTo>
                  <a:cubicBezTo>
                    <a:pt x="4839" y="8341"/>
                    <a:pt x="2952" y="2342"/>
                    <a:pt x="15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9"/>
            <p:cNvSpPr/>
            <p:nvPr/>
          </p:nvSpPr>
          <p:spPr>
            <a:xfrm>
              <a:off x="1118100" y="2679050"/>
              <a:ext cx="481575" cy="213250"/>
            </a:xfrm>
            <a:custGeom>
              <a:avLst/>
              <a:gdLst/>
              <a:ahLst/>
              <a:cxnLst/>
              <a:rect l="l" t="t" r="r" b="b"/>
              <a:pathLst>
                <a:path w="19263" h="8530" extrusionOk="0">
                  <a:moveTo>
                    <a:pt x="19141" y="1"/>
                  </a:moveTo>
                  <a:cubicBezTo>
                    <a:pt x="19131" y="1"/>
                    <a:pt x="19121" y="3"/>
                    <a:pt x="19109" y="7"/>
                  </a:cubicBezTo>
                  <a:cubicBezTo>
                    <a:pt x="8340" y="3842"/>
                    <a:pt x="2341" y="5729"/>
                    <a:pt x="1" y="8524"/>
                  </a:cubicBezTo>
                  <a:cubicBezTo>
                    <a:pt x="88" y="8528"/>
                    <a:pt x="176" y="8530"/>
                    <a:pt x="265" y="8530"/>
                  </a:cubicBezTo>
                  <a:cubicBezTo>
                    <a:pt x="3904" y="8530"/>
                    <a:pt x="9325" y="5399"/>
                    <a:pt x="19178" y="166"/>
                  </a:cubicBezTo>
                  <a:cubicBezTo>
                    <a:pt x="19263" y="120"/>
                    <a:pt x="19222" y="1"/>
                    <a:pt x="1914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9"/>
            <p:cNvSpPr/>
            <p:nvPr/>
          </p:nvSpPr>
          <p:spPr>
            <a:xfrm>
              <a:off x="830075" y="2382575"/>
              <a:ext cx="217450" cy="480650"/>
            </a:xfrm>
            <a:custGeom>
              <a:avLst/>
              <a:gdLst/>
              <a:ahLst/>
              <a:cxnLst/>
              <a:rect l="l" t="t" r="r" b="b"/>
              <a:pathLst>
                <a:path w="8698" h="19226" extrusionOk="0">
                  <a:moveTo>
                    <a:pt x="109" y="0"/>
                  </a:moveTo>
                  <a:cubicBezTo>
                    <a:pt x="54" y="0"/>
                    <a:pt x="0" y="51"/>
                    <a:pt x="24" y="117"/>
                  </a:cubicBezTo>
                  <a:cubicBezTo>
                    <a:pt x="3859" y="10885"/>
                    <a:pt x="5747" y="16884"/>
                    <a:pt x="8541" y="19226"/>
                  </a:cubicBezTo>
                  <a:cubicBezTo>
                    <a:pt x="8698" y="15584"/>
                    <a:pt x="5545" y="10142"/>
                    <a:pt x="183" y="47"/>
                  </a:cubicBezTo>
                  <a:cubicBezTo>
                    <a:pt x="166" y="14"/>
                    <a:pt x="137" y="0"/>
                    <a:pt x="10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1" name="Google Shape;361;p19"/>
          <p:cNvSpPr/>
          <p:nvPr/>
        </p:nvSpPr>
        <p:spPr>
          <a:xfrm>
            <a:off x="8639238" y="602238"/>
            <a:ext cx="295068" cy="295068"/>
          </a:xfrm>
          <a:custGeom>
            <a:avLst/>
            <a:gdLst/>
            <a:ahLst/>
            <a:cxnLst/>
            <a:rect l="l" t="t" r="r" b="b"/>
            <a:pathLst>
              <a:path w="45925" h="45925" extrusionOk="0">
                <a:moveTo>
                  <a:pt x="12814" y="0"/>
                </a:moveTo>
                <a:lnTo>
                  <a:pt x="12814" y="0"/>
                </a:lnTo>
                <a:cubicBezTo>
                  <a:pt x="15347" y="10305"/>
                  <a:pt x="14817" y="14246"/>
                  <a:pt x="8799" y="14246"/>
                </a:cubicBezTo>
                <a:cubicBezTo>
                  <a:pt x="6622" y="14246"/>
                  <a:pt x="3728" y="13730"/>
                  <a:pt x="0" y="12814"/>
                </a:cubicBezTo>
                <a:lnTo>
                  <a:pt x="0" y="12814"/>
                </a:lnTo>
                <a:cubicBezTo>
                  <a:pt x="14032" y="19015"/>
                  <a:pt x="14032" y="26909"/>
                  <a:pt x="0" y="33110"/>
                </a:cubicBezTo>
                <a:cubicBezTo>
                  <a:pt x="3727" y="32194"/>
                  <a:pt x="6622" y="31679"/>
                  <a:pt x="8799" y="31679"/>
                </a:cubicBezTo>
                <a:cubicBezTo>
                  <a:pt x="14817" y="31679"/>
                  <a:pt x="15347" y="35619"/>
                  <a:pt x="12814" y="45924"/>
                </a:cubicBezTo>
                <a:cubicBezTo>
                  <a:pt x="15915" y="38908"/>
                  <a:pt x="19439" y="35400"/>
                  <a:pt x="22962" y="35400"/>
                </a:cubicBezTo>
                <a:cubicBezTo>
                  <a:pt x="26486" y="35400"/>
                  <a:pt x="30010" y="38908"/>
                  <a:pt x="33111" y="45924"/>
                </a:cubicBezTo>
                <a:cubicBezTo>
                  <a:pt x="30577" y="35619"/>
                  <a:pt x="31107" y="31679"/>
                  <a:pt x="37126" y="31679"/>
                </a:cubicBezTo>
                <a:cubicBezTo>
                  <a:pt x="39303" y="31679"/>
                  <a:pt x="42197" y="32194"/>
                  <a:pt x="45924" y="33110"/>
                </a:cubicBezTo>
                <a:cubicBezTo>
                  <a:pt x="31892" y="26909"/>
                  <a:pt x="31892" y="19015"/>
                  <a:pt x="45924" y="12814"/>
                </a:cubicBezTo>
                <a:lnTo>
                  <a:pt x="45924" y="12814"/>
                </a:lnTo>
                <a:cubicBezTo>
                  <a:pt x="42197" y="13730"/>
                  <a:pt x="39302" y="14246"/>
                  <a:pt x="37126" y="14246"/>
                </a:cubicBezTo>
                <a:cubicBezTo>
                  <a:pt x="31107" y="14246"/>
                  <a:pt x="30577" y="10305"/>
                  <a:pt x="33111" y="0"/>
                </a:cubicBezTo>
                <a:lnTo>
                  <a:pt x="33111" y="0"/>
                </a:lnTo>
                <a:cubicBezTo>
                  <a:pt x="30010" y="7016"/>
                  <a:pt x="26486" y="10524"/>
                  <a:pt x="22962" y="10524"/>
                </a:cubicBezTo>
                <a:cubicBezTo>
                  <a:pt x="19439" y="10524"/>
                  <a:pt x="15915" y="7016"/>
                  <a:pt x="12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9"/>
          <p:cNvSpPr/>
          <p:nvPr/>
        </p:nvSpPr>
        <p:spPr>
          <a:xfrm>
            <a:off x="8639238" y="1654888"/>
            <a:ext cx="295068" cy="295068"/>
          </a:xfrm>
          <a:custGeom>
            <a:avLst/>
            <a:gdLst/>
            <a:ahLst/>
            <a:cxnLst/>
            <a:rect l="l" t="t" r="r" b="b"/>
            <a:pathLst>
              <a:path w="45925" h="45925" extrusionOk="0">
                <a:moveTo>
                  <a:pt x="12814" y="0"/>
                </a:moveTo>
                <a:lnTo>
                  <a:pt x="12814" y="0"/>
                </a:lnTo>
                <a:cubicBezTo>
                  <a:pt x="15347" y="10305"/>
                  <a:pt x="14817" y="14246"/>
                  <a:pt x="8799" y="14246"/>
                </a:cubicBezTo>
                <a:cubicBezTo>
                  <a:pt x="6622" y="14246"/>
                  <a:pt x="3728" y="13730"/>
                  <a:pt x="0" y="12814"/>
                </a:cubicBezTo>
                <a:lnTo>
                  <a:pt x="0" y="12814"/>
                </a:lnTo>
                <a:cubicBezTo>
                  <a:pt x="14032" y="19015"/>
                  <a:pt x="14032" y="26909"/>
                  <a:pt x="0" y="33110"/>
                </a:cubicBezTo>
                <a:cubicBezTo>
                  <a:pt x="3727" y="32194"/>
                  <a:pt x="6622" y="31679"/>
                  <a:pt x="8799" y="31679"/>
                </a:cubicBezTo>
                <a:cubicBezTo>
                  <a:pt x="14817" y="31679"/>
                  <a:pt x="15347" y="35619"/>
                  <a:pt x="12814" y="45924"/>
                </a:cubicBezTo>
                <a:cubicBezTo>
                  <a:pt x="15915" y="38908"/>
                  <a:pt x="19439" y="35400"/>
                  <a:pt x="22962" y="35400"/>
                </a:cubicBezTo>
                <a:cubicBezTo>
                  <a:pt x="26486" y="35400"/>
                  <a:pt x="30010" y="38908"/>
                  <a:pt x="33111" y="45924"/>
                </a:cubicBezTo>
                <a:cubicBezTo>
                  <a:pt x="30577" y="35619"/>
                  <a:pt x="31107" y="31679"/>
                  <a:pt x="37126" y="31679"/>
                </a:cubicBezTo>
                <a:cubicBezTo>
                  <a:pt x="39303" y="31679"/>
                  <a:pt x="42197" y="32194"/>
                  <a:pt x="45924" y="33110"/>
                </a:cubicBezTo>
                <a:cubicBezTo>
                  <a:pt x="31892" y="26909"/>
                  <a:pt x="31892" y="19015"/>
                  <a:pt x="45924" y="12814"/>
                </a:cubicBezTo>
                <a:lnTo>
                  <a:pt x="45924" y="12814"/>
                </a:lnTo>
                <a:cubicBezTo>
                  <a:pt x="42197" y="13730"/>
                  <a:pt x="39302" y="14246"/>
                  <a:pt x="37126" y="14246"/>
                </a:cubicBezTo>
                <a:cubicBezTo>
                  <a:pt x="31107" y="14246"/>
                  <a:pt x="30577" y="10305"/>
                  <a:pt x="33111" y="0"/>
                </a:cubicBezTo>
                <a:lnTo>
                  <a:pt x="33111" y="0"/>
                </a:lnTo>
                <a:cubicBezTo>
                  <a:pt x="30010" y="7016"/>
                  <a:pt x="26486" y="10524"/>
                  <a:pt x="22962" y="10524"/>
                </a:cubicBezTo>
                <a:cubicBezTo>
                  <a:pt x="19439" y="10524"/>
                  <a:pt x="15915" y="7016"/>
                  <a:pt x="12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9"/>
          <p:cNvSpPr/>
          <p:nvPr/>
        </p:nvSpPr>
        <p:spPr>
          <a:xfrm>
            <a:off x="117200" y="540000"/>
            <a:ext cx="420900" cy="420900"/>
          </a:xfrm>
          <a:prstGeom prst="ellipse">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9"/>
          <p:cNvSpPr/>
          <p:nvPr/>
        </p:nvSpPr>
        <p:spPr>
          <a:xfrm>
            <a:off x="117200" y="1065650"/>
            <a:ext cx="420900" cy="4209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9"/>
          <p:cNvSpPr/>
          <p:nvPr/>
        </p:nvSpPr>
        <p:spPr>
          <a:xfrm>
            <a:off x="117200" y="1591300"/>
            <a:ext cx="420900" cy="4209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6" name="Google Shape;366;p19"/>
          <p:cNvGrpSpPr/>
          <p:nvPr/>
        </p:nvGrpSpPr>
        <p:grpSpPr>
          <a:xfrm>
            <a:off x="150455" y="572824"/>
            <a:ext cx="354291" cy="353897"/>
            <a:chOff x="447875" y="2297100"/>
            <a:chExt cx="1237050" cy="1235675"/>
          </a:xfrm>
        </p:grpSpPr>
        <p:sp>
          <p:nvSpPr>
            <p:cNvPr id="367" name="Google Shape;367;p19"/>
            <p:cNvSpPr/>
            <p:nvPr/>
          </p:nvSpPr>
          <p:spPr>
            <a:xfrm>
              <a:off x="447875" y="2889100"/>
              <a:ext cx="558500" cy="51775"/>
            </a:xfrm>
            <a:custGeom>
              <a:avLst/>
              <a:gdLst/>
              <a:ahLst/>
              <a:cxnLst/>
              <a:rect l="l" t="t" r="r" b="b"/>
              <a:pathLst>
                <a:path w="22340" h="2071" extrusionOk="0">
                  <a:moveTo>
                    <a:pt x="15693" y="0"/>
                  </a:moveTo>
                  <a:cubicBezTo>
                    <a:pt x="11940" y="0"/>
                    <a:pt x="6881" y="448"/>
                    <a:pt x="113" y="944"/>
                  </a:cubicBezTo>
                  <a:cubicBezTo>
                    <a:pt x="0" y="952"/>
                    <a:pt x="0" y="1117"/>
                    <a:pt x="113" y="1127"/>
                  </a:cubicBezTo>
                  <a:cubicBezTo>
                    <a:pt x="6880" y="1623"/>
                    <a:pt x="11940" y="2071"/>
                    <a:pt x="15693" y="2071"/>
                  </a:cubicBezTo>
                  <a:cubicBezTo>
                    <a:pt x="18657" y="2071"/>
                    <a:pt x="20806" y="1791"/>
                    <a:pt x="22339" y="1035"/>
                  </a:cubicBezTo>
                  <a:cubicBezTo>
                    <a:pt x="20806" y="280"/>
                    <a:pt x="18657" y="0"/>
                    <a:pt x="1569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9"/>
            <p:cNvSpPr/>
            <p:nvPr/>
          </p:nvSpPr>
          <p:spPr>
            <a:xfrm>
              <a:off x="1023550" y="2297100"/>
              <a:ext cx="85675" cy="557800"/>
            </a:xfrm>
            <a:custGeom>
              <a:avLst/>
              <a:gdLst/>
              <a:ahLst/>
              <a:cxnLst/>
              <a:rect l="l" t="t" r="r" b="b"/>
              <a:pathLst>
                <a:path w="3427" h="22312" extrusionOk="0">
                  <a:moveTo>
                    <a:pt x="1713" y="1"/>
                  </a:moveTo>
                  <a:cubicBezTo>
                    <a:pt x="1669" y="1"/>
                    <a:pt x="1626" y="29"/>
                    <a:pt x="1622" y="85"/>
                  </a:cubicBezTo>
                  <a:cubicBezTo>
                    <a:pt x="735" y="12199"/>
                    <a:pt x="0" y="18839"/>
                    <a:pt x="1714" y="22312"/>
                  </a:cubicBezTo>
                  <a:cubicBezTo>
                    <a:pt x="3426" y="18839"/>
                    <a:pt x="2693" y="12199"/>
                    <a:pt x="1804" y="85"/>
                  </a:cubicBezTo>
                  <a:cubicBezTo>
                    <a:pt x="1801" y="29"/>
                    <a:pt x="1757" y="1"/>
                    <a:pt x="171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9"/>
            <p:cNvSpPr/>
            <p:nvPr/>
          </p:nvSpPr>
          <p:spPr>
            <a:xfrm>
              <a:off x="1023550" y="2974975"/>
              <a:ext cx="85675" cy="557800"/>
            </a:xfrm>
            <a:custGeom>
              <a:avLst/>
              <a:gdLst/>
              <a:ahLst/>
              <a:cxnLst/>
              <a:rect l="l" t="t" r="r" b="b"/>
              <a:pathLst>
                <a:path w="3427" h="22312" extrusionOk="0">
                  <a:moveTo>
                    <a:pt x="1714" y="0"/>
                  </a:moveTo>
                  <a:cubicBezTo>
                    <a:pt x="0" y="3473"/>
                    <a:pt x="735" y="10113"/>
                    <a:pt x="1622" y="22225"/>
                  </a:cubicBezTo>
                  <a:cubicBezTo>
                    <a:pt x="1626" y="22283"/>
                    <a:pt x="1669" y="22312"/>
                    <a:pt x="1713" y="22312"/>
                  </a:cubicBezTo>
                  <a:cubicBezTo>
                    <a:pt x="1757" y="22312"/>
                    <a:pt x="1801" y="22283"/>
                    <a:pt x="1804" y="22225"/>
                  </a:cubicBezTo>
                  <a:cubicBezTo>
                    <a:pt x="2693" y="10113"/>
                    <a:pt x="3426" y="3473"/>
                    <a:pt x="171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9"/>
            <p:cNvSpPr/>
            <p:nvPr/>
          </p:nvSpPr>
          <p:spPr>
            <a:xfrm>
              <a:off x="1126400" y="2889025"/>
              <a:ext cx="558525" cy="51800"/>
            </a:xfrm>
            <a:custGeom>
              <a:avLst/>
              <a:gdLst/>
              <a:ahLst/>
              <a:cxnLst/>
              <a:rect l="l" t="t" r="r" b="b"/>
              <a:pathLst>
                <a:path w="22341" h="2072" extrusionOk="0">
                  <a:moveTo>
                    <a:pt x="6646" y="1"/>
                  </a:moveTo>
                  <a:cubicBezTo>
                    <a:pt x="3682" y="1"/>
                    <a:pt x="1533" y="280"/>
                    <a:pt x="0" y="1037"/>
                  </a:cubicBezTo>
                  <a:cubicBezTo>
                    <a:pt x="1533" y="1792"/>
                    <a:pt x="3682" y="2071"/>
                    <a:pt x="6646" y="2071"/>
                  </a:cubicBezTo>
                  <a:cubicBezTo>
                    <a:pt x="10399" y="2071"/>
                    <a:pt x="15459" y="1623"/>
                    <a:pt x="22227" y="1127"/>
                  </a:cubicBezTo>
                  <a:cubicBezTo>
                    <a:pt x="22341" y="1120"/>
                    <a:pt x="22341" y="955"/>
                    <a:pt x="22227" y="945"/>
                  </a:cubicBezTo>
                  <a:cubicBezTo>
                    <a:pt x="15459" y="449"/>
                    <a:pt x="10400" y="1"/>
                    <a:pt x="664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9"/>
            <p:cNvSpPr/>
            <p:nvPr/>
          </p:nvSpPr>
          <p:spPr>
            <a:xfrm>
              <a:off x="627900" y="2957375"/>
              <a:ext cx="396000" cy="395175"/>
            </a:xfrm>
            <a:custGeom>
              <a:avLst/>
              <a:gdLst/>
              <a:ahLst/>
              <a:cxnLst/>
              <a:rect l="l" t="t" r="r" b="b"/>
              <a:pathLst>
                <a:path w="15840" h="15807" extrusionOk="0">
                  <a:moveTo>
                    <a:pt x="15839" y="0"/>
                  </a:moveTo>
                  <a:lnTo>
                    <a:pt x="15839" y="0"/>
                  </a:lnTo>
                  <a:cubicBezTo>
                    <a:pt x="12172" y="1246"/>
                    <a:pt x="7996" y="6460"/>
                    <a:pt x="57" y="15651"/>
                  </a:cubicBezTo>
                  <a:cubicBezTo>
                    <a:pt x="0" y="15719"/>
                    <a:pt x="60" y="15806"/>
                    <a:pt x="129" y="15806"/>
                  </a:cubicBezTo>
                  <a:cubicBezTo>
                    <a:pt x="149" y="15806"/>
                    <a:pt x="170" y="15799"/>
                    <a:pt x="188" y="15783"/>
                  </a:cubicBezTo>
                  <a:cubicBezTo>
                    <a:pt x="9381" y="7844"/>
                    <a:pt x="14596" y="3670"/>
                    <a:pt x="1583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9"/>
            <p:cNvSpPr/>
            <p:nvPr/>
          </p:nvSpPr>
          <p:spPr>
            <a:xfrm>
              <a:off x="1108825" y="2957450"/>
              <a:ext cx="396000" cy="395100"/>
            </a:xfrm>
            <a:custGeom>
              <a:avLst/>
              <a:gdLst/>
              <a:ahLst/>
              <a:cxnLst/>
              <a:rect l="l" t="t" r="r" b="b"/>
              <a:pathLst>
                <a:path w="15840" h="15804" extrusionOk="0">
                  <a:moveTo>
                    <a:pt x="0" y="0"/>
                  </a:moveTo>
                  <a:lnTo>
                    <a:pt x="0" y="0"/>
                  </a:lnTo>
                  <a:cubicBezTo>
                    <a:pt x="1247" y="3667"/>
                    <a:pt x="6459" y="7842"/>
                    <a:pt x="15651" y="15781"/>
                  </a:cubicBezTo>
                  <a:cubicBezTo>
                    <a:pt x="15671" y="15797"/>
                    <a:pt x="15691" y="15804"/>
                    <a:pt x="15711" y="15804"/>
                  </a:cubicBezTo>
                  <a:cubicBezTo>
                    <a:pt x="15781" y="15804"/>
                    <a:pt x="15840" y="15717"/>
                    <a:pt x="15783" y="15649"/>
                  </a:cubicBezTo>
                  <a:cubicBezTo>
                    <a:pt x="7844" y="6459"/>
                    <a:pt x="3669" y="1243"/>
                    <a:pt x="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9"/>
            <p:cNvSpPr/>
            <p:nvPr/>
          </p:nvSpPr>
          <p:spPr>
            <a:xfrm>
              <a:off x="1108850" y="2477375"/>
              <a:ext cx="396000" cy="395100"/>
            </a:xfrm>
            <a:custGeom>
              <a:avLst/>
              <a:gdLst/>
              <a:ahLst/>
              <a:cxnLst/>
              <a:rect l="l" t="t" r="r" b="b"/>
              <a:pathLst>
                <a:path w="15840" h="15804" extrusionOk="0">
                  <a:moveTo>
                    <a:pt x="15712" y="0"/>
                  </a:moveTo>
                  <a:cubicBezTo>
                    <a:pt x="15692" y="0"/>
                    <a:pt x="15671" y="7"/>
                    <a:pt x="15652" y="24"/>
                  </a:cubicBezTo>
                  <a:cubicBezTo>
                    <a:pt x="6461" y="7963"/>
                    <a:pt x="1246" y="12137"/>
                    <a:pt x="1" y="15803"/>
                  </a:cubicBezTo>
                  <a:cubicBezTo>
                    <a:pt x="3666" y="14559"/>
                    <a:pt x="7843" y="9345"/>
                    <a:pt x="15782" y="154"/>
                  </a:cubicBezTo>
                  <a:cubicBezTo>
                    <a:pt x="15840" y="87"/>
                    <a:pt x="15781" y="0"/>
                    <a:pt x="1571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9"/>
            <p:cNvSpPr/>
            <p:nvPr/>
          </p:nvSpPr>
          <p:spPr>
            <a:xfrm>
              <a:off x="627900" y="2477375"/>
              <a:ext cx="396025" cy="395100"/>
            </a:xfrm>
            <a:custGeom>
              <a:avLst/>
              <a:gdLst/>
              <a:ahLst/>
              <a:cxnLst/>
              <a:rect l="l" t="t" r="r" b="b"/>
              <a:pathLst>
                <a:path w="15841" h="15804" extrusionOk="0">
                  <a:moveTo>
                    <a:pt x="130" y="0"/>
                  </a:moveTo>
                  <a:cubicBezTo>
                    <a:pt x="60" y="0"/>
                    <a:pt x="1" y="86"/>
                    <a:pt x="60" y="154"/>
                  </a:cubicBezTo>
                  <a:cubicBezTo>
                    <a:pt x="7997" y="9345"/>
                    <a:pt x="12172" y="14560"/>
                    <a:pt x="15841" y="15803"/>
                  </a:cubicBezTo>
                  <a:cubicBezTo>
                    <a:pt x="14596" y="12137"/>
                    <a:pt x="9382" y="7961"/>
                    <a:pt x="191" y="24"/>
                  </a:cubicBezTo>
                  <a:cubicBezTo>
                    <a:pt x="172" y="7"/>
                    <a:pt x="151" y="0"/>
                    <a:pt x="13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9"/>
            <p:cNvSpPr/>
            <p:nvPr/>
          </p:nvSpPr>
          <p:spPr>
            <a:xfrm>
              <a:off x="523075" y="2703050"/>
              <a:ext cx="490600" cy="192050"/>
            </a:xfrm>
            <a:custGeom>
              <a:avLst/>
              <a:gdLst/>
              <a:ahLst/>
              <a:cxnLst/>
              <a:rect l="l" t="t" r="r" b="b"/>
              <a:pathLst>
                <a:path w="19624" h="7682" extrusionOk="0">
                  <a:moveTo>
                    <a:pt x="124" y="1"/>
                  </a:moveTo>
                  <a:cubicBezTo>
                    <a:pt x="40" y="1"/>
                    <a:pt x="0" y="126"/>
                    <a:pt x="89" y="169"/>
                  </a:cubicBezTo>
                  <a:cubicBezTo>
                    <a:pt x="9896" y="4825"/>
                    <a:pt x="15420" y="7682"/>
                    <a:pt x="19061" y="7682"/>
                  </a:cubicBezTo>
                  <a:cubicBezTo>
                    <a:pt x="19254" y="7682"/>
                    <a:pt x="19441" y="7674"/>
                    <a:pt x="19623" y="7657"/>
                  </a:cubicBezTo>
                  <a:cubicBezTo>
                    <a:pt x="17160" y="4971"/>
                    <a:pt x="11083" y="3354"/>
                    <a:pt x="151" y="5"/>
                  </a:cubicBezTo>
                  <a:cubicBezTo>
                    <a:pt x="141" y="2"/>
                    <a:pt x="132" y="1"/>
                    <a:pt x="12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9"/>
            <p:cNvSpPr/>
            <p:nvPr/>
          </p:nvSpPr>
          <p:spPr>
            <a:xfrm>
              <a:off x="1078800" y="2372625"/>
              <a:ext cx="199825" cy="489625"/>
            </a:xfrm>
            <a:custGeom>
              <a:avLst/>
              <a:gdLst/>
              <a:ahLst/>
              <a:cxnLst/>
              <a:rect l="l" t="t" r="r" b="b"/>
              <a:pathLst>
                <a:path w="7993" h="19585" extrusionOk="0">
                  <a:moveTo>
                    <a:pt x="7887" y="1"/>
                  </a:moveTo>
                  <a:cubicBezTo>
                    <a:pt x="7857" y="1"/>
                    <a:pt x="7828" y="16"/>
                    <a:pt x="7811" y="50"/>
                  </a:cubicBezTo>
                  <a:cubicBezTo>
                    <a:pt x="2908" y="10378"/>
                    <a:pt x="1" y="15954"/>
                    <a:pt x="322" y="19584"/>
                  </a:cubicBezTo>
                  <a:cubicBezTo>
                    <a:pt x="3007" y="17121"/>
                    <a:pt x="4626" y="11044"/>
                    <a:pt x="7973" y="112"/>
                  </a:cubicBezTo>
                  <a:cubicBezTo>
                    <a:pt x="7993" y="47"/>
                    <a:pt x="7940" y="1"/>
                    <a:pt x="788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9"/>
            <p:cNvSpPr/>
            <p:nvPr/>
          </p:nvSpPr>
          <p:spPr>
            <a:xfrm>
              <a:off x="854125" y="2967600"/>
              <a:ext cx="199800" cy="489650"/>
            </a:xfrm>
            <a:custGeom>
              <a:avLst/>
              <a:gdLst/>
              <a:ahLst/>
              <a:cxnLst/>
              <a:rect l="l" t="t" r="r" b="b"/>
              <a:pathLst>
                <a:path w="7992" h="19586" extrusionOk="0">
                  <a:moveTo>
                    <a:pt x="7670" y="0"/>
                  </a:moveTo>
                  <a:lnTo>
                    <a:pt x="7670" y="0"/>
                  </a:lnTo>
                  <a:cubicBezTo>
                    <a:pt x="4986" y="2466"/>
                    <a:pt x="3367" y="8544"/>
                    <a:pt x="20" y="19473"/>
                  </a:cubicBezTo>
                  <a:cubicBezTo>
                    <a:pt x="1" y="19538"/>
                    <a:pt x="54" y="19585"/>
                    <a:pt x="106" y="19585"/>
                  </a:cubicBezTo>
                  <a:cubicBezTo>
                    <a:pt x="135" y="19585"/>
                    <a:pt x="165" y="19570"/>
                    <a:pt x="181" y="19536"/>
                  </a:cubicBezTo>
                  <a:cubicBezTo>
                    <a:pt x="5084" y="9208"/>
                    <a:pt x="7991" y="3631"/>
                    <a:pt x="767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9"/>
            <p:cNvSpPr/>
            <p:nvPr/>
          </p:nvSpPr>
          <p:spPr>
            <a:xfrm>
              <a:off x="1119050" y="2934800"/>
              <a:ext cx="490600" cy="192050"/>
            </a:xfrm>
            <a:custGeom>
              <a:avLst/>
              <a:gdLst/>
              <a:ahLst/>
              <a:cxnLst/>
              <a:rect l="l" t="t" r="r" b="b"/>
              <a:pathLst>
                <a:path w="19624" h="7682" extrusionOk="0">
                  <a:moveTo>
                    <a:pt x="563" y="1"/>
                  </a:moveTo>
                  <a:cubicBezTo>
                    <a:pt x="370" y="1"/>
                    <a:pt x="183" y="9"/>
                    <a:pt x="1" y="25"/>
                  </a:cubicBezTo>
                  <a:cubicBezTo>
                    <a:pt x="2464" y="2712"/>
                    <a:pt x="8541" y="4329"/>
                    <a:pt x="19473" y="7677"/>
                  </a:cubicBezTo>
                  <a:cubicBezTo>
                    <a:pt x="19482" y="7680"/>
                    <a:pt x="19491" y="7681"/>
                    <a:pt x="19500" y="7681"/>
                  </a:cubicBezTo>
                  <a:cubicBezTo>
                    <a:pt x="19584" y="7681"/>
                    <a:pt x="19624" y="7556"/>
                    <a:pt x="19535" y="7514"/>
                  </a:cubicBezTo>
                  <a:cubicBezTo>
                    <a:pt x="9728" y="2857"/>
                    <a:pt x="4204" y="1"/>
                    <a:pt x="56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9"/>
            <p:cNvSpPr/>
            <p:nvPr/>
          </p:nvSpPr>
          <p:spPr>
            <a:xfrm>
              <a:off x="533075" y="2937575"/>
              <a:ext cx="481575" cy="213250"/>
            </a:xfrm>
            <a:custGeom>
              <a:avLst/>
              <a:gdLst/>
              <a:ahLst/>
              <a:cxnLst/>
              <a:rect l="l" t="t" r="r" b="b"/>
              <a:pathLst>
                <a:path w="19263" h="8530" extrusionOk="0">
                  <a:moveTo>
                    <a:pt x="18998" y="1"/>
                  </a:moveTo>
                  <a:cubicBezTo>
                    <a:pt x="15359" y="1"/>
                    <a:pt x="9939" y="3131"/>
                    <a:pt x="85" y="8364"/>
                  </a:cubicBezTo>
                  <a:cubicBezTo>
                    <a:pt x="1" y="8410"/>
                    <a:pt x="40" y="8529"/>
                    <a:pt x="122" y="8529"/>
                  </a:cubicBezTo>
                  <a:cubicBezTo>
                    <a:pt x="132" y="8529"/>
                    <a:pt x="143" y="8527"/>
                    <a:pt x="154" y="8523"/>
                  </a:cubicBezTo>
                  <a:cubicBezTo>
                    <a:pt x="10924" y="4688"/>
                    <a:pt x="16922" y="2799"/>
                    <a:pt x="19263" y="6"/>
                  </a:cubicBezTo>
                  <a:cubicBezTo>
                    <a:pt x="19176" y="2"/>
                    <a:pt x="19088" y="1"/>
                    <a:pt x="1899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9"/>
            <p:cNvSpPr/>
            <p:nvPr/>
          </p:nvSpPr>
          <p:spPr>
            <a:xfrm>
              <a:off x="1085225" y="2966650"/>
              <a:ext cx="217475" cy="480675"/>
            </a:xfrm>
            <a:custGeom>
              <a:avLst/>
              <a:gdLst/>
              <a:ahLst/>
              <a:cxnLst/>
              <a:rect l="l" t="t" r="r" b="b"/>
              <a:pathLst>
                <a:path w="8699" h="19227" extrusionOk="0">
                  <a:moveTo>
                    <a:pt x="157" y="0"/>
                  </a:moveTo>
                  <a:lnTo>
                    <a:pt x="157" y="0"/>
                  </a:lnTo>
                  <a:cubicBezTo>
                    <a:pt x="1" y="3641"/>
                    <a:pt x="3153" y="9083"/>
                    <a:pt x="8515" y="19178"/>
                  </a:cubicBezTo>
                  <a:cubicBezTo>
                    <a:pt x="8533" y="19212"/>
                    <a:pt x="8563" y="19226"/>
                    <a:pt x="8592" y="19226"/>
                  </a:cubicBezTo>
                  <a:cubicBezTo>
                    <a:pt x="8646" y="19226"/>
                    <a:pt x="8698" y="19176"/>
                    <a:pt x="8674" y="19109"/>
                  </a:cubicBezTo>
                  <a:cubicBezTo>
                    <a:pt x="4839" y="8341"/>
                    <a:pt x="2952" y="2342"/>
                    <a:pt x="15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9"/>
            <p:cNvSpPr/>
            <p:nvPr/>
          </p:nvSpPr>
          <p:spPr>
            <a:xfrm>
              <a:off x="1118100" y="2679050"/>
              <a:ext cx="481575" cy="213250"/>
            </a:xfrm>
            <a:custGeom>
              <a:avLst/>
              <a:gdLst/>
              <a:ahLst/>
              <a:cxnLst/>
              <a:rect l="l" t="t" r="r" b="b"/>
              <a:pathLst>
                <a:path w="19263" h="8530" extrusionOk="0">
                  <a:moveTo>
                    <a:pt x="19141" y="1"/>
                  </a:moveTo>
                  <a:cubicBezTo>
                    <a:pt x="19131" y="1"/>
                    <a:pt x="19121" y="3"/>
                    <a:pt x="19109" y="7"/>
                  </a:cubicBezTo>
                  <a:cubicBezTo>
                    <a:pt x="8340" y="3842"/>
                    <a:pt x="2341" y="5729"/>
                    <a:pt x="1" y="8524"/>
                  </a:cubicBezTo>
                  <a:cubicBezTo>
                    <a:pt x="88" y="8528"/>
                    <a:pt x="176" y="8530"/>
                    <a:pt x="265" y="8530"/>
                  </a:cubicBezTo>
                  <a:cubicBezTo>
                    <a:pt x="3904" y="8530"/>
                    <a:pt x="9325" y="5399"/>
                    <a:pt x="19178" y="166"/>
                  </a:cubicBezTo>
                  <a:cubicBezTo>
                    <a:pt x="19263" y="120"/>
                    <a:pt x="19222" y="1"/>
                    <a:pt x="1914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9"/>
            <p:cNvSpPr/>
            <p:nvPr/>
          </p:nvSpPr>
          <p:spPr>
            <a:xfrm>
              <a:off x="830075" y="2382575"/>
              <a:ext cx="217450" cy="480650"/>
            </a:xfrm>
            <a:custGeom>
              <a:avLst/>
              <a:gdLst/>
              <a:ahLst/>
              <a:cxnLst/>
              <a:rect l="l" t="t" r="r" b="b"/>
              <a:pathLst>
                <a:path w="8698" h="19226" extrusionOk="0">
                  <a:moveTo>
                    <a:pt x="109" y="0"/>
                  </a:moveTo>
                  <a:cubicBezTo>
                    <a:pt x="54" y="0"/>
                    <a:pt x="0" y="51"/>
                    <a:pt x="24" y="117"/>
                  </a:cubicBezTo>
                  <a:cubicBezTo>
                    <a:pt x="3859" y="10885"/>
                    <a:pt x="5747" y="16884"/>
                    <a:pt x="8541" y="19226"/>
                  </a:cubicBezTo>
                  <a:cubicBezTo>
                    <a:pt x="8698" y="15584"/>
                    <a:pt x="5545" y="10142"/>
                    <a:pt x="183" y="47"/>
                  </a:cubicBezTo>
                  <a:cubicBezTo>
                    <a:pt x="166" y="14"/>
                    <a:pt x="137" y="0"/>
                    <a:pt x="10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3" name="Google Shape;383;p19"/>
          <p:cNvGrpSpPr/>
          <p:nvPr/>
        </p:nvGrpSpPr>
        <p:grpSpPr>
          <a:xfrm>
            <a:off x="150455" y="1625474"/>
            <a:ext cx="354291" cy="353897"/>
            <a:chOff x="447875" y="2297100"/>
            <a:chExt cx="1237050" cy="1235675"/>
          </a:xfrm>
        </p:grpSpPr>
        <p:sp>
          <p:nvSpPr>
            <p:cNvPr id="384" name="Google Shape;384;p19"/>
            <p:cNvSpPr/>
            <p:nvPr/>
          </p:nvSpPr>
          <p:spPr>
            <a:xfrm>
              <a:off x="447875" y="2889100"/>
              <a:ext cx="558500" cy="51775"/>
            </a:xfrm>
            <a:custGeom>
              <a:avLst/>
              <a:gdLst/>
              <a:ahLst/>
              <a:cxnLst/>
              <a:rect l="l" t="t" r="r" b="b"/>
              <a:pathLst>
                <a:path w="22340" h="2071" extrusionOk="0">
                  <a:moveTo>
                    <a:pt x="15693" y="0"/>
                  </a:moveTo>
                  <a:cubicBezTo>
                    <a:pt x="11940" y="0"/>
                    <a:pt x="6881" y="448"/>
                    <a:pt x="113" y="944"/>
                  </a:cubicBezTo>
                  <a:cubicBezTo>
                    <a:pt x="0" y="952"/>
                    <a:pt x="0" y="1117"/>
                    <a:pt x="113" y="1127"/>
                  </a:cubicBezTo>
                  <a:cubicBezTo>
                    <a:pt x="6880" y="1623"/>
                    <a:pt x="11940" y="2071"/>
                    <a:pt x="15693" y="2071"/>
                  </a:cubicBezTo>
                  <a:cubicBezTo>
                    <a:pt x="18657" y="2071"/>
                    <a:pt x="20806" y="1791"/>
                    <a:pt x="22339" y="1035"/>
                  </a:cubicBezTo>
                  <a:cubicBezTo>
                    <a:pt x="20806" y="280"/>
                    <a:pt x="18657" y="0"/>
                    <a:pt x="1569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9"/>
            <p:cNvSpPr/>
            <p:nvPr/>
          </p:nvSpPr>
          <p:spPr>
            <a:xfrm>
              <a:off x="1023550" y="2297100"/>
              <a:ext cx="85675" cy="557800"/>
            </a:xfrm>
            <a:custGeom>
              <a:avLst/>
              <a:gdLst/>
              <a:ahLst/>
              <a:cxnLst/>
              <a:rect l="l" t="t" r="r" b="b"/>
              <a:pathLst>
                <a:path w="3427" h="22312" extrusionOk="0">
                  <a:moveTo>
                    <a:pt x="1713" y="1"/>
                  </a:moveTo>
                  <a:cubicBezTo>
                    <a:pt x="1669" y="1"/>
                    <a:pt x="1626" y="29"/>
                    <a:pt x="1622" y="85"/>
                  </a:cubicBezTo>
                  <a:cubicBezTo>
                    <a:pt x="735" y="12199"/>
                    <a:pt x="0" y="18839"/>
                    <a:pt x="1714" y="22312"/>
                  </a:cubicBezTo>
                  <a:cubicBezTo>
                    <a:pt x="3426" y="18839"/>
                    <a:pt x="2693" y="12199"/>
                    <a:pt x="1804" y="85"/>
                  </a:cubicBezTo>
                  <a:cubicBezTo>
                    <a:pt x="1801" y="29"/>
                    <a:pt x="1757" y="1"/>
                    <a:pt x="171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9"/>
            <p:cNvSpPr/>
            <p:nvPr/>
          </p:nvSpPr>
          <p:spPr>
            <a:xfrm>
              <a:off x="1023550" y="2974975"/>
              <a:ext cx="85675" cy="557800"/>
            </a:xfrm>
            <a:custGeom>
              <a:avLst/>
              <a:gdLst/>
              <a:ahLst/>
              <a:cxnLst/>
              <a:rect l="l" t="t" r="r" b="b"/>
              <a:pathLst>
                <a:path w="3427" h="22312" extrusionOk="0">
                  <a:moveTo>
                    <a:pt x="1714" y="0"/>
                  </a:moveTo>
                  <a:cubicBezTo>
                    <a:pt x="0" y="3473"/>
                    <a:pt x="735" y="10113"/>
                    <a:pt x="1622" y="22225"/>
                  </a:cubicBezTo>
                  <a:cubicBezTo>
                    <a:pt x="1626" y="22283"/>
                    <a:pt x="1669" y="22312"/>
                    <a:pt x="1713" y="22312"/>
                  </a:cubicBezTo>
                  <a:cubicBezTo>
                    <a:pt x="1757" y="22312"/>
                    <a:pt x="1801" y="22283"/>
                    <a:pt x="1804" y="22225"/>
                  </a:cubicBezTo>
                  <a:cubicBezTo>
                    <a:pt x="2693" y="10113"/>
                    <a:pt x="3426" y="3473"/>
                    <a:pt x="171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9"/>
            <p:cNvSpPr/>
            <p:nvPr/>
          </p:nvSpPr>
          <p:spPr>
            <a:xfrm>
              <a:off x="1126400" y="2889025"/>
              <a:ext cx="558525" cy="51800"/>
            </a:xfrm>
            <a:custGeom>
              <a:avLst/>
              <a:gdLst/>
              <a:ahLst/>
              <a:cxnLst/>
              <a:rect l="l" t="t" r="r" b="b"/>
              <a:pathLst>
                <a:path w="22341" h="2072" extrusionOk="0">
                  <a:moveTo>
                    <a:pt x="6646" y="1"/>
                  </a:moveTo>
                  <a:cubicBezTo>
                    <a:pt x="3682" y="1"/>
                    <a:pt x="1533" y="280"/>
                    <a:pt x="0" y="1037"/>
                  </a:cubicBezTo>
                  <a:cubicBezTo>
                    <a:pt x="1533" y="1792"/>
                    <a:pt x="3682" y="2071"/>
                    <a:pt x="6646" y="2071"/>
                  </a:cubicBezTo>
                  <a:cubicBezTo>
                    <a:pt x="10399" y="2071"/>
                    <a:pt x="15459" y="1623"/>
                    <a:pt x="22227" y="1127"/>
                  </a:cubicBezTo>
                  <a:cubicBezTo>
                    <a:pt x="22341" y="1120"/>
                    <a:pt x="22341" y="955"/>
                    <a:pt x="22227" y="945"/>
                  </a:cubicBezTo>
                  <a:cubicBezTo>
                    <a:pt x="15459" y="449"/>
                    <a:pt x="10400" y="1"/>
                    <a:pt x="664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9"/>
            <p:cNvSpPr/>
            <p:nvPr/>
          </p:nvSpPr>
          <p:spPr>
            <a:xfrm>
              <a:off x="627900" y="2957375"/>
              <a:ext cx="396000" cy="395175"/>
            </a:xfrm>
            <a:custGeom>
              <a:avLst/>
              <a:gdLst/>
              <a:ahLst/>
              <a:cxnLst/>
              <a:rect l="l" t="t" r="r" b="b"/>
              <a:pathLst>
                <a:path w="15840" h="15807" extrusionOk="0">
                  <a:moveTo>
                    <a:pt x="15839" y="0"/>
                  </a:moveTo>
                  <a:lnTo>
                    <a:pt x="15839" y="0"/>
                  </a:lnTo>
                  <a:cubicBezTo>
                    <a:pt x="12172" y="1246"/>
                    <a:pt x="7996" y="6460"/>
                    <a:pt x="57" y="15651"/>
                  </a:cubicBezTo>
                  <a:cubicBezTo>
                    <a:pt x="0" y="15719"/>
                    <a:pt x="60" y="15806"/>
                    <a:pt x="129" y="15806"/>
                  </a:cubicBezTo>
                  <a:cubicBezTo>
                    <a:pt x="149" y="15806"/>
                    <a:pt x="170" y="15799"/>
                    <a:pt x="188" y="15783"/>
                  </a:cubicBezTo>
                  <a:cubicBezTo>
                    <a:pt x="9381" y="7844"/>
                    <a:pt x="14596" y="3670"/>
                    <a:pt x="1583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9"/>
            <p:cNvSpPr/>
            <p:nvPr/>
          </p:nvSpPr>
          <p:spPr>
            <a:xfrm>
              <a:off x="1108825" y="2957450"/>
              <a:ext cx="396000" cy="395100"/>
            </a:xfrm>
            <a:custGeom>
              <a:avLst/>
              <a:gdLst/>
              <a:ahLst/>
              <a:cxnLst/>
              <a:rect l="l" t="t" r="r" b="b"/>
              <a:pathLst>
                <a:path w="15840" h="15804" extrusionOk="0">
                  <a:moveTo>
                    <a:pt x="0" y="0"/>
                  </a:moveTo>
                  <a:lnTo>
                    <a:pt x="0" y="0"/>
                  </a:lnTo>
                  <a:cubicBezTo>
                    <a:pt x="1247" y="3667"/>
                    <a:pt x="6459" y="7842"/>
                    <a:pt x="15651" y="15781"/>
                  </a:cubicBezTo>
                  <a:cubicBezTo>
                    <a:pt x="15671" y="15797"/>
                    <a:pt x="15691" y="15804"/>
                    <a:pt x="15711" y="15804"/>
                  </a:cubicBezTo>
                  <a:cubicBezTo>
                    <a:pt x="15781" y="15804"/>
                    <a:pt x="15840" y="15717"/>
                    <a:pt x="15783" y="15649"/>
                  </a:cubicBezTo>
                  <a:cubicBezTo>
                    <a:pt x="7844" y="6459"/>
                    <a:pt x="3669" y="1243"/>
                    <a:pt x="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9"/>
            <p:cNvSpPr/>
            <p:nvPr/>
          </p:nvSpPr>
          <p:spPr>
            <a:xfrm>
              <a:off x="1108850" y="2477375"/>
              <a:ext cx="396000" cy="395100"/>
            </a:xfrm>
            <a:custGeom>
              <a:avLst/>
              <a:gdLst/>
              <a:ahLst/>
              <a:cxnLst/>
              <a:rect l="l" t="t" r="r" b="b"/>
              <a:pathLst>
                <a:path w="15840" h="15804" extrusionOk="0">
                  <a:moveTo>
                    <a:pt x="15712" y="0"/>
                  </a:moveTo>
                  <a:cubicBezTo>
                    <a:pt x="15692" y="0"/>
                    <a:pt x="15671" y="7"/>
                    <a:pt x="15652" y="24"/>
                  </a:cubicBezTo>
                  <a:cubicBezTo>
                    <a:pt x="6461" y="7963"/>
                    <a:pt x="1246" y="12137"/>
                    <a:pt x="1" y="15803"/>
                  </a:cubicBezTo>
                  <a:cubicBezTo>
                    <a:pt x="3666" y="14559"/>
                    <a:pt x="7843" y="9345"/>
                    <a:pt x="15782" y="154"/>
                  </a:cubicBezTo>
                  <a:cubicBezTo>
                    <a:pt x="15840" y="87"/>
                    <a:pt x="15781" y="0"/>
                    <a:pt x="1571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19"/>
            <p:cNvSpPr/>
            <p:nvPr/>
          </p:nvSpPr>
          <p:spPr>
            <a:xfrm>
              <a:off x="627900" y="2477375"/>
              <a:ext cx="396025" cy="395100"/>
            </a:xfrm>
            <a:custGeom>
              <a:avLst/>
              <a:gdLst/>
              <a:ahLst/>
              <a:cxnLst/>
              <a:rect l="l" t="t" r="r" b="b"/>
              <a:pathLst>
                <a:path w="15841" h="15804" extrusionOk="0">
                  <a:moveTo>
                    <a:pt x="130" y="0"/>
                  </a:moveTo>
                  <a:cubicBezTo>
                    <a:pt x="60" y="0"/>
                    <a:pt x="1" y="86"/>
                    <a:pt x="60" y="154"/>
                  </a:cubicBezTo>
                  <a:cubicBezTo>
                    <a:pt x="7997" y="9345"/>
                    <a:pt x="12172" y="14560"/>
                    <a:pt x="15841" y="15803"/>
                  </a:cubicBezTo>
                  <a:cubicBezTo>
                    <a:pt x="14596" y="12137"/>
                    <a:pt x="9382" y="7961"/>
                    <a:pt x="191" y="24"/>
                  </a:cubicBezTo>
                  <a:cubicBezTo>
                    <a:pt x="172" y="7"/>
                    <a:pt x="151" y="0"/>
                    <a:pt x="13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9"/>
            <p:cNvSpPr/>
            <p:nvPr/>
          </p:nvSpPr>
          <p:spPr>
            <a:xfrm>
              <a:off x="523075" y="2703050"/>
              <a:ext cx="490600" cy="192050"/>
            </a:xfrm>
            <a:custGeom>
              <a:avLst/>
              <a:gdLst/>
              <a:ahLst/>
              <a:cxnLst/>
              <a:rect l="l" t="t" r="r" b="b"/>
              <a:pathLst>
                <a:path w="19624" h="7682" extrusionOk="0">
                  <a:moveTo>
                    <a:pt x="124" y="1"/>
                  </a:moveTo>
                  <a:cubicBezTo>
                    <a:pt x="40" y="1"/>
                    <a:pt x="0" y="126"/>
                    <a:pt x="89" y="169"/>
                  </a:cubicBezTo>
                  <a:cubicBezTo>
                    <a:pt x="9896" y="4825"/>
                    <a:pt x="15420" y="7682"/>
                    <a:pt x="19061" y="7682"/>
                  </a:cubicBezTo>
                  <a:cubicBezTo>
                    <a:pt x="19254" y="7682"/>
                    <a:pt x="19441" y="7674"/>
                    <a:pt x="19623" y="7657"/>
                  </a:cubicBezTo>
                  <a:cubicBezTo>
                    <a:pt x="17160" y="4971"/>
                    <a:pt x="11083" y="3354"/>
                    <a:pt x="151" y="5"/>
                  </a:cubicBezTo>
                  <a:cubicBezTo>
                    <a:pt x="141" y="2"/>
                    <a:pt x="132" y="1"/>
                    <a:pt x="12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9"/>
            <p:cNvSpPr/>
            <p:nvPr/>
          </p:nvSpPr>
          <p:spPr>
            <a:xfrm>
              <a:off x="1078800" y="2372625"/>
              <a:ext cx="199825" cy="489625"/>
            </a:xfrm>
            <a:custGeom>
              <a:avLst/>
              <a:gdLst/>
              <a:ahLst/>
              <a:cxnLst/>
              <a:rect l="l" t="t" r="r" b="b"/>
              <a:pathLst>
                <a:path w="7993" h="19585" extrusionOk="0">
                  <a:moveTo>
                    <a:pt x="7887" y="1"/>
                  </a:moveTo>
                  <a:cubicBezTo>
                    <a:pt x="7857" y="1"/>
                    <a:pt x="7828" y="16"/>
                    <a:pt x="7811" y="50"/>
                  </a:cubicBezTo>
                  <a:cubicBezTo>
                    <a:pt x="2908" y="10378"/>
                    <a:pt x="1" y="15954"/>
                    <a:pt x="322" y="19584"/>
                  </a:cubicBezTo>
                  <a:cubicBezTo>
                    <a:pt x="3007" y="17121"/>
                    <a:pt x="4626" y="11044"/>
                    <a:pt x="7973" y="112"/>
                  </a:cubicBezTo>
                  <a:cubicBezTo>
                    <a:pt x="7993" y="47"/>
                    <a:pt x="7940" y="1"/>
                    <a:pt x="788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9"/>
            <p:cNvSpPr/>
            <p:nvPr/>
          </p:nvSpPr>
          <p:spPr>
            <a:xfrm>
              <a:off x="854125" y="2967600"/>
              <a:ext cx="199800" cy="489650"/>
            </a:xfrm>
            <a:custGeom>
              <a:avLst/>
              <a:gdLst/>
              <a:ahLst/>
              <a:cxnLst/>
              <a:rect l="l" t="t" r="r" b="b"/>
              <a:pathLst>
                <a:path w="7992" h="19586" extrusionOk="0">
                  <a:moveTo>
                    <a:pt x="7670" y="0"/>
                  </a:moveTo>
                  <a:lnTo>
                    <a:pt x="7670" y="0"/>
                  </a:lnTo>
                  <a:cubicBezTo>
                    <a:pt x="4986" y="2466"/>
                    <a:pt x="3367" y="8544"/>
                    <a:pt x="20" y="19473"/>
                  </a:cubicBezTo>
                  <a:cubicBezTo>
                    <a:pt x="1" y="19538"/>
                    <a:pt x="54" y="19585"/>
                    <a:pt x="106" y="19585"/>
                  </a:cubicBezTo>
                  <a:cubicBezTo>
                    <a:pt x="135" y="19585"/>
                    <a:pt x="165" y="19570"/>
                    <a:pt x="181" y="19536"/>
                  </a:cubicBezTo>
                  <a:cubicBezTo>
                    <a:pt x="5084" y="9208"/>
                    <a:pt x="7991" y="3631"/>
                    <a:pt x="767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9"/>
            <p:cNvSpPr/>
            <p:nvPr/>
          </p:nvSpPr>
          <p:spPr>
            <a:xfrm>
              <a:off x="1119050" y="2934800"/>
              <a:ext cx="490600" cy="192050"/>
            </a:xfrm>
            <a:custGeom>
              <a:avLst/>
              <a:gdLst/>
              <a:ahLst/>
              <a:cxnLst/>
              <a:rect l="l" t="t" r="r" b="b"/>
              <a:pathLst>
                <a:path w="19624" h="7682" extrusionOk="0">
                  <a:moveTo>
                    <a:pt x="563" y="1"/>
                  </a:moveTo>
                  <a:cubicBezTo>
                    <a:pt x="370" y="1"/>
                    <a:pt x="183" y="9"/>
                    <a:pt x="1" y="25"/>
                  </a:cubicBezTo>
                  <a:cubicBezTo>
                    <a:pt x="2464" y="2712"/>
                    <a:pt x="8541" y="4329"/>
                    <a:pt x="19473" y="7677"/>
                  </a:cubicBezTo>
                  <a:cubicBezTo>
                    <a:pt x="19482" y="7680"/>
                    <a:pt x="19491" y="7681"/>
                    <a:pt x="19500" y="7681"/>
                  </a:cubicBezTo>
                  <a:cubicBezTo>
                    <a:pt x="19584" y="7681"/>
                    <a:pt x="19624" y="7556"/>
                    <a:pt x="19535" y="7514"/>
                  </a:cubicBezTo>
                  <a:cubicBezTo>
                    <a:pt x="9728" y="2857"/>
                    <a:pt x="4204" y="1"/>
                    <a:pt x="56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9"/>
            <p:cNvSpPr/>
            <p:nvPr/>
          </p:nvSpPr>
          <p:spPr>
            <a:xfrm>
              <a:off x="533075" y="2937575"/>
              <a:ext cx="481575" cy="213250"/>
            </a:xfrm>
            <a:custGeom>
              <a:avLst/>
              <a:gdLst/>
              <a:ahLst/>
              <a:cxnLst/>
              <a:rect l="l" t="t" r="r" b="b"/>
              <a:pathLst>
                <a:path w="19263" h="8530" extrusionOk="0">
                  <a:moveTo>
                    <a:pt x="18998" y="1"/>
                  </a:moveTo>
                  <a:cubicBezTo>
                    <a:pt x="15359" y="1"/>
                    <a:pt x="9939" y="3131"/>
                    <a:pt x="85" y="8364"/>
                  </a:cubicBezTo>
                  <a:cubicBezTo>
                    <a:pt x="1" y="8410"/>
                    <a:pt x="40" y="8529"/>
                    <a:pt x="122" y="8529"/>
                  </a:cubicBezTo>
                  <a:cubicBezTo>
                    <a:pt x="132" y="8529"/>
                    <a:pt x="143" y="8527"/>
                    <a:pt x="154" y="8523"/>
                  </a:cubicBezTo>
                  <a:cubicBezTo>
                    <a:pt x="10924" y="4688"/>
                    <a:pt x="16922" y="2799"/>
                    <a:pt x="19263" y="6"/>
                  </a:cubicBezTo>
                  <a:cubicBezTo>
                    <a:pt x="19176" y="2"/>
                    <a:pt x="19088" y="1"/>
                    <a:pt x="1899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9"/>
            <p:cNvSpPr/>
            <p:nvPr/>
          </p:nvSpPr>
          <p:spPr>
            <a:xfrm>
              <a:off x="1085225" y="2966650"/>
              <a:ext cx="217475" cy="480675"/>
            </a:xfrm>
            <a:custGeom>
              <a:avLst/>
              <a:gdLst/>
              <a:ahLst/>
              <a:cxnLst/>
              <a:rect l="l" t="t" r="r" b="b"/>
              <a:pathLst>
                <a:path w="8699" h="19227" extrusionOk="0">
                  <a:moveTo>
                    <a:pt x="157" y="0"/>
                  </a:moveTo>
                  <a:lnTo>
                    <a:pt x="157" y="0"/>
                  </a:lnTo>
                  <a:cubicBezTo>
                    <a:pt x="1" y="3641"/>
                    <a:pt x="3153" y="9083"/>
                    <a:pt x="8515" y="19178"/>
                  </a:cubicBezTo>
                  <a:cubicBezTo>
                    <a:pt x="8533" y="19212"/>
                    <a:pt x="8563" y="19226"/>
                    <a:pt x="8592" y="19226"/>
                  </a:cubicBezTo>
                  <a:cubicBezTo>
                    <a:pt x="8646" y="19226"/>
                    <a:pt x="8698" y="19176"/>
                    <a:pt x="8674" y="19109"/>
                  </a:cubicBezTo>
                  <a:cubicBezTo>
                    <a:pt x="4839" y="8341"/>
                    <a:pt x="2952" y="2342"/>
                    <a:pt x="15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9"/>
            <p:cNvSpPr/>
            <p:nvPr/>
          </p:nvSpPr>
          <p:spPr>
            <a:xfrm>
              <a:off x="1118100" y="2679050"/>
              <a:ext cx="481575" cy="213250"/>
            </a:xfrm>
            <a:custGeom>
              <a:avLst/>
              <a:gdLst/>
              <a:ahLst/>
              <a:cxnLst/>
              <a:rect l="l" t="t" r="r" b="b"/>
              <a:pathLst>
                <a:path w="19263" h="8530" extrusionOk="0">
                  <a:moveTo>
                    <a:pt x="19141" y="1"/>
                  </a:moveTo>
                  <a:cubicBezTo>
                    <a:pt x="19131" y="1"/>
                    <a:pt x="19121" y="3"/>
                    <a:pt x="19109" y="7"/>
                  </a:cubicBezTo>
                  <a:cubicBezTo>
                    <a:pt x="8340" y="3842"/>
                    <a:pt x="2341" y="5729"/>
                    <a:pt x="1" y="8524"/>
                  </a:cubicBezTo>
                  <a:cubicBezTo>
                    <a:pt x="88" y="8528"/>
                    <a:pt x="176" y="8530"/>
                    <a:pt x="265" y="8530"/>
                  </a:cubicBezTo>
                  <a:cubicBezTo>
                    <a:pt x="3904" y="8530"/>
                    <a:pt x="9325" y="5399"/>
                    <a:pt x="19178" y="166"/>
                  </a:cubicBezTo>
                  <a:cubicBezTo>
                    <a:pt x="19263" y="120"/>
                    <a:pt x="19222" y="1"/>
                    <a:pt x="1914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9"/>
            <p:cNvSpPr/>
            <p:nvPr/>
          </p:nvSpPr>
          <p:spPr>
            <a:xfrm>
              <a:off x="830075" y="2382575"/>
              <a:ext cx="217450" cy="480650"/>
            </a:xfrm>
            <a:custGeom>
              <a:avLst/>
              <a:gdLst/>
              <a:ahLst/>
              <a:cxnLst/>
              <a:rect l="l" t="t" r="r" b="b"/>
              <a:pathLst>
                <a:path w="8698" h="19226" extrusionOk="0">
                  <a:moveTo>
                    <a:pt x="109" y="0"/>
                  </a:moveTo>
                  <a:cubicBezTo>
                    <a:pt x="54" y="0"/>
                    <a:pt x="0" y="51"/>
                    <a:pt x="24" y="117"/>
                  </a:cubicBezTo>
                  <a:cubicBezTo>
                    <a:pt x="3859" y="10885"/>
                    <a:pt x="5747" y="16884"/>
                    <a:pt x="8541" y="19226"/>
                  </a:cubicBezTo>
                  <a:cubicBezTo>
                    <a:pt x="8698" y="15584"/>
                    <a:pt x="5545" y="10142"/>
                    <a:pt x="183" y="47"/>
                  </a:cubicBezTo>
                  <a:cubicBezTo>
                    <a:pt x="166" y="14"/>
                    <a:pt x="137" y="0"/>
                    <a:pt x="10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0" name="Google Shape;400;p19"/>
          <p:cNvSpPr/>
          <p:nvPr/>
        </p:nvSpPr>
        <p:spPr>
          <a:xfrm>
            <a:off x="180063" y="1128563"/>
            <a:ext cx="295068" cy="295068"/>
          </a:xfrm>
          <a:custGeom>
            <a:avLst/>
            <a:gdLst/>
            <a:ahLst/>
            <a:cxnLst/>
            <a:rect l="l" t="t" r="r" b="b"/>
            <a:pathLst>
              <a:path w="45925" h="45925" extrusionOk="0">
                <a:moveTo>
                  <a:pt x="12814" y="0"/>
                </a:moveTo>
                <a:lnTo>
                  <a:pt x="12814" y="0"/>
                </a:lnTo>
                <a:cubicBezTo>
                  <a:pt x="15347" y="10305"/>
                  <a:pt x="14817" y="14246"/>
                  <a:pt x="8799" y="14246"/>
                </a:cubicBezTo>
                <a:cubicBezTo>
                  <a:pt x="6622" y="14246"/>
                  <a:pt x="3728" y="13730"/>
                  <a:pt x="0" y="12814"/>
                </a:cubicBezTo>
                <a:lnTo>
                  <a:pt x="0" y="12814"/>
                </a:lnTo>
                <a:cubicBezTo>
                  <a:pt x="14032" y="19015"/>
                  <a:pt x="14032" y="26909"/>
                  <a:pt x="0" y="33110"/>
                </a:cubicBezTo>
                <a:cubicBezTo>
                  <a:pt x="3727" y="32194"/>
                  <a:pt x="6622" y="31679"/>
                  <a:pt x="8799" y="31679"/>
                </a:cubicBezTo>
                <a:cubicBezTo>
                  <a:pt x="14817" y="31679"/>
                  <a:pt x="15347" y="35619"/>
                  <a:pt x="12814" y="45924"/>
                </a:cubicBezTo>
                <a:cubicBezTo>
                  <a:pt x="15915" y="38908"/>
                  <a:pt x="19439" y="35400"/>
                  <a:pt x="22962" y="35400"/>
                </a:cubicBezTo>
                <a:cubicBezTo>
                  <a:pt x="26486" y="35400"/>
                  <a:pt x="30010" y="38908"/>
                  <a:pt x="33111" y="45924"/>
                </a:cubicBezTo>
                <a:cubicBezTo>
                  <a:pt x="30577" y="35619"/>
                  <a:pt x="31107" y="31679"/>
                  <a:pt x="37126" y="31679"/>
                </a:cubicBezTo>
                <a:cubicBezTo>
                  <a:pt x="39303" y="31679"/>
                  <a:pt x="42197" y="32194"/>
                  <a:pt x="45924" y="33110"/>
                </a:cubicBezTo>
                <a:cubicBezTo>
                  <a:pt x="31892" y="26909"/>
                  <a:pt x="31892" y="19015"/>
                  <a:pt x="45924" y="12814"/>
                </a:cubicBezTo>
                <a:lnTo>
                  <a:pt x="45924" y="12814"/>
                </a:lnTo>
                <a:cubicBezTo>
                  <a:pt x="42197" y="13730"/>
                  <a:pt x="39302" y="14246"/>
                  <a:pt x="37126" y="14246"/>
                </a:cubicBezTo>
                <a:cubicBezTo>
                  <a:pt x="31107" y="14246"/>
                  <a:pt x="30577" y="10305"/>
                  <a:pt x="33111" y="0"/>
                </a:cubicBezTo>
                <a:lnTo>
                  <a:pt x="33111" y="0"/>
                </a:lnTo>
                <a:cubicBezTo>
                  <a:pt x="30010" y="7016"/>
                  <a:pt x="26486" y="10524"/>
                  <a:pt x="22962" y="10524"/>
                </a:cubicBezTo>
                <a:cubicBezTo>
                  <a:pt x="19439" y="10524"/>
                  <a:pt x="15915" y="7016"/>
                  <a:pt x="12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1">
  <p:cSld name="TITLE_AND_BODY_1_1">
    <p:spTree>
      <p:nvGrpSpPr>
        <p:cNvPr id="1" name="Shape 401"/>
        <p:cNvGrpSpPr/>
        <p:nvPr/>
      </p:nvGrpSpPr>
      <p:grpSpPr>
        <a:xfrm>
          <a:off x="0" y="0"/>
          <a:ext cx="0" cy="0"/>
          <a:chOff x="0" y="0"/>
          <a:chExt cx="0" cy="0"/>
        </a:xfrm>
      </p:grpSpPr>
      <p:sp>
        <p:nvSpPr>
          <p:cNvPr id="402" name="Google Shape;402;p20"/>
          <p:cNvSpPr txBox="1">
            <a:spLocks noGrp="1"/>
          </p:cNvSpPr>
          <p:nvPr>
            <p:ph type="body" idx="1"/>
          </p:nvPr>
        </p:nvSpPr>
        <p:spPr>
          <a:xfrm>
            <a:off x="720000" y="1174500"/>
            <a:ext cx="3753300" cy="34290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accent4"/>
              </a:buClr>
              <a:buSzPts val="1400"/>
              <a:buChar char="●"/>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
        <p:nvSpPr>
          <p:cNvPr id="403" name="Google Shape;403;p20"/>
          <p:cNvSpPr txBox="1">
            <a:spLocks noGrp="1"/>
          </p:cNvSpPr>
          <p:nvPr>
            <p:ph type="body" idx="2"/>
          </p:nvPr>
        </p:nvSpPr>
        <p:spPr>
          <a:xfrm>
            <a:off x="4670700" y="1174500"/>
            <a:ext cx="3753300" cy="34290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accent4"/>
              </a:buClr>
              <a:buSzPts val="1400"/>
              <a:buChar char="●"/>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
        <p:nvSpPr>
          <p:cNvPr id="404" name="Google Shape;404;p20"/>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05" name="Google Shape;405;p20"/>
          <p:cNvSpPr/>
          <p:nvPr/>
        </p:nvSpPr>
        <p:spPr>
          <a:xfrm>
            <a:off x="1925" y="4725900"/>
            <a:ext cx="1523400" cy="2088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0"/>
          <p:cNvSpPr/>
          <p:nvPr/>
        </p:nvSpPr>
        <p:spPr>
          <a:xfrm>
            <a:off x="1525275" y="4725900"/>
            <a:ext cx="1523400" cy="2088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0"/>
          <p:cNvSpPr/>
          <p:nvPr/>
        </p:nvSpPr>
        <p:spPr>
          <a:xfrm>
            <a:off x="3047800" y="4725900"/>
            <a:ext cx="1523400" cy="2088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0"/>
          <p:cNvSpPr/>
          <p:nvPr/>
        </p:nvSpPr>
        <p:spPr>
          <a:xfrm>
            <a:off x="4571200" y="4725900"/>
            <a:ext cx="1523400" cy="2088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0"/>
          <p:cNvSpPr/>
          <p:nvPr/>
        </p:nvSpPr>
        <p:spPr>
          <a:xfrm>
            <a:off x="6093675" y="4725900"/>
            <a:ext cx="1523400" cy="2088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0"/>
          <p:cNvSpPr/>
          <p:nvPr/>
        </p:nvSpPr>
        <p:spPr>
          <a:xfrm>
            <a:off x="7617125" y="4725900"/>
            <a:ext cx="1523400" cy="2088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0"/>
          <p:cNvSpPr/>
          <p:nvPr/>
        </p:nvSpPr>
        <p:spPr>
          <a:xfrm>
            <a:off x="1925"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Abel"/>
                <a:ea typeface="Abel"/>
                <a:cs typeface="Abel"/>
                <a:sym typeface="Abel"/>
              </a:rPr>
              <a:t>Awareness</a:t>
            </a:r>
            <a:endParaRPr sz="1000">
              <a:latin typeface="Abel"/>
              <a:ea typeface="Abel"/>
              <a:cs typeface="Abel"/>
              <a:sym typeface="Abel"/>
            </a:endParaRPr>
          </a:p>
        </p:txBody>
      </p:sp>
      <p:sp>
        <p:nvSpPr>
          <p:cNvPr id="412" name="Google Shape;412;p20"/>
          <p:cNvSpPr/>
          <p:nvPr/>
        </p:nvSpPr>
        <p:spPr>
          <a:xfrm>
            <a:off x="6842200"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Abel"/>
                <a:ea typeface="Abel"/>
                <a:cs typeface="Abel"/>
                <a:sym typeface="Abel"/>
              </a:rPr>
              <a:t>LGBTQ+</a:t>
            </a:r>
            <a:endParaRPr sz="1000">
              <a:latin typeface="Abel"/>
              <a:ea typeface="Abel"/>
              <a:cs typeface="Abel"/>
              <a:sym typeface="Abel"/>
            </a:endParaRPr>
          </a:p>
        </p:txBody>
      </p:sp>
      <p:sp>
        <p:nvSpPr>
          <p:cNvPr id="413" name="Google Shape;413;p20"/>
          <p:cNvSpPr/>
          <p:nvPr/>
        </p:nvSpPr>
        <p:spPr>
          <a:xfrm>
            <a:off x="2301725" y="4934700"/>
            <a:ext cx="45405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sp>
        <p:nvSpPr>
          <p:cNvPr id="414" name="Google Shape;414;p20"/>
          <p:cNvSpPr/>
          <p:nvPr/>
        </p:nvSpPr>
        <p:spPr>
          <a:xfrm>
            <a:off x="8579450" y="540000"/>
            <a:ext cx="420900" cy="4209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0"/>
          <p:cNvSpPr/>
          <p:nvPr/>
        </p:nvSpPr>
        <p:spPr>
          <a:xfrm>
            <a:off x="8579450" y="1065650"/>
            <a:ext cx="420900" cy="420900"/>
          </a:xfrm>
          <a:prstGeom prst="ellipse">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0"/>
          <p:cNvSpPr/>
          <p:nvPr/>
        </p:nvSpPr>
        <p:spPr>
          <a:xfrm>
            <a:off x="8579450" y="1591300"/>
            <a:ext cx="420900" cy="4209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7" name="Google Shape;417;p20"/>
          <p:cNvGrpSpPr/>
          <p:nvPr/>
        </p:nvGrpSpPr>
        <p:grpSpPr>
          <a:xfrm>
            <a:off x="8612755" y="1099149"/>
            <a:ext cx="354291" cy="353897"/>
            <a:chOff x="447875" y="2297100"/>
            <a:chExt cx="1237050" cy="1235675"/>
          </a:xfrm>
        </p:grpSpPr>
        <p:sp>
          <p:nvSpPr>
            <p:cNvPr id="418" name="Google Shape;418;p20"/>
            <p:cNvSpPr/>
            <p:nvPr/>
          </p:nvSpPr>
          <p:spPr>
            <a:xfrm>
              <a:off x="447875" y="2889100"/>
              <a:ext cx="558500" cy="51775"/>
            </a:xfrm>
            <a:custGeom>
              <a:avLst/>
              <a:gdLst/>
              <a:ahLst/>
              <a:cxnLst/>
              <a:rect l="l" t="t" r="r" b="b"/>
              <a:pathLst>
                <a:path w="22340" h="2071" extrusionOk="0">
                  <a:moveTo>
                    <a:pt x="15693" y="0"/>
                  </a:moveTo>
                  <a:cubicBezTo>
                    <a:pt x="11940" y="0"/>
                    <a:pt x="6881" y="448"/>
                    <a:pt x="113" y="944"/>
                  </a:cubicBezTo>
                  <a:cubicBezTo>
                    <a:pt x="0" y="952"/>
                    <a:pt x="0" y="1117"/>
                    <a:pt x="113" y="1127"/>
                  </a:cubicBezTo>
                  <a:cubicBezTo>
                    <a:pt x="6880" y="1623"/>
                    <a:pt x="11940" y="2071"/>
                    <a:pt x="15693" y="2071"/>
                  </a:cubicBezTo>
                  <a:cubicBezTo>
                    <a:pt x="18657" y="2071"/>
                    <a:pt x="20806" y="1791"/>
                    <a:pt x="22339" y="1035"/>
                  </a:cubicBezTo>
                  <a:cubicBezTo>
                    <a:pt x="20806" y="280"/>
                    <a:pt x="18657" y="0"/>
                    <a:pt x="156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0"/>
            <p:cNvSpPr/>
            <p:nvPr/>
          </p:nvSpPr>
          <p:spPr>
            <a:xfrm>
              <a:off x="1023550" y="2297100"/>
              <a:ext cx="85675" cy="557800"/>
            </a:xfrm>
            <a:custGeom>
              <a:avLst/>
              <a:gdLst/>
              <a:ahLst/>
              <a:cxnLst/>
              <a:rect l="l" t="t" r="r" b="b"/>
              <a:pathLst>
                <a:path w="3427" h="22312" extrusionOk="0">
                  <a:moveTo>
                    <a:pt x="1713" y="1"/>
                  </a:moveTo>
                  <a:cubicBezTo>
                    <a:pt x="1669" y="1"/>
                    <a:pt x="1626" y="29"/>
                    <a:pt x="1622" y="85"/>
                  </a:cubicBezTo>
                  <a:cubicBezTo>
                    <a:pt x="735" y="12199"/>
                    <a:pt x="0" y="18839"/>
                    <a:pt x="1714" y="22312"/>
                  </a:cubicBezTo>
                  <a:cubicBezTo>
                    <a:pt x="3426" y="18839"/>
                    <a:pt x="2693" y="12199"/>
                    <a:pt x="1804" y="85"/>
                  </a:cubicBezTo>
                  <a:cubicBezTo>
                    <a:pt x="1801" y="29"/>
                    <a:pt x="1757" y="1"/>
                    <a:pt x="17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0"/>
            <p:cNvSpPr/>
            <p:nvPr/>
          </p:nvSpPr>
          <p:spPr>
            <a:xfrm>
              <a:off x="1023550" y="2974975"/>
              <a:ext cx="85675" cy="557800"/>
            </a:xfrm>
            <a:custGeom>
              <a:avLst/>
              <a:gdLst/>
              <a:ahLst/>
              <a:cxnLst/>
              <a:rect l="l" t="t" r="r" b="b"/>
              <a:pathLst>
                <a:path w="3427" h="22312" extrusionOk="0">
                  <a:moveTo>
                    <a:pt x="1714" y="0"/>
                  </a:moveTo>
                  <a:cubicBezTo>
                    <a:pt x="0" y="3473"/>
                    <a:pt x="735" y="10113"/>
                    <a:pt x="1622" y="22225"/>
                  </a:cubicBezTo>
                  <a:cubicBezTo>
                    <a:pt x="1626" y="22283"/>
                    <a:pt x="1669" y="22312"/>
                    <a:pt x="1713" y="22312"/>
                  </a:cubicBezTo>
                  <a:cubicBezTo>
                    <a:pt x="1757" y="22312"/>
                    <a:pt x="1801" y="22283"/>
                    <a:pt x="1804" y="22225"/>
                  </a:cubicBezTo>
                  <a:cubicBezTo>
                    <a:pt x="2693" y="10113"/>
                    <a:pt x="3426" y="3473"/>
                    <a:pt x="17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0"/>
            <p:cNvSpPr/>
            <p:nvPr/>
          </p:nvSpPr>
          <p:spPr>
            <a:xfrm>
              <a:off x="1126400" y="2889025"/>
              <a:ext cx="558525" cy="51800"/>
            </a:xfrm>
            <a:custGeom>
              <a:avLst/>
              <a:gdLst/>
              <a:ahLst/>
              <a:cxnLst/>
              <a:rect l="l" t="t" r="r" b="b"/>
              <a:pathLst>
                <a:path w="22341" h="2072" extrusionOk="0">
                  <a:moveTo>
                    <a:pt x="6646" y="1"/>
                  </a:moveTo>
                  <a:cubicBezTo>
                    <a:pt x="3682" y="1"/>
                    <a:pt x="1533" y="280"/>
                    <a:pt x="0" y="1037"/>
                  </a:cubicBezTo>
                  <a:cubicBezTo>
                    <a:pt x="1533" y="1792"/>
                    <a:pt x="3682" y="2071"/>
                    <a:pt x="6646" y="2071"/>
                  </a:cubicBezTo>
                  <a:cubicBezTo>
                    <a:pt x="10399" y="2071"/>
                    <a:pt x="15459" y="1623"/>
                    <a:pt x="22227" y="1127"/>
                  </a:cubicBezTo>
                  <a:cubicBezTo>
                    <a:pt x="22341" y="1120"/>
                    <a:pt x="22341" y="955"/>
                    <a:pt x="22227" y="945"/>
                  </a:cubicBezTo>
                  <a:cubicBezTo>
                    <a:pt x="15459" y="449"/>
                    <a:pt x="10400" y="1"/>
                    <a:pt x="66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0"/>
            <p:cNvSpPr/>
            <p:nvPr/>
          </p:nvSpPr>
          <p:spPr>
            <a:xfrm>
              <a:off x="627900" y="2957375"/>
              <a:ext cx="396000" cy="395175"/>
            </a:xfrm>
            <a:custGeom>
              <a:avLst/>
              <a:gdLst/>
              <a:ahLst/>
              <a:cxnLst/>
              <a:rect l="l" t="t" r="r" b="b"/>
              <a:pathLst>
                <a:path w="15840" h="15807" extrusionOk="0">
                  <a:moveTo>
                    <a:pt x="15839" y="0"/>
                  </a:moveTo>
                  <a:lnTo>
                    <a:pt x="15839" y="0"/>
                  </a:lnTo>
                  <a:cubicBezTo>
                    <a:pt x="12172" y="1246"/>
                    <a:pt x="7996" y="6460"/>
                    <a:pt x="57" y="15651"/>
                  </a:cubicBezTo>
                  <a:cubicBezTo>
                    <a:pt x="0" y="15719"/>
                    <a:pt x="60" y="15806"/>
                    <a:pt x="129" y="15806"/>
                  </a:cubicBezTo>
                  <a:cubicBezTo>
                    <a:pt x="149" y="15806"/>
                    <a:pt x="170" y="15799"/>
                    <a:pt x="188" y="15783"/>
                  </a:cubicBezTo>
                  <a:cubicBezTo>
                    <a:pt x="9381" y="7844"/>
                    <a:pt x="14596" y="3670"/>
                    <a:pt x="158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0"/>
            <p:cNvSpPr/>
            <p:nvPr/>
          </p:nvSpPr>
          <p:spPr>
            <a:xfrm>
              <a:off x="1108825" y="2957450"/>
              <a:ext cx="396000" cy="395100"/>
            </a:xfrm>
            <a:custGeom>
              <a:avLst/>
              <a:gdLst/>
              <a:ahLst/>
              <a:cxnLst/>
              <a:rect l="l" t="t" r="r" b="b"/>
              <a:pathLst>
                <a:path w="15840" h="15804" extrusionOk="0">
                  <a:moveTo>
                    <a:pt x="0" y="0"/>
                  </a:moveTo>
                  <a:lnTo>
                    <a:pt x="0" y="0"/>
                  </a:lnTo>
                  <a:cubicBezTo>
                    <a:pt x="1247" y="3667"/>
                    <a:pt x="6459" y="7842"/>
                    <a:pt x="15651" y="15781"/>
                  </a:cubicBezTo>
                  <a:cubicBezTo>
                    <a:pt x="15671" y="15797"/>
                    <a:pt x="15691" y="15804"/>
                    <a:pt x="15711" y="15804"/>
                  </a:cubicBezTo>
                  <a:cubicBezTo>
                    <a:pt x="15781" y="15804"/>
                    <a:pt x="15840" y="15717"/>
                    <a:pt x="15783" y="15649"/>
                  </a:cubicBezTo>
                  <a:cubicBezTo>
                    <a:pt x="7844" y="6459"/>
                    <a:pt x="3669" y="1243"/>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0"/>
            <p:cNvSpPr/>
            <p:nvPr/>
          </p:nvSpPr>
          <p:spPr>
            <a:xfrm>
              <a:off x="1108850" y="2477375"/>
              <a:ext cx="396000" cy="395100"/>
            </a:xfrm>
            <a:custGeom>
              <a:avLst/>
              <a:gdLst/>
              <a:ahLst/>
              <a:cxnLst/>
              <a:rect l="l" t="t" r="r" b="b"/>
              <a:pathLst>
                <a:path w="15840" h="15804" extrusionOk="0">
                  <a:moveTo>
                    <a:pt x="15712" y="0"/>
                  </a:moveTo>
                  <a:cubicBezTo>
                    <a:pt x="15692" y="0"/>
                    <a:pt x="15671" y="7"/>
                    <a:pt x="15652" y="24"/>
                  </a:cubicBezTo>
                  <a:cubicBezTo>
                    <a:pt x="6461" y="7963"/>
                    <a:pt x="1246" y="12137"/>
                    <a:pt x="1" y="15803"/>
                  </a:cubicBezTo>
                  <a:cubicBezTo>
                    <a:pt x="3666" y="14559"/>
                    <a:pt x="7843" y="9345"/>
                    <a:pt x="15782" y="154"/>
                  </a:cubicBezTo>
                  <a:cubicBezTo>
                    <a:pt x="15840" y="87"/>
                    <a:pt x="15781" y="0"/>
                    <a:pt x="157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0"/>
            <p:cNvSpPr/>
            <p:nvPr/>
          </p:nvSpPr>
          <p:spPr>
            <a:xfrm>
              <a:off x="627900" y="2477375"/>
              <a:ext cx="396025" cy="395100"/>
            </a:xfrm>
            <a:custGeom>
              <a:avLst/>
              <a:gdLst/>
              <a:ahLst/>
              <a:cxnLst/>
              <a:rect l="l" t="t" r="r" b="b"/>
              <a:pathLst>
                <a:path w="15841" h="15804" extrusionOk="0">
                  <a:moveTo>
                    <a:pt x="130" y="0"/>
                  </a:moveTo>
                  <a:cubicBezTo>
                    <a:pt x="60" y="0"/>
                    <a:pt x="1" y="86"/>
                    <a:pt x="60" y="154"/>
                  </a:cubicBezTo>
                  <a:cubicBezTo>
                    <a:pt x="7997" y="9345"/>
                    <a:pt x="12172" y="14560"/>
                    <a:pt x="15841" y="15803"/>
                  </a:cubicBezTo>
                  <a:cubicBezTo>
                    <a:pt x="14596" y="12137"/>
                    <a:pt x="9382" y="7961"/>
                    <a:pt x="191" y="24"/>
                  </a:cubicBezTo>
                  <a:cubicBezTo>
                    <a:pt x="172" y="7"/>
                    <a:pt x="151" y="0"/>
                    <a:pt x="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0"/>
            <p:cNvSpPr/>
            <p:nvPr/>
          </p:nvSpPr>
          <p:spPr>
            <a:xfrm>
              <a:off x="523075" y="2703050"/>
              <a:ext cx="490600" cy="192050"/>
            </a:xfrm>
            <a:custGeom>
              <a:avLst/>
              <a:gdLst/>
              <a:ahLst/>
              <a:cxnLst/>
              <a:rect l="l" t="t" r="r" b="b"/>
              <a:pathLst>
                <a:path w="19624" h="7682" extrusionOk="0">
                  <a:moveTo>
                    <a:pt x="124" y="1"/>
                  </a:moveTo>
                  <a:cubicBezTo>
                    <a:pt x="40" y="1"/>
                    <a:pt x="0" y="126"/>
                    <a:pt x="89" y="169"/>
                  </a:cubicBezTo>
                  <a:cubicBezTo>
                    <a:pt x="9896" y="4825"/>
                    <a:pt x="15420" y="7682"/>
                    <a:pt x="19061" y="7682"/>
                  </a:cubicBezTo>
                  <a:cubicBezTo>
                    <a:pt x="19254" y="7682"/>
                    <a:pt x="19441" y="7674"/>
                    <a:pt x="19623" y="7657"/>
                  </a:cubicBezTo>
                  <a:cubicBezTo>
                    <a:pt x="17160" y="4971"/>
                    <a:pt x="11083" y="3354"/>
                    <a:pt x="151" y="5"/>
                  </a:cubicBezTo>
                  <a:cubicBezTo>
                    <a:pt x="141" y="2"/>
                    <a:pt x="132" y="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0"/>
            <p:cNvSpPr/>
            <p:nvPr/>
          </p:nvSpPr>
          <p:spPr>
            <a:xfrm>
              <a:off x="1078800" y="2372625"/>
              <a:ext cx="199825" cy="489625"/>
            </a:xfrm>
            <a:custGeom>
              <a:avLst/>
              <a:gdLst/>
              <a:ahLst/>
              <a:cxnLst/>
              <a:rect l="l" t="t" r="r" b="b"/>
              <a:pathLst>
                <a:path w="7993" h="19585" extrusionOk="0">
                  <a:moveTo>
                    <a:pt x="7887" y="1"/>
                  </a:moveTo>
                  <a:cubicBezTo>
                    <a:pt x="7857" y="1"/>
                    <a:pt x="7828" y="16"/>
                    <a:pt x="7811" y="50"/>
                  </a:cubicBezTo>
                  <a:cubicBezTo>
                    <a:pt x="2908" y="10378"/>
                    <a:pt x="1" y="15954"/>
                    <a:pt x="322" y="19584"/>
                  </a:cubicBezTo>
                  <a:cubicBezTo>
                    <a:pt x="3007" y="17121"/>
                    <a:pt x="4626" y="11044"/>
                    <a:pt x="7973" y="112"/>
                  </a:cubicBezTo>
                  <a:cubicBezTo>
                    <a:pt x="7993" y="47"/>
                    <a:pt x="7940" y="1"/>
                    <a:pt x="78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0"/>
            <p:cNvSpPr/>
            <p:nvPr/>
          </p:nvSpPr>
          <p:spPr>
            <a:xfrm>
              <a:off x="854125" y="2967600"/>
              <a:ext cx="199800" cy="489650"/>
            </a:xfrm>
            <a:custGeom>
              <a:avLst/>
              <a:gdLst/>
              <a:ahLst/>
              <a:cxnLst/>
              <a:rect l="l" t="t" r="r" b="b"/>
              <a:pathLst>
                <a:path w="7992" h="19586" extrusionOk="0">
                  <a:moveTo>
                    <a:pt x="7670" y="0"/>
                  </a:moveTo>
                  <a:lnTo>
                    <a:pt x="7670" y="0"/>
                  </a:lnTo>
                  <a:cubicBezTo>
                    <a:pt x="4986" y="2466"/>
                    <a:pt x="3367" y="8544"/>
                    <a:pt x="20" y="19473"/>
                  </a:cubicBezTo>
                  <a:cubicBezTo>
                    <a:pt x="1" y="19538"/>
                    <a:pt x="54" y="19585"/>
                    <a:pt x="106" y="19585"/>
                  </a:cubicBezTo>
                  <a:cubicBezTo>
                    <a:pt x="135" y="19585"/>
                    <a:pt x="165" y="19570"/>
                    <a:pt x="181" y="19536"/>
                  </a:cubicBezTo>
                  <a:cubicBezTo>
                    <a:pt x="5084" y="9208"/>
                    <a:pt x="7991" y="3631"/>
                    <a:pt x="76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0"/>
            <p:cNvSpPr/>
            <p:nvPr/>
          </p:nvSpPr>
          <p:spPr>
            <a:xfrm>
              <a:off x="1119050" y="2934800"/>
              <a:ext cx="490600" cy="192050"/>
            </a:xfrm>
            <a:custGeom>
              <a:avLst/>
              <a:gdLst/>
              <a:ahLst/>
              <a:cxnLst/>
              <a:rect l="l" t="t" r="r" b="b"/>
              <a:pathLst>
                <a:path w="19624" h="7682" extrusionOk="0">
                  <a:moveTo>
                    <a:pt x="563" y="1"/>
                  </a:moveTo>
                  <a:cubicBezTo>
                    <a:pt x="370" y="1"/>
                    <a:pt x="183" y="9"/>
                    <a:pt x="1" y="25"/>
                  </a:cubicBezTo>
                  <a:cubicBezTo>
                    <a:pt x="2464" y="2712"/>
                    <a:pt x="8541" y="4329"/>
                    <a:pt x="19473" y="7677"/>
                  </a:cubicBezTo>
                  <a:cubicBezTo>
                    <a:pt x="19482" y="7680"/>
                    <a:pt x="19491" y="7681"/>
                    <a:pt x="19500" y="7681"/>
                  </a:cubicBezTo>
                  <a:cubicBezTo>
                    <a:pt x="19584" y="7681"/>
                    <a:pt x="19624" y="7556"/>
                    <a:pt x="19535" y="7514"/>
                  </a:cubicBezTo>
                  <a:cubicBezTo>
                    <a:pt x="9728" y="2857"/>
                    <a:pt x="4204" y="1"/>
                    <a:pt x="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0"/>
            <p:cNvSpPr/>
            <p:nvPr/>
          </p:nvSpPr>
          <p:spPr>
            <a:xfrm>
              <a:off x="533075" y="2937575"/>
              <a:ext cx="481575" cy="213250"/>
            </a:xfrm>
            <a:custGeom>
              <a:avLst/>
              <a:gdLst/>
              <a:ahLst/>
              <a:cxnLst/>
              <a:rect l="l" t="t" r="r" b="b"/>
              <a:pathLst>
                <a:path w="19263" h="8530" extrusionOk="0">
                  <a:moveTo>
                    <a:pt x="18998" y="1"/>
                  </a:moveTo>
                  <a:cubicBezTo>
                    <a:pt x="15359" y="1"/>
                    <a:pt x="9939" y="3131"/>
                    <a:pt x="85" y="8364"/>
                  </a:cubicBezTo>
                  <a:cubicBezTo>
                    <a:pt x="1" y="8410"/>
                    <a:pt x="40" y="8529"/>
                    <a:pt x="122" y="8529"/>
                  </a:cubicBezTo>
                  <a:cubicBezTo>
                    <a:pt x="132" y="8529"/>
                    <a:pt x="143" y="8527"/>
                    <a:pt x="154" y="8523"/>
                  </a:cubicBezTo>
                  <a:cubicBezTo>
                    <a:pt x="10924" y="4688"/>
                    <a:pt x="16922" y="2799"/>
                    <a:pt x="19263" y="6"/>
                  </a:cubicBezTo>
                  <a:cubicBezTo>
                    <a:pt x="19176" y="2"/>
                    <a:pt x="19088" y="1"/>
                    <a:pt x="18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0"/>
            <p:cNvSpPr/>
            <p:nvPr/>
          </p:nvSpPr>
          <p:spPr>
            <a:xfrm>
              <a:off x="1085225" y="2966650"/>
              <a:ext cx="217475" cy="480675"/>
            </a:xfrm>
            <a:custGeom>
              <a:avLst/>
              <a:gdLst/>
              <a:ahLst/>
              <a:cxnLst/>
              <a:rect l="l" t="t" r="r" b="b"/>
              <a:pathLst>
                <a:path w="8699" h="19227" extrusionOk="0">
                  <a:moveTo>
                    <a:pt x="157" y="0"/>
                  </a:moveTo>
                  <a:lnTo>
                    <a:pt x="157" y="0"/>
                  </a:lnTo>
                  <a:cubicBezTo>
                    <a:pt x="1" y="3641"/>
                    <a:pt x="3153" y="9083"/>
                    <a:pt x="8515" y="19178"/>
                  </a:cubicBezTo>
                  <a:cubicBezTo>
                    <a:pt x="8533" y="19212"/>
                    <a:pt x="8563" y="19226"/>
                    <a:pt x="8592" y="19226"/>
                  </a:cubicBezTo>
                  <a:cubicBezTo>
                    <a:pt x="8646" y="19226"/>
                    <a:pt x="8698" y="19176"/>
                    <a:pt x="8674" y="19109"/>
                  </a:cubicBezTo>
                  <a:cubicBezTo>
                    <a:pt x="4839" y="8341"/>
                    <a:pt x="2952" y="2342"/>
                    <a:pt x="1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0"/>
            <p:cNvSpPr/>
            <p:nvPr/>
          </p:nvSpPr>
          <p:spPr>
            <a:xfrm>
              <a:off x="1118100" y="2679050"/>
              <a:ext cx="481575" cy="213250"/>
            </a:xfrm>
            <a:custGeom>
              <a:avLst/>
              <a:gdLst/>
              <a:ahLst/>
              <a:cxnLst/>
              <a:rect l="l" t="t" r="r" b="b"/>
              <a:pathLst>
                <a:path w="19263" h="8530" extrusionOk="0">
                  <a:moveTo>
                    <a:pt x="19141" y="1"/>
                  </a:moveTo>
                  <a:cubicBezTo>
                    <a:pt x="19131" y="1"/>
                    <a:pt x="19121" y="3"/>
                    <a:pt x="19109" y="7"/>
                  </a:cubicBezTo>
                  <a:cubicBezTo>
                    <a:pt x="8340" y="3842"/>
                    <a:pt x="2341" y="5729"/>
                    <a:pt x="1" y="8524"/>
                  </a:cubicBezTo>
                  <a:cubicBezTo>
                    <a:pt x="88" y="8528"/>
                    <a:pt x="176" y="8530"/>
                    <a:pt x="265" y="8530"/>
                  </a:cubicBezTo>
                  <a:cubicBezTo>
                    <a:pt x="3904" y="8530"/>
                    <a:pt x="9325" y="5399"/>
                    <a:pt x="19178" y="166"/>
                  </a:cubicBezTo>
                  <a:cubicBezTo>
                    <a:pt x="19263" y="120"/>
                    <a:pt x="19222" y="1"/>
                    <a:pt x="19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0"/>
            <p:cNvSpPr/>
            <p:nvPr/>
          </p:nvSpPr>
          <p:spPr>
            <a:xfrm>
              <a:off x="830075" y="2382575"/>
              <a:ext cx="217450" cy="480650"/>
            </a:xfrm>
            <a:custGeom>
              <a:avLst/>
              <a:gdLst/>
              <a:ahLst/>
              <a:cxnLst/>
              <a:rect l="l" t="t" r="r" b="b"/>
              <a:pathLst>
                <a:path w="8698" h="19226" extrusionOk="0">
                  <a:moveTo>
                    <a:pt x="109" y="0"/>
                  </a:moveTo>
                  <a:cubicBezTo>
                    <a:pt x="54" y="0"/>
                    <a:pt x="0" y="51"/>
                    <a:pt x="24" y="117"/>
                  </a:cubicBezTo>
                  <a:cubicBezTo>
                    <a:pt x="3859" y="10885"/>
                    <a:pt x="5747" y="16884"/>
                    <a:pt x="8541" y="19226"/>
                  </a:cubicBezTo>
                  <a:cubicBezTo>
                    <a:pt x="8698" y="15584"/>
                    <a:pt x="5545" y="10142"/>
                    <a:pt x="183" y="47"/>
                  </a:cubicBezTo>
                  <a:cubicBezTo>
                    <a:pt x="166" y="14"/>
                    <a:pt x="137" y="0"/>
                    <a:pt x="1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4" name="Google Shape;434;p20"/>
          <p:cNvSpPr/>
          <p:nvPr/>
        </p:nvSpPr>
        <p:spPr>
          <a:xfrm>
            <a:off x="8639238" y="602238"/>
            <a:ext cx="295068" cy="295068"/>
          </a:xfrm>
          <a:custGeom>
            <a:avLst/>
            <a:gdLst/>
            <a:ahLst/>
            <a:cxnLst/>
            <a:rect l="l" t="t" r="r" b="b"/>
            <a:pathLst>
              <a:path w="45925" h="45925" extrusionOk="0">
                <a:moveTo>
                  <a:pt x="12814" y="0"/>
                </a:moveTo>
                <a:lnTo>
                  <a:pt x="12814" y="0"/>
                </a:lnTo>
                <a:cubicBezTo>
                  <a:pt x="15347" y="10305"/>
                  <a:pt x="14817" y="14246"/>
                  <a:pt x="8799" y="14246"/>
                </a:cubicBezTo>
                <a:cubicBezTo>
                  <a:pt x="6622" y="14246"/>
                  <a:pt x="3728" y="13730"/>
                  <a:pt x="0" y="12814"/>
                </a:cubicBezTo>
                <a:lnTo>
                  <a:pt x="0" y="12814"/>
                </a:lnTo>
                <a:cubicBezTo>
                  <a:pt x="14032" y="19015"/>
                  <a:pt x="14032" y="26909"/>
                  <a:pt x="0" y="33110"/>
                </a:cubicBezTo>
                <a:cubicBezTo>
                  <a:pt x="3727" y="32194"/>
                  <a:pt x="6622" y="31679"/>
                  <a:pt x="8799" y="31679"/>
                </a:cubicBezTo>
                <a:cubicBezTo>
                  <a:pt x="14817" y="31679"/>
                  <a:pt x="15347" y="35619"/>
                  <a:pt x="12814" y="45924"/>
                </a:cubicBezTo>
                <a:cubicBezTo>
                  <a:pt x="15915" y="38908"/>
                  <a:pt x="19439" y="35400"/>
                  <a:pt x="22962" y="35400"/>
                </a:cubicBezTo>
                <a:cubicBezTo>
                  <a:pt x="26486" y="35400"/>
                  <a:pt x="30010" y="38908"/>
                  <a:pt x="33111" y="45924"/>
                </a:cubicBezTo>
                <a:cubicBezTo>
                  <a:pt x="30577" y="35619"/>
                  <a:pt x="31107" y="31679"/>
                  <a:pt x="37126" y="31679"/>
                </a:cubicBezTo>
                <a:cubicBezTo>
                  <a:pt x="39303" y="31679"/>
                  <a:pt x="42197" y="32194"/>
                  <a:pt x="45924" y="33110"/>
                </a:cubicBezTo>
                <a:cubicBezTo>
                  <a:pt x="31892" y="26909"/>
                  <a:pt x="31892" y="19015"/>
                  <a:pt x="45924" y="12814"/>
                </a:cubicBezTo>
                <a:lnTo>
                  <a:pt x="45924" y="12814"/>
                </a:lnTo>
                <a:cubicBezTo>
                  <a:pt x="42197" y="13730"/>
                  <a:pt x="39302" y="14246"/>
                  <a:pt x="37126" y="14246"/>
                </a:cubicBezTo>
                <a:cubicBezTo>
                  <a:pt x="31107" y="14246"/>
                  <a:pt x="30577" y="10305"/>
                  <a:pt x="33111" y="0"/>
                </a:cubicBezTo>
                <a:lnTo>
                  <a:pt x="33111" y="0"/>
                </a:lnTo>
                <a:cubicBezTo>
                  <a:pt x="30010" y="7016"/>
                  <a:pt x="26486" y="10524"/>
                  <a:pt x="22962" y="10524"/>
                </a:cubicBezTo>
                <a:cubicBezTo>
                  <a:pt x="19439" y="10524"/>
                  <a:pt x="15915" y="7016"/>
                  <a:pt x="12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0"/>
          <p:cNvSpPr/>
          <p:nvPr/>
        </p:nvSpPr>
        <p:spPr>
          <a:xfrm>
            <a:off x="8639238" y="1654888"/>
            <a:ext cx="295068" cy="295068"/>
          </a:xfrm>
          <a:custGeom>
            <a:avLst/>
            <a:gdLst/>
            <a:ahLst/>
            <a:cxnLst/>
            <a:rect l="l" t="t" r="r" b="b"/>
            <a:pathLst>
              <a:path w="45925" h="45925" extrusionOk="0">
                <a:moveTo>
                  <a:pt x="12814" y="0"/>
                </a:moveTo>
                <a:lnTo>
                  <a:pt x="12814" y="0"/>
                </a:lnTo>
                <a:cubicBezTo>
                  <a:pt x="15347" y="10305"/>
                  <a:pt x="14817" y="14246"/>
                  <a:pt x="8799" y="14246"/>
                </a:cubicBezTo>
                <a:cubicBezTo>
                  <a:pt x="6622" y="14246"/>
                  <a:pt x="3728" y="13730"/>
                  <a:pt x="0" y="12814"/>
                </a:cubicBezTo>
                <a:lnTo>
                  <a:pt x="0" y="12814"/>
                </a:lnTo>
                <a:cubicBezTo>
                  <a:pt x="14032" y="19015"/>
                  <a:pt x="14032" y="26909"/>
                  <a:pt x="0" y="33110"/>
                </a:cubicBezTo>
                <a:cubicBezTo>
                  <a:pt x="3727" y="32194"/>
                  <a:pt x="6622" y="31679"/>
                  <a:pt x="8799" y="31679"/>
                </a:cubicBezTo>
                <a:cubicBezTo>
                  <a:pt x="14817" y="31679"/>
                  <a:pt x="15347" y="35619"/>
                  <a:pt x="12814" y="45924"/>
                </a:cubicBezTo>
                <a:cubicBezTo>
                  <a:pt x="15915" y="38908"/>
                  <a:pt x="19439" y="35400"/>
                  <a:pt x="22962" y="35400"/>
                </a:cubicBezTo>
                <a:cubicBezTo>
                  <a:pt x="26486" y="35400"/>
                  <a:pt x="30010" y="38908"/>
                  <a:pt x="33111" y="45924"/>
                </a:cubicBezTo>
                <a:cubicBezTo>
                  <a:pt x="30577" y="35619"/>
                  <a:pt x="31107" y="31679"/>
                  <a:pt x="37126" y="31679"/>
                </a:cubicBezTo>
                <a:cubicBezTo>
                  <a:pt x="39303" y="31679"/>
                  <a:pt x="42197" y="32194"/>
                  <a:pt x="45924" y="33110"/>
                </a:cubicBezTo>
                <a:cubicBezTo>
                  <a:pt x="31892" y="26909"/>
                  <a:pt x="31892" y="19015"/>
                  <a:pt x="45924" y="12814"/>
                </a:cubicBezTo>
                <a:lnTo>
                  <a:pt x="45924" y="12814"/>
                </a:lnTo>
                <a:cubicBezTo>
                  <a:pt x="42197" y="13730"/>
                  <a:pt x="39302" y="14246"/>
                  <a:pt x="37126" y="14246"/>
                </a:cubicBezTo>
                <a:cubicBezTo>
                  <a:pt x="31107" y="14246"/>
                  <a:pt x="30577" y="10305"/>
                  <a:pt x="33111" y="0"/>
                </a:cubicBezTo>
                <a:lnTo>
                  <a:pt x="33111" y="0"/>
                </a:lnTo>
                <a:cubicBezTo>
                  <a:pt x="30010" y="7016"/>
                  <a:pt x="26486" y="10524"/>
                  <a:pt x="22962" y="10524"/>
                </a:cubicBezTo>
                <a:cubicBezTo>
                  <a:pt x="19439" y="10524"/>
                  <a:pt x="15915" y="7016"/>
                  <a:pt x="12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0"/>
          <p:cNvSpPr/>
          <p:nvPr/>
        </p:nvSpPr>
        <p:spPr>
          <a:xfrm>
            <a:off x="117200" y="540000"/>
            <a:ext cx="420900" cy="420900"/>
          </a:xfrm>
          <a:prstGeom prst="ellipse">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0"/>
          <p:cNvSpPr/>
          <p:nvPr/>
        </p:nvSpPr>
        <p:spPr>
          <a:xfrm>
            <a:off x="117200" y="1065650"/>
            <a:ext cx="420900" cy="4209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0"/>
          <p:cNvSpPr/>
          <p:nvPr/>
        </p:nvSpPr>
        <p:spPr>
          <a:xfrm>
            <a:off x="117200" y="1591300"/>
            <a:ext cx="420900" cy="4209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9" name="Google Shape;439;p20"/>
          <p:cNvGrpSpPr/>
          <p:nvPr/>
        </p:nvGrpSpPr>
        <p:grpSpPr>
          <a:xfrm>
            <a:off x="150455" y="572824"/>
            <a:ext cx="354291" cy="353897"/>
            <a:chOff x="447875" y="2297100"/>
            <a:chExt cx="1237050" cy="1235675"/>
          </a:xfrm>
        </p:grpSpPr>
        <p:sp>
          <p:nvSpPr>
            <p:cNvPr id="440" name="Google Shape;440;p20"/>
            <p:cNvSpPr/>
            <p:nvPr/>
          </p:nvSpPr>
          <p:spPr>
            <a:xfrm>
              <a:off x="447875" y="2889100"/>
              <a:ext cx="558500" cy="51775"/>
            </a:xfrm>
            <a:custGeom>
              <a:avLst/>
              <a:gdLst/>
              <a:ahLst/>
              <a:cxnLst/>
              <a:rect l="l" t="t" r="r" b="b"/>
              <a:pathLst>
                <a:path w="22340" h="2071" extrusionOk="0">
                  <a:moveTo>
                    <a:pt x="15693" y="0"/>
                  </a:moveTo>
                  <a:cubicBezTo>
                    <a:pt x="11940" y="0"/>
                    <a:pt x="6881" y="448"/>
                    <a:pt x="113" y="944"/>
                  </a:cubicBezTo>
                  <a:cubicBezTo>
                    <a:pt x="0" y="952"/>
                    <a:pt x="0" y="1117"/>
                    <a:pt x="113" y="1127"/>
                  </a:cubicBezTo>
                  <a:cubicBezTo>
                    <a:pt x="6880" y="1623"/>
                    <a:pt x="11940" y="2071"/>
                    <a:pt x="15693" y="2071"/>
                  </a:cubicBezTo>
                  <a:cubicBezTo>
                    <a:pt x="18657" y="2071"/>
                    <a:pt x="20806" y="1791"/>
                    <a:pt x="22339" y="1035"/>
                  </a:cubicBezTo>
                  <a:cubicBezTo>
                    <a:pt x="20806" y="280"/>
                    <a:pt x="18657" y="0"/>
                    <a:pt x="156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0"/>
            <p:cNvSpPr/>
            <p:nvPr/>
          </p:nvSpPr>
          <p:spPr>
            <a:xfrm>
              <a:off x="1023550" y="2297100"/>
              <a:ext cx="85675" cy="557800"/>
            </a:xfrm>
            <a:custGeom>
              <a:avLst/>
              <a:gdLst/>
              <a:ahLst/>
              <a:cxnLst/>
              <a:rect l="l" t="t" r="r" b="b"/>
              <a:pathLst>
                <a:path w="3427" h="22312" extrusionOk="0">
                  <a:moveTo>
                    <a:pt x="1713" y="1"/>
                  </a:moveTo>
                  <a:cubicBezTo>
                    <a:pt x="1669" y="1"/>
                    <a:pt x="1626" y="29"/>
                    <a:pt x="1622" y="85"/>
                  </a:cubicBezTo>
                  <a:cubicBezTo>
                    <a:pt x="735" y="12199"/>
                    <a:pt x="0" y="18839"/>
                    <a:pt x="1714" y="22312"/>
                  </a:cubicBezTo>
                  <a:cubicBezTo>
                    <a:pt x="3426" y="18839"/>
                    <a:pt x="2693" y="12199"/>
                    <a:pt x="1804" y="85"/>
                  </a:cubicBezTo>
                  <a:cubicBezTo>
                    <a:pt x="1801" y="29"/>
                    <a:pt x="1757" y="1"/>
                    <a:pt x="17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0"/>
            <p:cNvSpPr/>
            <p:nvPr/>
          </p:nvSpPr>
          <p:spPr>
            <a:xfrm>
              <a:off x="1023550" y="2974975"/>
              <a:ext cx="85675" cy="557800"/>
            </a:xfrm>
            <a:custGeom>
              <a:avLst/>
              <a:gdLst/>
              <a:ahLst/>
              <a:cxnLst/>
              <a:rect l="l" t="t" r="r" b="b"/>
              <a:pathLst>
                <a:path w="3427" h="22312" extrusionOk="0">
                  <a:moveTo>
                    <a:pt x="1714" y="0"/>
                  </a:moveTo>
                  <a:cubicBezTo>
                    <a:pt x="0" y="3473"/>
                    <a:pt x="735" y="10113"/>
                    <a:pt x="1622" y="22225"/>
                  </a:cubicBezTo>
                  <a:cubicBezTo>
                    <a:pt x="1626" y="22283"/>
                    <a:pt x="1669" y="22312"/>
                    <a:pt x="1713" y="22312"/>
                  </a:cubicBezTo>
                  <a:cubicBezTo>
                    <a:pt x="1757" y="22312"/>
                    <a:pt x="1801" y="22283"/>
                    <a:pt x="1804" y="22225"/>
                  </a:cubicBezTo>
                  <a:cubicBezTo>
                    <a:pt x="2693" y="10113"/>
                    <a:pt x="3426" y="3473"/>
                    <a:pt x="17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0"/>
            <p:cNvSpPr/>
            <p:nvPr/>
          </p:nvSpPr>
          <p:spPr>
            <a:xfrm>
              <a:off x="1126400" y="2889025"/>
              <a:ext cx="558525" cy="51800"/>
            </a:xfrm>
            <a:custGeom>
              <a:avLst/>
              <a:gdLst/>
              <a:ahLst/>
              <a:cxnLst/>
              <a:rect l="l" t="t" r="r" b="b"/>
              <a:pathLst>
                <a:path w="22341" h="2072" extrusionOk="0">
                  <a:moveTo>
                    <a:pt x="6646" y="1"/>
                  </a:moveTo>
                  <a:cubicBezTo>
                    <a:pt x="3682" y="1"/>
                    <a:pt x="1533" y="280"/>
                    <a:pt x="0" y="1037"/>
                  </a:cubicBezTo>
                  <a:cubicBezTo>
                    <a:pt x="1533" y="1792"/>
                    <a:pt x="3682" y="2071"/>
                    <a:pt x="6646" y="2071"/>
                  </a:cubicBezTo>
                  <a:cubicBezTo>
                    <a:pt x="10399" y="2071"/>
                    <a:pt x="15459" y="1623"/>
                    <a:pt x="22227" y="1127"/>
                  </a:cubicBezTo>
                  <a:cubicBezTo>
                    <a:pt x="22341" y="1120"/>
                    <a:pt x="22341" y="955"/>
                    <a:pt x="22227" y="945"/>
                  </a:cubicBezTo>
                  <a:cubicBezTo>
                    <a:pt x="15459" y="449"/>
                    <a:pt x="10400" y="1"/>
                    <a:pt x="66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0"/>
            <p:cNvSpPr/>
            <p:nvPr/>
          </p:nvSpPr>
          <p:spPr>
            <a:xfrm>
              <a:off x="627900" y="2957375"/>
              <a:ext cx="396000" cy="395175"/>
            </a:xfrm>
            <a:custGeom>
              <a:avLst/>
              <a:gdLst/>
              <a:ahLst/>
              <a:cxnLst/>
              <a:rect l="l" t="t" r="r" b="b"/>
              <a:pathLst>
                <a:path w="15840" h="15807" extrusionOk="0">
                  <a:moveTo>
                    <a:pt x="15839" y="0"/>
                  </a:moveTo>
                  <a:lnTo>
                    <a:pt x="15839" y="0"/>
                  </a:lnTo>
                  <a:cubicBezTo>
                    <a:pt x="12172" y="1246"/>
                    <a:pt x="7996" y="6460"/>
                    <a:pt x="57" y="15651"/>
                  </a:cubicBezTo>
                  <a:cubicBezTo>
                    <a:pt x="0" y="15719"/>
                    <a:pt x="60" y="15806"/>
                    <a:pt x="129" y="15806"/>
                  </a:cubicBezTo>
                  <a:cubicBezTo>
                    <a:pt x="149" y="15806"/>
                    <a:pt x="170" y="15799"/>
                    <a:pt x="188" y="15783"/>
                  </a:cubicBezTo>
                  <a:cubicBezTo>
                    <a:pt x="9381" y="7844"/>
                    <a:pt x="14596" y="3670"/>
                    <a:pt x="158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0"/>
            <p:cNvSpPr/>
            <p:nvPr/>
          </p:nvSpPr>
          <p:spPr>
            <a:xfrm>
              <a:off x="1108825" y="2957450"/>
              <a:ext cx="396000" cy="395100"/>
            </a:xfrm>
            <a:custGeom>
              <a:avLst/>
              <a:gdLst/>
              <a:ahLst/>
              <a:cxnLst/>
              <a:rect l="l" t="t" r="r" b="b"/>
              <a:pathLst>
                <a:path w="15840" h="15804" extrusionOk="0">
                  <a:moveTo>
                    <a:pt x="0" y="0"/>
                  </a:moveTo>
                  <a:lnTo>
                    <a:pt x="0" y="0"/>
                  </a:lnTo>
                  <a:cubicBezTo>
                    <a:pt x="1247" y="3667"/>
                    <a:pt x="6459" y="7842"/>
                    <a:pt x="15651" y="15781"/>
                  </a:cubicBezTo>
                  <a:cubicBezTo>
                    <a:pt x="15671" y="15797"/>
                    <a:pt x="15691" y="15804"/>
                    <a:pt x="15711" y="15804"/>
                  </a:cubicBezTo>
                  <a:cubicBezTo>
                    <a:pt x="15781" y="15804"/>
                    <a:pt x="15840" y="15717"/>
                    <a:pt x="15783" y="15649"/>
                  </a:cubicBezTo>
                  <a:cubicBezTo>
                    <a:pt x="7844" y="6459"/>
                    <a:pt x="3669" y="1243"/>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0"/>
            <p:cNvSpPr/>
            <p:nvPr/>
          </p:nvSpPr>
          <p:spPr>
            <a:xfrm>
              <a:off x="1108850" y="2477375"/>
              <a:ext cx="396000" cy="395100"/>
            </a:xfrm>
            <a:custGeom>
              <a:avLst/>
              <a:gdLst/>
              <a:ahLst/>
              <a:cxnLst/>
              <a:rect l="l" t="t" r="r" b="b"/>
              <a:pathLst>
                <a:path w="15840" h="15804" extrusionOk="0">
                  <a:moveTo>
                    <a:pt x="15712" y="0"/>
                  </a:moveTo>
                  <a:cubicBezTo>
                    <a:pt x="15692" y="0"/>
                    <a:pt x="15671" y="7"/>
                    <a:pt x="15652" y="24"/>
                  </a:cubicBezTo>
                  <a:cubicBezTo>
                    <a:pt x="6461" y="7963"/>
                    <a:pt x="1246" y="12137"/>
                    <a:pt x="1" y="15803"/>
                  </a:cubicBezTo>
                  <a:cubicBezTo>
                    <a:pt x="3666" y="14559"/>
                    <a:pt x="7843" y="9345"/>
                    <a:pt x="15782" y="154"/>
                  </a:cubicBezTo>
                  <a:cubicBezTo>
                    <a:pt x="15840" y="87"/>
                    <a:pt x="15781" y="0"/>
                    <a:pt x="157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0"/>
            <p:cNvSpPr/>
            <p:nvPr/>
          </p:nvSpPr>
          <p:spPr>
            <a:xfrm>
              <a:off x="627900" y="2477375"/>
              <a:ext cx="396025" cy="395100"/>
            </a:xfrm>
            <a:custGeom>
              <a:avLst/>
              <a:gdLst/>
              <a:ahLst/>
              <a:cxnLst/>
              <a:rect l="l" t="t" r="r" b="b"/>
              <a:pathLst>
                <a:path w="15841" h="15804" extrusionOk="0">
                  <a:moveTo>
                    <a:pt x="130" y="0"/>
                  </a:moveTo>
                  <a:cubicBezTo>
                    <a:pt x="60" y="0"/>
                    <a:pt x="1" y="86"/>
                    <a:pt x="60" y="154"/>
                  </a:cubicBezTo>
                  <a:cubicBezTo>
                    <a:pt x="7997" y="9345"/>
                    <a:pt x="12172" y="14560"/>
                    <a:pt x="15841" y="15803"/>
                  </a:cubicBezTo>
                  <a:cubicBezTo>
                    <a:pt x="14596" y="12137"/>
                    <a:pt x="9382" y="7961"/>
                    <a:pt x="191" y="24"/>
                  </a:cubicBezTo>
                  <a:cubicBezTo>
                    <a:pt x="172" y="7"/>
                    <a:pt x="151" y="0"/>
                    <a:pt x="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0"/>
            <p:cNvSpPr/>
            <p:nvPr/>
          </p:nvSpPr>
          <p:spPr>
            <a:xfrm>
              <a:off x="523075" y="2703050"/>
              <a:ext cx="490600" cy="192050"/>
            </a:xfrm>
            <a:custGeom>
              <a:avLst/>
              <a:gdLst/>
              <a:ahLst/>
              <a:cxnLst/>
              <a:rect l="l" t="t" r="r" b="b"/>
              <a:pathLst>
                <a:path w="19624" h="7682" extrusionOk="0">
                  <a:moveTo>
                    <a:pt x="124" y="1"/>
                  </a:moveTo>
                  <a:cubicBezTo>
                    <a:pt x="40" y="1"/>
                    <a:pt x="0" y="126"/>
                    <a:pt x="89" y="169"/>
                  </a:cubicBezTo>
                  <a:cubicBezTo>
                    <a:pt x="9896" y="4825"/>
                    <a:pt x="15420" y="7682"/>
                    <a:pt x="19061" y="7682"/>
                  </a:cubicBezTo>
                  <a:cubicBezTo>
                    <a:pt x="19254" y="7682"/>
                    <a:pt x="19441" y="7674"/>
                    <a:pt x="19623" y="7657"/>
                  </a:cubicBezTo>
                  <a:cubicBezTo>
                    <a:pt x="17160" y="4971"/>
                    <a:pt x="11083" y="3354"/>
                    <a:pt x="151" y="5"/>
                  </a:cubicBezTo>
                  <a:cubicBezTo>
                    <a:pt x="141" y="2"/>
                    <a:pt x="132" y="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0"/>
            <p:cNvSpPr/>
            <p:nvPr/>
          </p:nvSpPr>
          <p:spPr>
            <a:xfrm>
              <a:off x="1078800" y="2372625"/>
              <a:ext cx="199825" cy="489625"/>
            </a:xfrm>
            <a:custGeom>
              <a:avLst/>
              <a:gdLst/>
              <a:ahLst/>
              <a:cxnLst/>
              <a:rect l="l" t="t" r="r" b="b"/>
              <a:pathLst>
                <a:path w="7993" h="19585" extrusionOk="0">
                  <a:moveTo>
                    <a:pt x="7887" y="1"/>
                  </a:moveTo>
                  <a:cubicBezTo>
                    <a:pt x="7857" y="1"/>
                    <a:pt x="7828" y="16"/>
                    <a:pt x="7811" y="50"/>
                  </a:cubicBezTo>
                  <a:cubicBezTo>
                    <a:pt x="2908" y="10378"/>
                    <a:pt x="1" y="15954"/>
                    <a:pt x="322" y="19584"/>
                  </a:cubicBezTo>
                  <a:cubicBezTo>
                    <a:pt x="3007" y="17121"/>
                    <a:pt x="4626" y="11044"/>
                    <a:pt x="7973" y="112"/>
                  </a:cubicBezTo>
                  <a:cubicBezTo>
                    <a:pt x="7993" y="47"/>
                    <a:pt x="7940" y="1"/>
                    <a:pt x="78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0"/>
            <p:cNvSpPr/>
            <p:nvPr/>
          </p:nvSpPr>
          <p:spPr>
            <a:xfrm>
              <a:off x="854125" y="2967600"/>
              <a:ext cx="199800" cy="489650"/>
            </a:xfrm>
            <a:custGeom>
              <a:avLst/>
              <a:gdLst/>
              <a:ahLst/>
              <a:cxnLst/>
              <a:rect l="l" t="t" r="r" b="b"/>
              <a:pathLst>
                <a:path w="7992" h="19586" extrusionOk="0">
                  <a:moveTo>
                    <a:pt x="7670" y="0"/>
                  </a:moveTo>
                  <a:lnTo>
                    <a:pt x="7670" y="0"/>
                  </a:lnTo>
                  <a:cubicBezTo>
                    <a:pt x="4986" y="2466"/>
                    <a:pt x="3367" y="8544"/>
                    <a:pt x="20" y="19473"/>
                  </a:cubicBezTo>
                  <a:cubicBezTo>
                    <a:pt x="1" y="19538"/>
                    <a:pt x="54" y="19585"/>
                    <a:pt x="106" y="19585"/>
                  </a:cubicBezTo>
                  <a:cubicBezTo>
                    <a:pt x="135" y="19585"/>
                    <a:pt x="165" y="19570"/>
                    <a:pt x="181" y="19536"/>
                  </a:cubicBezTo>
                  <a:cubicBezTo>
                    <a:pt x="5084" y="9208"/>
                    <a:pt x="7991" y="3631"/>
                    <a:pt x="76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0"/>
            <p:cNvSpPr/>
            <p:nvPr/>
          </p:nvSpPr>
          <p:spPr>
            <a:xfrm>
              <a:off x="1119050" y="2934800"/>
              <a:ext cx="490600" cy="192050"/>
            </a:xfrm>
            <a:custGeom>
              <a:avLst/>
              <a:gdLst/>
              <a:ahLst/>
              <a:cxnLst/>
              <a:rect l="l" t="t" r="r" b="b"/>
              <a:pathLst>
                <a:path w="19624" h="7682" extrusionOk="0">
                  <a:moveTo>
                    <a:pt x="563" y="1"/>
                  </a:moveTo>
                  <a:cubicBezTo>
                    <a:pt x="370" y="1"/>
                    <a:pt x="183" y="9"/>
                    <a:pt x="1" y="25"/>
                  </a:cubicBezTo>
                  <a:cubicBezTo>
                    <a:pt x="2464" y="2712"/>
                    <a:pt x="8541" y="4329"/>
                    <a:pt x="19473" y="7677"/>
                  </a:cubicBezTo>
                  <a:cubicBezTo>
                    <a:pt x="19482" y="7680"/>
                    <a:pt x="19491" y="7681"/>
                    <a:pt x="19500" y="7681"/>
                  </a:cubicBezTo>
                  <a:cubicBezTo>
                    <a:pt x="19584" y="7681"/>
                    <a:pt x="19624" y="7556"/>
                    <a:pt x="19535" y="7514"/>
                  </a:cubicBezTo>
                  <a:cubicBezTo>
                    <a:pt x="9728" y="2857"/>
                    <a:pt x="4204" y="1"/>
                    <a:pt x="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0"/>
            <p:cNvSpPr/>
            <p:nvPr/>
          </p:nvSpPr>
          <p:spPr>
            <a:xfrm>
              <a:off x="533075" y="2937575"/>
              <a:ext cx="481575" cy="213250"/>
            </a:xfrm>
            <a:custGeom>
              <a:avLst/>
              <a:gdLst/>
              <a:ahLst/>
              <a:cxnLst/>
              <a:rect l="l" t="t" r="r" b="b"/>
              <a:pathLst>
                <a:path w="19263" h="8530" extrusionOk="0">
                  <a:moveTo>
                    <a:pt x="18998" y="1"/>
                  </a:moveTo>
                  <a:cubicBezTo>
                    <a:pt x="15359" y="1"/>
                    <a:pt x="9939" y="3131"/>
                    <a:pt x="85" y="8364"/>
                  </a:cubicBezTo>
                  <a:cubicBezTo>
                    <a:pt x="1" y="8410"/>
                    <a:pt x="40" y="8529"/>
                    <a:pt x="122" y="8529"/>
                  </a:cubicBezTo>
                  <a:cubicBezTo>
                    <a:pt x="132" y="8529"/>
                    <a:pt x="143" y="8527"/>
                    <a:pt x="154" y="8523"/>
                  </a:cubicBezTo>
                  <a:cubicBezTo>
                    <a:pt x="10924" y="4688"/>
                    <a:pt x="16922" y="2799"/>
                    <a:pt x="19263" y="6"/>
                  </a:cubicBezTo>
                  <a:cubicBezTo>
                    <a:pt x="19176" y="2"/>
                    <a:pt x="19088" y="1"/>
                    <a:pt x="18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0"/>
            <p:cNvSpPr/>
            <p:nvPr/>
          </p:nvSpPr>
          <p:spPr>
            <a:xfrm>
              <a:off x="1085225" y="2966650"/>
              <a:ext cx="217475" cy="480675"/>
            </a:xfrm>
            <a:custGeom>
              <a:avLst/>
              <a:gdLst/>
              <a:ahLst/>
              <a:cxnLst/>
              <a:rect l="l" t="t" r="r" b="b"/>
              <a:pathLst>
                <a:path w="8699" h="19227" extrusionOk="0">
                  <a:moveTo>
                    <a:pt x="157" y="0"/>
                  </a:moveTo>
                  <a:lnTo>
                    <a:pt x="157" y="0"/>
                  </a:lnTo>
                  <a:cubicBezTo>
                    <a:pt x="1" y="3641"/>
                    <a:pt x="3153" y="9083"/>
                    <a:pt x="8515" y="19178"/>
                  </a:cubicBezTo>
                  <a:cubicBezTo>
                    <a:pt x="8533" y="19212"/>
                    <a:pt x="8563" y="19226"/>
                    <a:pt x="8592" y="19226"/>
                  </a:cubicBezTo>
                  <a:cubicBezTo>
                    <a:pt x="8646" y="19226"/>
                    <a:pt x="8698" y="19176"/>
                    <a:pt x="8674" y="19109"/>
                  </a:cubicBezTo>
                  <a:cubicBezTo>
                    <a:pt x="4839" y="8341"/>
                    <a:pt x="2952" y="2342"/>
                    <a:pt x="1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0"/>
            <p:cNvSpPr/>
            <p:nvPr/>
          </p:nvSpPr>
          <p:spPr>
            <a:xfrm>
              <a:off x="1118100" y="2679050"/>
              <a:ext cx="481575" cy="213250"/>
            </a:xfrm>
            <a:custGeom>
              <a:avLst/>
              <a:gdLst/>
              <a:ahLst/>
              <a:cxnLst/>
              <a:rect l="l" t="t" r="r" b="b"/>
              <a:pathLst>
                <a:path w="19263" h="8530" extrusionOk="0">
                  <a:moveTo>
                    <a:pt x="19141" y="1"/>
                  </a:moveTo>
                  <a:cubicBezTo>
                    <a:pt x="19131" y="1"/>
                    <a:pt x="19121" y="3"/>
                    <a:pt x="19109" y="7"/>
                  </a:cubicBezTo>
                  <a:cubicBezTo>
                    <a:pt x="8340" y="3842"/>
                    <a:pt x="2341" y="5729"/>
                    <a:pt x="1" y="8524"/>
                  </a:cubicBezTo>
                  <a:cubicBezTo>
                    <a:pt x="88" y="8528"/>
                    <a:pt x="176" y="8530"/>
                    <a:pt x="265" y="8530"/>
                  </a:cubicBezTo>
                  <a:cubicBezTo>
                    <a:pt x="3904" y="8530"/>
                    <a:pt x="9325" y="5399"/>
                    <a:pt x="19178" y="166"/>
                  </a:cubicBezTo>
                  <a:cubicBezTo>
                    <a:pt x="19263" y="120"/>
                    <a:pt x="19222" y="1"/>
                    <a:pt x="19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0"/>
            <p:cNvSpPr/>
            <p:nvPr/>
          </p:nvSpPr>
          <p:spPr>
            <a:xfrm>
              <a:off x="830075" y="2382575"/>
              <a:ext cx="217450" cy="480650"/>
            </a:xfrm>
            <a:custGeom>
              <a:avLst/>
              <a:gdLst/>
              <a:ahLst/>
              <a:cxnLst/>
              <a:rect l="l" t="t" r="r" b="b"/>
              <a:pathLst>
                <a:path w="8698" h="19226" extrusionOk="0">
                  <a:moveTo>
                    <a:pt x="109" y="0"/>
                  </a:moveTo>
                  <a:cubicBezTo>
                    <a:pt x="54" y="0"/>
                    <a:pt x="0" y="51"/>
                    <a:pt x="24" y="117"/>
                  </a:cubicBezTo>
                  <a:cubicBezTo>
                    <a:pt x="3859" y="10885"/>
                    <a:pt x="5747" y="16884"/>
                    <a:pt x="8541" y="19226"/>
                  </a:cubicBezTo>
                  <a:cubicBezTo>
                    <a:pt x="8698" y="15584"/>
                    <a:pt x="5545" y="10142"/>
                    <a:pt x="183" y="47"/>
                  </a:cubicBezTo>
                  <a:cubicBezTo>
                    <a:pt x="166" y="14"/>
                    <a:pt x="137" y="0"/>
                    <a:pt x="1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6" name="Google Shape;456;p20"/>
          <p:cNvGrpSpPr/>
          <p:nvPr/>
        </p:nvGrpSpPr>
        <p:grpSpPr>
          <a:xfrm>
            <a:off x="150455" y="1625474"/>
            <a:ext cx="354291" cy="353897"/>
            <a:chOff x="447875" y="2297100"/>
            <a:chExt cx="1237050" cy="1235675"/>
          </a:xfrm>
        </p:grpSpPr>
        <p:sp>
          <p:nvSpPr>
            <p:cNvPr id="457" name="Google Shape;457;p20"/>
            <p:cNvSpPr/>
            <p:nvPr/>
          </p:nvSpPr>
          <p:spPr>
            <a:xfrm>
              <a:off x="447875" y="2889100"/>
              <a:ext cx="558500" cy="51775"/>
            </a:xfrm>
            <a:custGeom>
              <a:avLst/>
              <a:gdLst/>
              <a:ahLst/>
              <a:cxnLst/>
              <a:rect l="l" t="t" r="r" b="b"/>
              <a:pathLst>
                <a:path w="22340" h="2071" extrusionOk="0">
                  <a:moveTo>
                    <a:pt x="15693" y="0"/>
                  </a:moveTo>
                  <a:cubicBezTo>
                    <a:pt x="11940" y="0"/>
                    <a:pt x="6881" y="448"/>
                    <a:pt x="113" y="944"/>
                  </a:cubicBezTo>
                  <a:cubicBezTo>
                    <a:pt x="0" y="952"/>
                    <a:pt x="0" y="1117"/>
                    <a:pt x="113" y="1127"/>
                  </a:cubicBezTo>
                  <a:cubicBezTo>
                    <a:pt x="6880" y="1623"/>
                    <a:pt x="11940" y="2071"/>
                    <a:pt x="15693" y="2071"/>
                  </a:cubicBezTo>
                  <a:cubicBezTo>
                    <a:pt x="18657" y="2071"/>
                    <a:pt x="20806" y="1791"/>
                    <a:pt x="22339" y="1035"/>
                  </a:cubicBezTo>
                  <a:cubicBezTo>
                    <a:pt x="20806" y="280"/>
                    <a:pt x="18657" y="0"/>
                    <a:pt x="156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0"/>
            <p:cNvSpPr/>
            <p:nvPr/>
          </p:nvSpPr>
          <p:spPr>
            <a:xfrm>
              <a:off x="1023550" y="2297100"/>
              <a:ext cx="85675" cy="557800"/>
            </a:xfrm>
            <a:custGeom>
              <a:avLst/>
              <a:gdLst/>
              <a:ahLst/>
              <a:cxnLst/>
              <a:rect l="l" t="t" r="r" b="b"/>
              <a:pathLst>
                <a:path w="3427" h="22312" extrusionOk="0">
                  <a:moveTo>
                    <a:pt x="1713" y="1"/>
                  </a:moveTo>
                  <a:cubicBezTo>
                    <a:pt x="1669" y="1"/>
                    <a:pt x="1626" y="29"/>
                    <a:pt x="1622" y="85"/>
                  </a:cubicBezTo>
                  <a:cubicBezTo>
                    <a:pt x="735" y="12199"/>
                    <a:pt x="0" y="18839"/>
                    <a:pt x="1714" y="22312"/>
                  </a:cubicBezTo>
                  <a:cubicBezTo>
                    <a:pt x="3426" y="18839"/>
                    <a:pt x="2693" y="12199"/>
                    <a:pt x="1804" y="85"/>
                  </a:cubicBezTo>
                  <a:cubicBezTo>
                    <a:pt x="1801" y="29"/>
                    <a:pt x="1757" y="1"/>
                    <a:pt x="17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0"/>
            <p:cNvSpPr/>
            <p:nvPr/>
          </p:nvSpPr>
          <p:spPr>
            <a:xfrm>
              <a:off x="1023550" y="2974975"/>
              <a:ext cx="85675" cy="557800"/>
            </a:xfrm>
            <a:custGeom>
              <a:avLst/>
              <a:gdLst/>
              <a:ahLst/>
              <a:cxnLst/>
              <a:rect l="l" t="t" r="r" b="b"/>
              <a:pathLst>
                <a:path w="3427" h="22312" extrusionOk="0">
                  <a:moveTo>
                    <a:pt x="1714" y="0"/>
                  </a:moveTo>
                  <a:cubicBezTo>
                    <a:pt x="0" y="3473"/>
                    <a:pt x="735" y="10113"/>
                    <a:pt x="1622" y="22225"/>
                  </a:cubicBezTo>
                  <a:cubicBezTo>
                    <a:pt x="1626" y="22283"/>
                    <a:pt x="1669" y="22312"/>
                    <a:pt x="1713" y="22312"/>
                  </a:cubicBezTo>
                  <a:cubicBezTo>
                    <a:pt x="1757" y="22312"/>
                    <a:pt x="1801" y="22283"/>
                    <a:pt x="1804" y="22225"/>
                  </a:cubicBezTo>
                  <a:cubicBezTo>
                    <a:pt x="2693" y="10113"/>
                    <a:pt x="3426" y="3473"/>
                    <a:pt x="17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0"/>
            <p:cNvSpPr/>
            <p:nvPr/>
          </p:nvSpPr>
          <p:spPr>
            <a:xfrm>
              <a:off x="1126400" y="2889025"/>
              <a:ext cx="558525" cy="51800"/>
            </a:xfrm>
            <a:custGeom>
              <a:avLst/>
              <a:gdLst/>
              <a:ahLst/>
              <a:cxnLst/>
              <a:rect l="l" t="t" r="r" b="b"/>
              <a:pathLst>
                <a:path w="22341" h="2072" extrusionOk="0">
                  <a:moveTo>
                    <a:pt x="6646" y="1"/>
                  </a:moveTo>
                  <a:cubicBezTo>
                    <a:pt x="3682" y="1"/>
                    <a:pt x="1533" y="280"/>
                    <a:pt x="0" y="1037"/>
                  </a:cubicBezTo>
                  <a:cubicBezTo>
                    <a:pt x="1533" y="1792"/>
                    <a:pt x="3682" y="2071"/>
                    <a:pt x="6646" y="2071"/>
                  </a:cubicBezTo>
                  <a:cubicBezTo>
                    <a:pt x="10399" y="2071"/>
                    <a:pt x="15459" y="1623"/>
                    <a:pt x="22227" y="1127"/>
                  </a:cubicBezTo>
                  <a:cubicBezTo>
                    <a:pt x="22341" y="1120"/>
                    <a:pt x="22341" y="955"/>
                    <a:pt x="22227" y="945"/>
                  </a:cubicBezTo>
                  <a:cubicBezTo>
                    <a:pt x="15459" y="449"/>
                    <a:pt x="10400" y="1"/>
                    <a:pt x="66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0"/>
            <p:cNvSpPr/>
            <p:nvPr/>
          </p:nvSpPr>
          <p:spPr>
            <a:xfrm>
              <a:off x="627900" y="2957375"/>
              <a:ext cx="396000" cy="395175"/>
            </a:xfrm>
            <a:custGeom>
              <a:avLst/>
              <a:gdLst/>
              <a:ahLst/>
              <a:cxnLst/>
              <a:rect l="l" t="t" r="r" b="b"/>
              <a:pathLst>
                <a:path w="15840" h="15807" extrusionOk="0">
                  <a:moveTo>
                    <a:pt x="15839" y="0"/>
                  </a:moveTo>
                  <a:lnTo>
                    <a:pt x="15839" y="0"/>
                  </a:lnTo>
                  <a:cubicBezTo>
                    <a:pt x="12172" y="1246"/>
                    <a:pt x="7996" y="6460"/>
                    <a:pt x="57" y="15651"/>
                  </a:cubicBezTo>
                  <a:cubicBezTo>
                    <a:pt x="0" y="15719"/>
                    <a:pt x="60" y="15806"/>
                    <a:pt x="129" y="15806"/>
                  </a:cubicBezTo>
                  <a:cubicBezTo>
                    <a:pt x="149" y="15806"/>
                    <a:pt x="170" y="15799"/>
                    <a:pt x="188" y="15783"/>
                  </a:cubicBezTo>
                  <a:cubicBezTo>
                    <a:pt x="9381" y="7844"/>
                    <a:pt x="14596" y="3670"/>
                    <a:pt x="158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0"/>
            <p:cNvSpPr/>
            <p:nvPr/>
          </p:nvSpPr>
          <p:spPr>
            <a:xfrm>
              <a:off x="1108825" y="2957450"/>
              <a:ext cx="396000" cy="395100"/>
            </a:xfrm>
            <a:custGeom>
              <a:avLst/>
              <a:gdLst/>
              <a:ahLst/>
              <a:cxnLst/>
              <a:rect l="l" t="t" r="r" b="b"/>
              <a:pathLst>
                <a:path w="15840" h="15804" extrusionOk="0">
                  <a:moveTo>
                    <a:pt x="0" y="0"/>
                  </a:moveTo>
                  <a:lnTo>
                    <a:pt x="0" y="0"/>
                  </a:lnTo>
                  <a:cubicBezTo>
                    <a:pt x="1247" y="3667"/>
                    <a:pt x="6459" y="7842"/>
                    <a:pt x="15651" y="15781"/>
                  </a:cubicBezTo>
                  <a:cubicBezTo>
                    <a:pt x="15671" y="15797"/>
                    <a:pt x="15691" y="15804"/>
                    <a:pt x="15711" y="15804"/>
                  </a:cubicBezTo>
                  <a:cubicBezTo>
                    <a:pt x="15781" y="15804"/>
                    <a:pt x="15840" y="15717"/>
                    <a:pt x="15783" y="15649"/>
                  </a:cubicBezTo>
                  <a:cubicBezTo>
                    <a:pt x="7844" y="6459"/>
                    <a:pt x="3669" y="1243"/>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0"/>
            <p:cNvSpPr/>
            <p:nvPr/>
          </p:nvSpPr>
          <p:spPr>
            <a:xfrm>
              <a:off x="1108850" y="2477375"/>
              <a:ext cx="396000" cy="395100"/>
            </a:xfrm>
            <a:custGeom>
              <a:avLst/>
              <a:gdLst/>
              <a:ahLst/>
              <a:cxnLst/>
              <a:rect l="l" t="t" r="r" b="b"/>
              <a:pathLst>
                <a:path w="15840" h="15804" extrusionOk="0">
                  <a:moveTo>
                    <a:pt x="15712" y="0"/>
                  </a:moveTo>
                  <a:cubicBezTo>
                    <a:pt x="15692" y="0"/>
                    <a:pt x="15671" y="7"/>
                    <a:pt x="15652" y="24"/>
                  </a:cubicBezTo>
                  <a:cubicBezTo>
                    <a:pt x="6461" y="7963"/>
                    <a:pt x="1246" y="12137"/>
                    <a:pt x="1" y="15803"/>
                  </a:cubicBezTo>
                  <a:cubicBezTo>
                    <a:pt x="3666" y="14559"/>
                    <a:pt x="7843" y="9345"/>
                    <a:pt x="15782" y="154"/>
                  </a:cubicBezTo>
                  <a:cubicBezTo>
                    <a:pt x="15840" y="87"/>
                    <a:pt x="15781" y="0"/>
                    <a:pt x="157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0"/>
            <p:cNvSpPr/>
            <p:nvPr/>
          </p:nvSpPr>
          <p:spPr>
            <a:xfrm>
              <a:off x="627900" y="2477375"/>
              <a:ext cx="396025" cy="395100"/>
            </a:xfrm>
            <a:custGeom>
              <a:avLst/>
              <a:gdLst/>
              <a:ahLst/>
              <a:cxnLst/>
              <a:rect l="l" t="t" r="r" b="b"/>
              <a:pathLst>
                <a:path w="15841" h="15804" extrusionOk="0">
                  <a:moveTo>
                    <a:pt x="130" y="0"/>
                  </a:moveTo>
                  <a:cubicBezTo>
                    <a:pt x="60" y="0"/>
                    <a:pt x="1" y="86"/>
                    <a:pt x="60" y="154"/>
                  </a:cubicBezTo>
                  <a:cubicBezTo>
                    <a:pt x="7997" y="9345"/>
                    <a:pt x="12172" y="14560"/>
                    <a:pt x="15841" y="15803"/>
                  </a:cubicBezTo>
                  <a:cubicBezTo>
                    <a:pt x="14596" y="12137"/>
                    <a:pt x="9382" y="7961"/>
                    <a:pt x="191" y="24"/>
                  </a:cubicBezTo>
                  <a:cubicBezTo>
                    <a:pt x="172" y="7"/>
                    <a:pt x="151" y="0"/>
                    <a:pt x="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0"/>
            <p:cNvSpPr/>
            <p:nvPr/>
          </p:nvSpPr>
          <p:spPr>
            <a:xfrm>
              <a:off x="523075" y="2703050"/>
              <a:ext cx="490600" cy="192050"/>
            </a:xfrm>
            <a:custGeom>
              <a:avLst/>
              <a:gdLst/>
              <a:ahLst/>
              <a:cxnLst/>
              <a:rect l="l" t="t" r="r" b="b"/>
              <a:pathLst>
                <a:path w="19624" h="7682" extrusionOk="0">
                  <a:moveTo>
                    <a:pt x="124" y="1"/>
                  </a:moveTo>
                  <a:cubicBezTo>
                    <a:pt x="40" y="1"/>
                    <a:pt x="0" y="126"/>
                    <a:pt x="89" y="169"/>
                  </a:cubicBezTo>
                  <a:cubicBezTo>
                    <a:pt x="9896" y="4825"/>
                    <a:pt x="15420" y="7682"/>
                    <a:pt x="19061" y="7682"/>
                  </a:cubicBezTo>
                  <a:cubicBezTo>
                    <a:pt x="19254" y="7682"/>
                    <a:pt x="19441" y="7674"/>
                    <a:pt x="19623" y="7657"/>
                  </a:cubicBezTo>
                  <a:cubicBezTo>
                    <a:pt x="17160" y="4971"/>
                    <a:pt x="11083" y="3354"/>
                    <a:pt x="151" y="5"/>
                  </a:cubicBezTo>
                  <a:cubicBezTo>
                    <a:pt x="141" y="2"/>
                    <a:pt x="132" y="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0"/>
            <p:cNvSpPr/>
            <p:nvPr/>
          </p:nvSpPr>
          <p:spPr>
            <a:xfrm>
              <a:off x="1078800" y="2372625"/>
              <a:ext cx="199825" cy="489625"/>
            </a:xfrm>
            <a:custGeom>
              <a:avLst/>
              <a:gdLst/>
              <a:ahLst/>
              <a:cxnLst/>
              <a:rect l="l" t="t" r="r" b="b"/>
              <a:pathLst>
                <a:path w="7993" h="19585" extrusionOk="0">
                  <a:moveTo>
                    <a:pt x="7887" y="1"/>
                  </a:moveTo>
                  <a:cubicBezTo>
                    <a:pt x="7857" y="1"/>
                    <a:pt x="7828" y="16"/>
                    <a:pt x="7811" y="50"/>
                  </a:cubicBezTo>
                  <a:cubicBezTo>
                    <a:pt x="2908" y="10378"/>
                    <a:pt x="1" y="15954"/>
                    <a:pt x="322" y="19584"/>
                  </a:cubicBezTo>
                  <a:cubicBezTo>
                    <a:pt x="3007" y="17121"/>
                    <a:pt x="4626" y="11044"/>
                    <a:pt x="7973" y="112"/>
                  </a:cubicBezTo>
                  <a:cubicBezTo>
                    <a:pt x="7993" y="47"/>
                    <a:pt x="7940" y="1"/>
                    <a:pt x="78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0"/>
            <p:cNvSpPr/>
            <p:nvPr/>
          </p:nvSpPr>
          <p:spPr>
            <a:xfrm>
              <a:off x="854125" y="2967600"/>
              <a:ext cx="199800" cy="489650"/>
            </a:xfrm>
            <a:custGeom>
              <a:avLst/>
              <a:gdLst/>
              <a:ahLst/>
              <a:cxnLst/>
              <a:rect l="l" t="t" r="r" b="b"/>
              <a:pathLst>
                <a:path w="7992" h="19586" extrusionOk="0">
                  <a:moveTo>
                    <a:pt x="7670" y="0"/>
                  </a:moveTo>
                  <a:lnTo>
                    <a:pt x="7670" y="0"/>
                  </a:lnTo>
                  <a:cubicBezTo>
                    <a:pt x="4986" y="2466"/>
                    <a:pt x="3367" y="8544"/>
                    <a:pt x="20" y="19473"/>
                  </a:cubicBezTo>
                  <a:cubicBezTo>
                    <a:pt x="1" y="19538"/>
                    <a:pt x="54" y="19585"/>
                    <a:pt x="106" y="19585"/>
                  </a:cubicBezTo>
                  <a:cubicBezTo>
                    <a:pt x="135" y="19585"/>
                    <a:pt x="165" y="19570"/>
                    <a:pt x="181" y="19536"/>
                  </a:cubicBezTo>
                  <a:cubicBezTo>
                    <a:pt x="5084" y="9208"/>
                    <a:pt x="7991" y="3631"/>
                    <a:pt x="76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0"/>
            <p:cNvSpPr/>
            <p:nvPr/>
          </p:nvSpPr>
          <p:spPr>
            <a:xfrm>
              <a:off x="1119050" y="2934800"/>
              <a:ext cx="490600" cy="192050"/>
            </a:xfrm>
            <a:custGeom>
              <a:avLst/>
              <a:gdLst/>
              <a:ahLst/>
              <a:cxnLst/>
              <a:rect l="l" t="t" r="r" b="b"/>
              <a:pathLst>
                <a:path w="19624" h="7682" extrusionOk="0">
                  <a:moveTo>
                    <a:pt x="563" y="1"/>
                  </a:moveTo>
                  <a:cubicBezTo>
                    <a:pt x="370" y="1"/>
                    <a:pt x="183" y="9"/>
                    <a:pt x="1" y="25"/>
                  </a:cubicBezTo>
                  <a:cubicBezTo>
                    <a:pt x="2464" y="2712"/>
                    <a:pt x="8541" y="4329"/>
                    <a:pt x="19473" y="7677"/>
                  </a:cubicBezTo>
                  <a:cubicBezTo>
                    <a:pt x="19482" y="7680"/>
                    <a:pt x="19491" y="7681"/>
                    <a:pt x="19500" y="7681"/>
                  </a:cubicBezTo>
                  <a:cubicBezTo>
                    <a:pt x="19584" y="7681"/>
                    <a:pt x="19624" y="7556"/>
                    <a:pt x="19535" y="7514"/>
                  </a:cubicBezTo>
                  <a:cubicBezTo>
                    <a:pt x="9728" y="2857"/>
                    <a:pt x="4204" y="1"/>
                    <a:pt x="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0"/>
            <p:cNvSpPr/>
            <p:nvPr/>
          </p:nvSpPr>
          <p:spPr>
            <a:xfrm>
              <a:off x="533075" y="2937575"/>
              <a:ext cx="481575" cy="213250"/>
            </a:xfrm>
            <a:custGeom>
              <a:avLst/>
              <a:gdLst/>
              <a:ahLst/>
              <a:cxnLst/>
              <a:rect l="l" t="t" r="r" b="b"/>
              <a:pathLst>
                <a:path w="19263" h="8530" extrusionOk="0">
                  <a:moveTo>
                    <a:pt x="18998" y="1"/>
                  </a:moveTo>
                  <a:cubicBezTo>
                    <a:pt x="15359" y="1"/>
                    <a:pt x="9939" y="3131"/>
                    <a:pt x="85" y="8364"/>
                  </a:cubicBezTo>
                  <a:cubicBezTo>
                    <a:pt x="1" y="8410"/>
                    <a:pt x="40" y="8529"/>
                    <a:pt x="122" y="8529"/>
                  </a:cubicBezTo>
                  <a:cubicBezTo>
                    <a:pt x="132" y="8529"/>
                    <a:pt x="143" y="8527"/>
                    <a:pt x="154" y="8523"/>
                  </a:cubicBezTo>
                  <a:cubicBezTo>
                    <a:pt x="10924" y="4688"/>
                    <a:pt x="16922" y="2799"/>
                    <a:pt x="19263" y="6"/>
                  </a:cubicBezTo>
                  <a:cubicBezTo>
                    <a:pt x="19176" y="2"/>
                    <a:pt x="19088" y="1"/>
                    <a:pt x="18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0"/>
            <p:cNvSpPr/>
            <p:nvPr/>
          </p:nvSpPr>
          <p:spPr>
            <a:xfrm>
              <a:off x="1085225" y="2966650"/>
              <a:ext cx="217475" cy="480675"/>
            </a:xfrm>
            <a:custGeom>
              <a:avLst/>
              <a:gdLst/>
              <a:ahLst/>
              <a:cxnLst/>
              <a:rect l="l" t="t" r="r" b="b"/>
              <a:pathLst>
                <a:path w="8699" h="19227" extrusionOk="0">
                  <a:moveTo>
                    <a:pt x="157" y="0"/>
                  </a:moveTo>
                  <a:lnTo>
                    <a:pt x="157" y="0"/>
                  </a:lnTo>
                  <a:cubicBezTo>
                    <a:pt x="1" y="3641"/>
                    <a:pt x="3153" y="9083"/>
                    <a:pt x="8515" y="19178"/>
                  </a:cubicBezTo>
                  <a:cubicBezTo>
                    <a:pt x="8533" y="19212"/>
                    <a:pt x="8563" y="19226"/>
                    <a:pt x="8592" y="19226"/>
                  </a:cubicBezTo>
                  <a:cubicBezTo>
                    <a:pt x="8646" y="19226"/>
                    <a:pt x="8698" y="19176"/>
                    <a:pt x="8674" y="19109"/>
                  </a:cubicBezTo>
                  <a:cubicBezTo>
                    <a:pt x="4839" y="8341"/>
                    <a:pt x="2952" y="2342"/>
                    <a:pt x="1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0"/>
            <p:cNvSpPr/>
            <p:nvPr/>
          </p:nvSpPr>
          <p:spPr>
            <a:xfrm>
              <a:off x="1118100" y="2679050"/>
              <a:ext cx="481575" cy="213250"/>
            </a:xfrm>
            <a:custGeom>
              <a:avLst/>
              <a:gdLst/>
              <a:ahLst/>
              <a:cxnLst/>
              <a:rect l="l" t="t" r="r" b="b"/>
              <a:pathLst>
                <a:path w="19263" h="8530" extrusionOk="0">
                  <a:moveTo>
                    <a:pt x="19141" y="1"/>
                  </a:moveTo>
                  <a:cubicBezTo>
                    <a:pt x="19131" y="1"/>
                    <a:pt x="19121" y="3"/>
                    <a:pt x="19109" y="7"/>
                  </a:cubicBezTo>
                  <a:cubicBezTo>
                    <a:pt x="8340" y="3842"/>
                    <a:pt x="2341" y="5729"/>
                    <a:pt x="1" y="8524"/>
                  </a:cubicBezTo>
                  <a:cubicBezTo>
                    <a:pt x="88" y="8528"/>
                    <a:pt x="176" y="8530"/>
                    <a:pt x="265" y="8530"/>
                  </a:cubicBezTo>
                  <a:cubicBezTo>
                    <a:pt x="3904" y="8530"/>
                    <a:pt x="9325" y="5399"/>
                    <a:pt x="19178" y="166"/>
                  </a:cubicBezTo>
                  <a:cubicBezTo>
                    <a:pt x="19263" y="120"/>
                    <a:pt x="19222" y="1"/>
                    <a:pt x="19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0"/>
            <p:cNvSpPr/>
            <p:nvPr/>
          </p:nvSpPr>
          <p:spPr>
            <a:xfrm>
              <a:off x="830075" y="2382575"/>
              <a:ext cx="217450" cy="480650"/>
            </a:xfrm>
            <a:custGeom>
              <a:avLst/>
              <a:gdLst/>
              <a:ahLst/>
              <a:cxnLst/>
              <a:rect l="l" t="t" r="r" b="b"/>
              <a:pathLst>
                <a:path w="8698" h="19226" extrusionOk="0">
                  <a:moveTo>
                    <a:pt x="109" y="0"/>
                  </a:moveTo>
                  <a:cubicBezTo>
                    <a:pt x="54" y="0"/>
                    <a:pt x="0" y="51"/>
                    <a:pt x="24" y="117"/>
                  </a:cubicBezTo>
                  <a:cubicBezTo>
                    <a:pt x="3859" y="10885"/>
                    <a:pt x="5747" y="16884"/>
                    <a:pt x="8541" y="19226"/>
                  </a:cubicBezTo>
                  <a:cubicBezTo>
                    <a:pt x="8698" y="15584"/>
                    <a:pt x="5545" y="10142"/>
                    <a:pt x="183" y="47"/>
                  </a:cubicBezTo>
                  <a:cubicBezTo>
                    <a:pt x="166" y="14"/>
                    <a:pt x="137" y="0"/>
                    <a:pt x="1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3" name="Google Shape;473;p20"/>
          <p:cNvSpPr/>
          <p:nvPr/>
        </p:nvSpPr>
        <p:spPr>
          <a:xfrm>
            <a:off x="180063" y="1128563"/>
            <a:ext cx="295068" cy="295068"/>
          </a:xfrm>
          <a:custGeom>
            <a:avLst/>
            <a:gdLst/>
            <a:ahLst/>
            <a:cxnLst/>
            <a:rect l="l" t="t" r="r" b="b"/>
            <a:pathLst>
              <a:path w="45925" h="45925" extrusionOk="0">
                <a:moveTo>
                  <a:pt x="12814" y="0"/>
                </a:moveTo>
                <a:lnTo>
                  <a:pt x="12814" y="0"/>
                </a:lnTo>
                <a:cubicBezTo>
                  <a:pt x="15347" y="10305"/>
                  <a:pt x="14817" y="14246"/>
                  <a:pt x="8799" y="14246"/>
                </a:cubicBezTo>
                <a:cubicBezTo>
                  <a:pt x="6622" y="14246"/>
                  <a:pt x="3728" y="13730"/>
                  <a:pt x="0" y="12814"/>
                </a:cubicBezTo>
                <a:lnTo>
                  <a:pt x="0" y="12814"/>
                </a:lnTo>
                <a:cubicBezTo>
                  <a:pt x="14032" y="19015"/>
                  <a:pt x="14032" y="26909"/>
                  <a:pt x="0" y="33110"/>
                </a:cubicBezTo>
                <a:cubicBezTo>
                  <a:pt x="3727" y="32194"/>
                  <a:pt x="6622" y="31679"/>
                  <a:pt x="8799" y="31679"/>
                </a:cubicBezTo>
                <a:cubicBezTo>
                  <a:pt x="14817" y="31679"/>
                  <a:pt x="15347" y="35619"/>
                  <a:pt x="12814" y="45924"/>
                </a:cubicBezTo>
                <a:cubicBezTo>
                  <a:pt x="15915" y="38908"/>
                  <a:pt x="19439" y="35400"/>
                  <a:pt x="22962" y="35400"/>
                </a:cubicBezTo>
                <a:cubicBezTo>
                  <a:pt x="26486" y="35400"/>
                  <a:pt x="30010" y="38908"/>
                  <a:pt x="33111" y="45924"/>
                </a:cubicBezTo>
                <a:cubicBezTo>
                  <a:pt x="30577" y="35619"/>
                  <a:pt x="31107" y="31679"/>
                  <a:pt x="37126" y="31679"/>
                </a:cubicBezTo>
                <a:cubicBezTo>
                  <a:pt x="39303" y="31679"/>
                  <a:pt x="42197" y="32194"/>
                  <a:pt x="45924" y="33110"/>
                </a:cubicBezTo>
                <a:cubicBezTo>
                  <a:pt x="31892" y="26909"/>
                  <a:pt x="31892" y="19015"/>
                  <a:pt x="45924" y="12814"/>
                </a:cubicBezTo>
                <a:lnTo>
                  <a:pt x="45924" y="12814"/>
                </a:lnTo>
                <a:cubicBezTo>
                  <a:pt x="42197" y="13730"/>
                  <a:pt x="39302" y="14246"/>
                  <a:pt x="37126" y="14246"/>
                </a:cubicBezTo>
                <a:cubicBezTo>
                  <a:pt x="31107" y="14246"/>
                  <a:pt x="30577" y="10305"/>
                  <a:pt x="33111" y="0"/>
                </a:cubicBezTo>
                <a:lnTo>
                  <a:pt x="33111" y="0"/>
                </a:lnTo>
                <a:cubicBezTo>
                  <a:pt x="30010" y="7016"/>
                  <a:pt x="26486" y="10524"/>
                  <a:pt x="22962" y="10524"/>
                </a:cubicBezTo>
                <a:cubicBezTo>
                  <a:pt x="19439" y="10524"/>
                  <a:pt x="15915" y="7016"/>
                  <a:pt x="12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4851105" y="2007521"/>
            <a:ext cx="2633700" cy="1531200"/>
          </a:xfrm>
          <a:prstGeom prst="rect">
            <a:avLst/>
          </a:prstGeom>
          <a:noFill/>
        </p:spPr>
        <p:txBody>
          <a:bodyPr spcFirstLastPara="1" wrap="square" lIns="91425" tIns="91425" rIns="91425" bIns="91425" anchor="t" anchorCtr="0">
            <a:noAutofit/>
          </a:bodyPr>
          <a:lstStyle>
            <a:lvl1pPr lvl="0" algn="l">
              <a:spcBef>
                <a:spcPts val="0"/>
              </a:spcBef>
              <a:spcAft>
                <a:spcPts val="0"/>
              </a:spcAft>
              <a:buSzPts val="3600"/>
              <a:buNone/>
              <a:defRPr sz="43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2" name="Google Shape;22;p3"/>
          <p:cNvSpPr txBox="1">
            <a:spLocks noGrp="1"/>
          </p:cNvSpPr>
          <p:nvPr>
            <p:ph type="title" idx="2" hasCustomPrompt="1"/>
          </p:nvPr>
        </p:nvSpPr>
        <p:spPr>
          <a:xfrm>
            <a:off x="4851105" y="829775"/>
            <a:ext cx="2633400" cy="11214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6000"/>
              <a:buNone/>
              <a:defRPr sz="67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3" name="Google Shape;23;p3"/>
          <p:cNvSpPr txBox="1">
            <a:spLocks noGrp="1"/>
          </p:cNvSpPr>
          <p:nvPr>
            <p:ph type="subTitle" idx="1"/>
          </p:nvPr>
        </p:nvSpPr>
        <p:spPr>
          <a:xfrm rot="474">
            <a:off x="4851105" y="3584875"/>
            <a:ext cx="2174100" cy="7287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24" name="Google Shape;24;p3"/>
          <p:cNvSpPr/>
          <p:nvPr/>
        </p:nvSpPr>
        <p:spPr>
          <a:xfrm>
            <a:off x="1925" y="208775"/>
            <a:ext cx="1523400" cy="2088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1525275" y="208775"/>
            <a:ext cx="1523400" cy="2088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3047800" y="208775"/>
            <a:ext cx="1523400" cy="2088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4571200" y="208775"/>
            <a:ext cx="1523400" cy="2088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6093675" y="208775"/>
            <a:ext cx="1523400" cy="2088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7617125" y="208775"/>
            <a:ext cx="1523400" cy="2088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a:off x="1925" y="-25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000">
                <a:solidFill>
                  <a:schemeClr val="dk1"/>
                </a:solidFill>
                <a:latin typeface="Abel"/>
                <a:ea typeface="Abel"/>
                <a:cs typeface="Abel"/>
                <a:sym typeface="Abel"/>
              </a:rPr>
              <a:t>Community</a:t>
            </a:r>
            <a:endParaRPr sz="1000">
              <a:latin typeface="Abel"/>
              <a:ea typeface="Abel"/>
              <a:cs typeface="Abel"/>
              <a:sym typeface="Abel"/>
            </a:endParaRPr>
          </a:p>
        </p:txBody>
      </p:sp>
      <p:sp>
        <p:nvSpPr>
          <p:cNvPr id="31" name="Google Shape;31;p3"/>
          <p:cNvSpPr/>
          <p:nvPr/>
        </p:nvSpPr>
        <p:spPr>
          <a:xfrm>
            <a:off x="6842200" y="-25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000">
                <a:solidFill>
                  <a:schemeClr val="dk1"/>
                </a:solidFill>
                <a:latin typeface="Abel"/>
                <a:ea typeface="Abel"/>
                <a:cs typeface="Abel"/>
                <a:sym typeface="Abel"/>
              </a:rPr>
              <a:t>Inclusion</a:t>
            </a:r>
            <a:endParaRPr sz="1000">
              <a:latin typeface="Abel"/>
              <a:ea typeface="Abel"/>
              <a:cs typeface="Abel"/>
              <a:sym typeface="Abel"/>
            </a:endParaRPr>
          </a:p>
        </p:txBody>
      </p:sp>
      <p:sp>
        <p:nvSpPr>
          <p:cNvPr id="32" name="Google Shape;32;p3"/>
          <p:cNvSpPr/>
          <p:nvPr/>
        </p:nvSpPr>
        <p:spPr>
          <a:xfrm>
            <a:off x="2301725" y="-250"/>
            <a:ext cx="45405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sp>
        <p:nvSpPr>
          <p:cNvPr id="33" name="Google Shape;33;p3"/>
          <p:cNvSpPr/>
          <p:nvPr/>
        </p:nvSpPr>
        <p:spPr>
          <a:xfrm>
            <a:off x="1925" y="4725900"/>
            <a:ext cx="1523400" cy="2088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1525275" y="4725900"/>
            <a:ext cx="1523400" cy="2088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3047800" y="4725900"/>
            <a:ext cx="1523400" cy="2088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a:off x="4571200" y="4725900"/>
            <a:ext cx="1523400" cy="2088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a:off x="6093675" y="4725900"/>
            <a:ext cx="1523400" cy="2088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a:off x="7617125" y="4725900"/>
            <a:ext cx="1523400" cy="2088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1925"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000">
                <a:solidFill>
                  <a:schemeClr val="dk1"/>
                </a:solidFill>
                <a:latin typeface="Abel"/>
                <a:ea typeface="Abel"/>
                <a:cs typeface="Abel"/>
                <a:sym typeface="Abel"/>
              </a:rPr>
              <a:t>Inclusion</a:t>
            </a:r>
            <a:endParaRPr sz="1000">
              <a:latin typeface="Abel"/>
              <a:ea typeface="Abel"/>
              <a:cs typeface="Abel"/>
              <a:sym typeface="Abel"/>
            </a:endParaRPr>
          </a:p>
        </p:txBody>
      </p:sp>
      <p:sp>
        <p:nvSpPr>
          <p:cNvPr id="40" name="Google Shape;40;p3"/>
          <p:cNvSpPr/>
          <p:nvPr/>
        </p:nvSpPr>
        <p:spPr>
          <a:xfrm>
            <a:off x="6842200"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Abel"/>
                <a:ea typeface="Abel"/>
                <a:cs typeface="Abel"/>
                <a:sym typeface="Abel"/>
              </a:rPr>
              <a:t>Community</a:t>
            </a:r>
            <a:endParaRPr sz="1000">
              <a:latin typeface="Abel"/>
              <a:ea typeface="Abel"/>
              <a:cs typeface="Abel"/>
              <a:sym typeface="Abel"/>
            </a:endParaRPr>
          </a:p>
        </p:txBody>
      </p:sp>
      <p:sp>
        <p:nvSpPr>
          <p:cNvPr id="41" name="Google Shape;41;p3"/>
          <p:cNvSpPr/>
          <p:nvPr/>
        </p:nvSpPr>
        <p:spPr>
          <a:xfrm>
            <a:off x="2301725" y="4934700"/>
            <a:ext cx="45405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474"/>
        <p:cNvGrpSpPr/>
        <p:nvPr/>
      </p:nvGrpSpPr>
      <p:grpSpPr>
        <a:xfrm>
          <a:off x="0" y="0"/>
          <a:ext cx="0" cy="0"/>
          <a:chOff x="0" y="0"/>
          <a:chExt cx="0" cy="0"/>
        </a:xfrm>
      </p:grpSpPr>
      <p:sp>
        <p:nvSpPr>
          <p:cNvPr id="475" name="Google Shape;475;p21"/>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76" name="Google Shape;476;p21"/>
          <p:cNvSpPr txBox="1">
            <a:spLocks noGrp="1"/>
          </p:cNvSpPr>
          <p:nvPr>
            <p:ph type="title" idx="2"/>
          </p:nvPr>
        </p:nvSpPr>
        <p:spPr>
          <a:xfrm>
            <a:off x="720000" y="3604729"/>
            <a:ext cx="2336400" cy="477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77" name="Google Shape;477;p21"/>
          <p:cNvSpPr txBox="1">
            <a:spLocks noGrp="1"/>
          </p:cNvSpPr>
          <p:nvPr>
            <p:ph type="subTitle" idx="1"/>
          </p:nvPr>
        </p:nvSpPr>
        <p:spPr>
          <a:xfrm>
            <a:off x="720000" y="4000803"/>
            <a:ext cx="23364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78" name="Google Shape;478;p21"/>
          <p:cNvSpPr txBox="1">
            <a:spLocks noGrp="1"/>
          </p:cNvSpPr>
          <p:nvPr>
            <p:ph type="title" idx="3"/>
          </p:nvPr>
        </p:nvSpPr>
        <p:spPr>
          <a:xfrm>
            <a:off x="3403800" y="3604741"/>
            <a:ext cx="2336400" cy="477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79" name="Google Shape;479;p21"/>
          <p:cNvSpPr txBox="1">
            <a:spLocks noGrp="1"/>
          </p:cNvSpPr>
          <p:nvPr>
            <p:ph type="subTitle" idx="4"/>
          </p:nvPr>
        </p:nvSpPr>
        <p:spPr>
          <a:xfrm>
            <a:off x="3403800" y="4000816"/>
            <a:ext cx="23364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80" name="Google Shape;480;p21"/>
          <p:cNvSpPr txBox="1">
            <a:spLocks noGrp="1"/>
          </p:cNvSpPr>
          <p:nvPr>
            <p:ph type="title" idx="5"/>
          </p:nvPr>
        </p:nvSpPr>
        <p:spPr>
          <a:xfrm>
            <a:off x="6087600" y="3604729"/>
            <a:ext cx="2336400" cy="477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81" name="Google Shape;481;p21"/>
          <p:cNvSpPr txBox="1">
            <a:spLocks noGrp="1"/>
          </p:cNvSpPr>
          <p:nvPr>
            <p:ph type="subTitle" idx="6"/>
          </p:nvPr>
        </p:nvSpPr>
        <p:spPr>
          <a:xfrm>
            <a:off x="6087600" y="4000803"/>
            <a:ext cx="2336400" cy="60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82" name="Google Shape;482;p21"/>
          <p:cNvSpPr/>
          <p:nvPr/>
        </p:nvSpPr>
        <p:spPr>
          <a:xfrm>
            <a:off x="1925" y="4725900"/>
            <a:ext cx="1523400" cy="2088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1"/>
          <p:cNvSpPr/>
          <p:nvPr/>
        </p:nvSpPr>
        <p:spPr>
          <a:xfrm>
            <a:off x="1525275" y="4725900"/>
            <a:ext cx="1523400" cy="2088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1"/>
          <p:cNvSpPr/>
          <p:nvPr/>
        </p:nvSpPr>
        <p:spPr>
          <a:xfrm>
            <a:off x="3047800" y="4725900"/>
            <a:ext cx="1523400" cy="2088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1"/>
          <p:cNvSpPr/>
          <p:nvPr/>
        </p:nvSpPr>
        <p:spPr>
          <a:xfrm>
            <a:off x="4571200" y="4725900"/>
            <a:ext cx="1523400" cy="2088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1"/>
          <p:cNvSpPr/>
          <p:nvPr/>
        </p:nvSpPr>
        <p:spPr>
          <a:xfrm>
            <a:off x="6093675" y="4725900"/>
            <a:ext cx="1523400" cy="2088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1"/>
          <p:cNvSpPr/>
          <p:nvPr/>
        </p:nvSpPr>
        <p:spPr>
          <a:xfrm>
            <a:off x="7617125" y="4725900"/>
            <a:ext cx="1523400" cy="2088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1"/>
          <p:cNvSpPr/>
          <p:nvPr/>
        </p:nvSpPr>
        <p:spPr>
          <a:xfrm>
            <a:off x="1925"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sp>
        <p:nvSpPr>
          <p:cNvPr id="489" name="Google Shape;489;p21"/>
          <p:cNvSpPr/>
          <p:nvPr/>
        </p:nvSpPr>
        <p:spPr>
          <a:xfrm>
            <a:off x="6842200"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sp>
        <p:nvSpPr>
          <p:cNvPr id="490" name="Google Shape;490;p21"/>
          <p:cNvSpPr/>
          <p:nvPr/>
        </p:nvSpPr>
        <p:spPr>
          <a:xfrm>
            <a:off x="2301725" y="4934700"/>
            <a:ext cx="45405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Abel"/>
                <a:ea typeface="Abel"/>
                <a:cs typeface="Abel"/>
                <a:sym typeface="Abel"/>
              </a:rPr>
              <a:t>LGBTQ+</a:t>
            </a:r>
            <a:endParaRPr sz="1000">
              <a:latin typeface="Abel"/>
              <a:ea typeface="Abel"/>
              <a:cs typeface="Abel"/>
              <a:sym typeface="Abe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491"/>
        <p:cNvGrpSpPr/>
        <p:nvPr/>
      </p:nvGrpSpPr>
      <p:grpSpPr>
        <a:xfrm>
          <a:off x="0" y="0"/>
          <a:ext cx="0" cy="0"/>
          <a:chOff x="0" y="0"/>
          <a:chExt cx="0" cy="0"/>
        </a:xfrm>
      </p:grpSpPr>
      <p:sp>
        <p:nvSpPr>
          <p:cNvPr id="492" name="Google Shape;492;p22"/>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93" name="Google Shape;493;p22"/>
          <p:cNvSpPr txBox="1">
            <a:spLocks noGrp="1"/>
          </p:cNvSpPr>
          <p:nvPr>
            <p:ph type="title" idx="2"/>
          </p:nvPr>
        </p:nvSpPr>
        <p:spPr>
          <a:xfrm>
            <a:off x="720025" y="1713163"/>
            <a:ext cx="2867100" cy="4701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94" name="Google Shape;494;p22"/>
          <p:cNvSpPr txBox="1">
            <a:spLocks noGrp="1"/>
          </p:cNvSpPr>
          <p:nvPr>
            <p:ph type="subTitle" idx="1"/>
          </p:nvPr>
        </p:nvSpPr>
        <p:spPr>
          <a:xfrm>
            <a:off x="720025" y="2030875"/>
            <a:ext cx="2867100" cy="6345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95" name="Google Shape;495;p22"/>
          <p:cNvSpPr txBox="1">
            <a:spLocks noGrp="1"/>
          </p:cNvSpPr>
          <p:nvPr>
            <p:ph type="title" idx="3"/>
          </p:nvPr>
        </p:nvSpPr>
        <p:spPr>
          <a:xfrm>
            <a:off x="5556902" y="1713163"/>
            <a:ext cx="2867100" cy="4701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96" name="Google Shape;496;p22"/>
          <p:cNvSpPr txBox="1">
            <a:spLocks noGrp="1"/>
          </p:cNvSpPr>
          <p:nvPr>
            <p:ph type="subTitle" idx="4"/>
          </p:nvPr>
        </p:nvSpPr>
        <p:spPr>
          <a:xfrm>
            <a:off x="5556900" y="2030875"/>
            <a:ext cx="2867100" cy="634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97" name="Google Shape;497;p22"/>
          <p:cNvSpPr txBox="1">
            <a:spLocks noGrp="1"/>
          </p:cNvSpPr>
          <p:nvPr>
            <p:ph type="title" idx="5"/>
          </p:nvPr>
        </p:nvSpPr>
        <p:spPr>
          <a:xfrm>
            <a:off x="720000" y="3298975"/>
            <a:ext cx="2867100" cy="4701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98" name="Google Shape;498;p22"/>
          <p:cNvSpPr txBox="1">
            <a:spLocks noGrp="1"/>
          </p:cNvSpPr>
          <p:nvPr>
            <p:ph type="subTitle" idx="6"/>
          </p:nvPr>
        </p:nvSpPr>
        <p:spPr>
          <a:xfrm>
            <a:off x="720025" y="3616698"/>
            <a:ext cx="2867100" cy="6345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499" name="Google Shape;499;p22"/>
          <p:cNvSpPr txBox="1">
            <a:spLocks noGrp="1"/>
          </p:cNvSpPr>
          <p:nvPr>
            <p:ph type="title" idx="7"/>
          </p:nvPr>
        </p:nvSpPr>
        <p:spPr>
          <a:xfrm>
            <a:off x="5556877" y="3298975"/>
            <a:ext cx="2867100" cy="4701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00" name="Google Shape;500;p22"/>
          <p:cNvSpPr txBox="1">
            <a:spLocks noGrp="1"/>
          </p:cNvSpPr>
          <p:nvPr>
            <p:ph type="subTitle" idx="8"/>
          </p:nvPr>
        </p:nvSpPr>
        <p:spPr>
          <a:xfrm>
            <a:off x="5556900" y="3616698"/>
            <a:ext cx="2867100" cy="634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01" name="Google Shape;501;p22"/>
          <p:cNvSpPr/>
          <p:nvPr/>
        </p:nvSpPr>
        <p:spPr>
          <a:xfrm>
            <a:off x="1925" y="4725900"/>
            <a:ext cx="1523400" cy="2088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2"/>
          <p:cNvSpPr/>
          <p:nvPr/>
        </p:nvSpPr>
        <p:spPr>
          <a:xfrm>
            <a:off x="1525275" y="4725900"/>
            <a:ext cx="1523400" cy="2088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2"/>
          <p:cNvSpPr/>
          <p:nvPr/>
        </p:nvSpPr>
        <p:spPr>
          <a:xfrm>
            <a:off x="3047800" y="4725900"/>
            <a:ext cx="1523400" cy="2088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2"/>
          <p:cNvSpPr/>
          <p:nvPr/>
        </p:nvSpPr>
        <p:spPr>
          <a:xfrm>
            <a:off x="4571200" y="4725900"/>
            <a:ext cx="1523400" cy="2088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2"/>
          <p:cNvSpPr/>
          <p:nvPr/>
        </p:nvSpPr>
        <p:spPr>
          <a:xfrm>
            <a:off x="6093675" y="4725900"/>
            <a:ext cx="1523400" cy="2088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2"/>
          <p:cNvSpPr/>
          <p:nvPr/>
        </p:nvSpPr>
        <p:spPr>
          <a:xfrm>
            <a:off x="7617125" y="4725900"/>
            <a:ext cx="1523400" cy="2088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2"/>
          <p:cNvSpPr/>
          <p:nvPr/>
        </p:nvSpPr>
        <p:spPr>
          <a:xfrm>
            <a:off x="1925"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Abel"/>
                <a:ea typeface="Abel"/>
                <a:cs typeface="Abel"/>
                <a:sym typeface="Abel"/>
              </a:rPr>
              <a:t>Friendly</a:t>
            </a:r>
            <a:endParaRPr sz="1000">
              <a:latin typeface="Abel"/>
              <a:ea typeface="Abel"/>
              <a:cs typeface="Abel"/>
              <a:sym typeface="Abel"/>
            </a:endParaRPr>
          </a:p>
        </p:txBody>
      </p:sp>
      <p:sp>
        <p:nvSpPr>
          <p:cNvPr id="508" name="Google Shape;508;p22"/>
          <p:cNvSpPr/>
          <p:nvPr/>
        </p:nvSpPr>
        <p:spPr>
          <a:xfrm>
            <a:off x="6842200"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Abel"/>
                <a:ea typeface="Abel"/>
                <a:cs typeface="Abel"/>
                <a:sym typeface="Abel"/>
              </a:rPr>
              <a:t>Experiences</a:t>
            </a:r>
            <a:endParaRPr sz="1000">
              <a:latin typeface="Abel"/>
              <a:ea typeface="Abel"/>
              <a:cs typeface="Abel"/>
              <a:sym typeface="Abel"/>
            </a:endParaRPr>
          </a:p>
        </p:txBody>
      </p:sp>
      <p:sp>
        <p:nvSpPr>
          <p:cNvPr id="509" name="Google Shape;509;p22"/>
          <p:cNvSpPr/>
          <p:nvPr/>
        </p:nvSpPr>
        <p:spPr>
          <a:xfrm>
            <a:off x="2301725" y="4934700"/>
            <a:ext cx="45405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sp>
        <p:nvSpPr>
          <p:cNvPr id="510" name="Google Shape;510;p22"/>
          <p:cNvSpPr/>
          <p:nvPr/>
        </p:nvSpPr>
        <p:spPr>
          <a:xfrm>
            <a:off x="8579450" y="540000"/>
            <a:ext cx="420900" cy="4209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2"/>
          <p:cNvSpPr/>
          <p:nvPr/>
        </p:nvSpPr>
        <p:spPr>
          <a:xfrm>
            <a:off x="8579450" y="1065650"/>
            <a:ext cx="420900" cy="420900"/>
          </a:xfrm>
          <a:prstGeom prst="ellipse">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2"/>
          <p:cNvSpPr/>
          <p:nvPr/>
        </p:nvSpPr>
        <p:spPr>
          <a:xfrm>
            <a:off x="8579450" y="1591300"/>
            <a:ext cx="420900" cy="4209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3" name="Google Shape;513;p22"/>
          <p:cNvGrpSpPr/>
          <p:nvPr/>
        </p:nvGrpSpPr>
        <p:grpSpPr>
          <a:xfrm>
            <a:off x="8612755" y="1099149"/>
            <a:ext cx="354291" cy="353897"/>
            <a:chOff x="447875" y="2297100"/>
            <a:chExt cx="1237050" cy="1235675"/>
          </a:xfrm>
        </p:grpSpPr>
        <p:sp>
          <p:nvSpPr>
            <p:cNvPr id="514" name="Google Shape;514;p22"/>
            <p:cNvSpPr/>
            <p:nvPr/>
          </p:nvSpPr>
          <p:spPr>
            <a:xfrm>
              <a:off x="447875" y="2889100"/>
              <a:ext cx="558500" cy="51775"/>
            </a:xfrm>
            <a:custGeom>
              <a:avLst/>
              <a:gdLst/>
              <a:ahLst/>
              <a:cxnLst/>
              <a:rect l="l" t="t" r="r" b="b"/>
              <a:pathLst>
                <a:path w="22340" h="2071" extrusionOk="0">
                  <a:moveTo>
                    <a:pt x="15693" y="0"/>
                  </a:moveTo>
                  <a:cubicBezTo>
                    <a:pt x="11940" y="0"/>
                    <a:pt x="6881" y="448"/>
                    <a:pt x="113" y="944"/>
                  </a:cubicBezTo>
                  <a:cubicBezTo>
                    <a:pt x="0" y="952"/>
                    <a:pt x="0" y="1117"/>
                    <a:pt x="113" y="1127"/>
                  </a:cubicBezTo>
                  <a:cubicBezTo>
                    <a:pt x="6880" y="1623"/>
                    <a:pt x="11940" y="2071"/>
                    <a:pt x="15693" y="2071"/>
                  </a:cubicBezTo>
                  <a:cubicBezTo>
                    <a:pt x="18657" y="2071"/>
                    <a:pt x="20806" y="1791"/>
                    <a:pt x="22339" y="1035"/>
                  </a:cubicBezTo>
                  <a:cubicBezTo>
                    <a:pt x="20806" y="280"/>
                    <a:pt x="18657" y="0"/>
                    <a:pt x="156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2"/>
            <p:cNvSpPr/>
            <p:nvPr/>
          </p:nvSpPr>
          <p:spPr>
            <a:xfrm>
              <a:off x="1023550" y="2297100"/>
              <a:ext cx="85675" cy="557800"/>
            </a:xfrm>
            <a:custGeom>
              <a:avLst/>
              <a:gdLst/>
              <a:ahLst/>
              <a:cxnLst/>
              <a:rect l="l" t="t" r="r" b="b"/>
              <a:pathLst>
                <a:path w="3427" h="22312" extrusionOk="0">
                  <a:moveTo>
                    <a:pt x="1713" y="1"/>
                  </a:moveTo>
                  <a:cubicBezTo>
                    <a:pt x="1669" y="1"/>
                    <a:pt x="1626" y="29"/>
                    <a:pt x="1622" y="85"/>
                  </a:cubicBezTo>
                  <a:cubicBezTo>
                    <a:pt x="735" y="12199"/>
                    <a:pt x="0" y="18839"/>
                    <a:pt x="1714" y="22312"/>
                  </a:cubicBezTo>
                  <a:cubicBezTo>
                    <a:pt x="3426" y="18839"/>
                    <a:pt x="2693" y="12199"/>
                    <a:pt x="1804" y="85"/>
                  </a:cubicBezTo>
                  <a:cubicBezTo>
                    <a:pt x="1801" y="29"/>
                    <a:pt x="1757" y="1"/>
                    <a:pt x="17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2"/>
            <p:cNvSpPr/>
            <p:nvPr/>
          </p:nvSpPr>
          <p:spPr>
            <a:xfrm>
              <a:off x="1023550" y="2974975"/>
              <a:ext cx="85675" cy="557800"/>
            </a:xfrm>
            <a:custGeom>
              <a:avLst/>
              <a:gdLst/>
              <a:ahLst/>
              <a:cxnLst/>
              <a:rect l="l" t="t" r="r" b="b"/>
              <a:pathLst>
                <a:path w="3427" h="22312" extrusionOk="0">
                  <a:moveTo>
                    <a:pt x="1714" y="0"/>
                  </a:moveTo>
                  <a:cubicBezTo>
                    <a:pt x="0" y="3473"/>
                    <a:pt x="735" y="10113"/>
                    <a:pt x="1622" y="22225"/>
                  </a:cubicBezTo>
                  <a:cubicBezTo>
                    <a:pt x="1626" y="22283"/>
                    <a:pt x="1669" y="22312"/>
                    <a:pt x="1713" y="22312"/>
                  </a:cubicBezTo>
                  <a:cubicBezTo>
                    <a:pt x="1757" y="22312"/>
                    <a:pt x="1801" y="22283"/>
                    <a:pt x="1804" y="22225"/>
                  </a:cubicBezTo>
                  <a:cubicBezTo>
                    <a:pt x="2693" y="10113"/>
                    <a:pt x="3426" y="3473"/>
                    <a:pt x="17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2"/>
            <p:cNvSpPr/>
            <p:nvPr/>
          </p:nvSpPr>
          <p:spPr>
            <a:xfrm>
              <a:off x="1126400" y="2889025"/>
              <a:ext cx="558525" cy="51800"/>
            </a:xfrm>
            <a:custGeom>
              <a:avLst/>
              <a:gdLst/>
              <a:ahLst/>
              <a:cxnLst/>
              <a:rect l="l" t="t" r="r" b="b"/>
              <a:pathLst>
                <a:path w="22341" h="2072" extrusionOk="0">
                  <a:moveTo>
                    <a:pt x="6646" y="1"/>
                  </a:moveTo>
                  <a:cubicBezTo>
                    <a:pt x="3682" y="1"/>
                    <a:pt x="1533" y="280"/>
                    <a:pt x="0" y="1037"/>
                  </a:cubicBezTo>
                  <a:cubicBezTo>
                    <a:pt x="1533" y="1792"/>
                    <a:pt x="3682" y="2071"/>
                    <a:pt x="6646" y="2071"/>
                  </a:cubicBezTo>
                  <a:cubicBezTo>
                    <a:pt x="10399" y="2071"/>
                    <a:pt x="15459" y="1623"/>
                    <a:pt x="22227" y="1127"/>
                  </a:cubicBezTo>
                  <a:cubicBezTo>
                    <a:pt x="22341" y="1120"/>
                    <a:pt x="22341" y="955"/>
                    <a:pt x="22227" y="945"/>
                  </a:cubicBezTo>
                  <a:cubicBezTo>
                    <a:pt x="15459" y="449"/>
                    <a:pt x="10400" y="1"/>
                    <a:pt x="66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2"/>
            <p:cNvSpPr/>
            <p:nvPr/>
          </p:nvSpPr>
          <p:spPr>
            <a:xfrm>
              <a:off x="627900" y="2957375"/>
              <a:ext cx="396000" cy="395175"/>
            </a:xfrm>
            <a:custGeom>
              <a:avLst/>
              <a:gdLst/>
              <a:ahLst/>
              <a:cxnLst/>
              <a:rect l="l" t="t" r="r" b="b"/>
              <a:pathLst>
                <a:path w="15840" h="15807" extrusionOk="0">
                  <a:moveTo>
                    <a:pt x="15839" y="0"/>
                  </a:moveTo>
                  <a:lnTo>
                    <a:pt x="15839" y="0"/>
                  </a:lnTo>
                  <a:cubicBezTo>
                    <a:pt x="12172" y="1246"/>
                    <a:pt x="7996" y="6460"/>
                    <a:pt x="57" y="15651"/>
                  </a:cubicBezTo>
                  <a:cubicBezTo>
                    <a:pt x="0" y="15719"/>
                    <a:pt x="60" y="15806"/>
                    <a:pt x="129" y="15806"/>
                  </a:cubicBezTo>
                  <a:cubicBezTo>
                    <a:pt x="149" y="15806"/>
                    <a:pt x="170" y="15799"/>
                    <a:pt x="188" y="15783"/>
                  </a:cubicBezTo>
                  <a:cubicBezTo>
                    <a:pt x="9381" y="7844"/>
                    <a:pt x="14596" y="3670"/>
                    <a:pt x="158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2"/>
            <p:cNvSpPr/>
            <p:nvPr/>
          </p:nvSpPr>
          <p:spPr>
            <a:xfrm>
              <a:off x="1108825" y="2957450"/>
              <a:ext cx="396000" cy="395100"/>
            </a:xfrm>
            <a:custGeom>
              <a:avLst/>
              <a:gdLst/>
              <a:ahLst/>
              <a:cxnLst/>
              <a:rect l="l" t="t" r="r" b="b"/>
              <a:pathLst>
                <a:path w="15840" h="15804" extrusionOk="0">
                  <a:moveTo>
                    <a:pt x="0" y="0"/>
                  </a:moveTo>
                  <a:lnTo>
                    <a:pt x="0" y="0"/>
                  </a:lnTo>
                  <a:cubicBezTo>
                    <a:pt x="1247" y="3667"/>
                    <a:pt x="6459" y="7842"/>
                    <a:pt x="15651" y="15781"/>
                  </a:cubicBezTo>
                  <a:cubicBezTo>
                    <a:pt x="15671" y="15797"/>
                    <a:pt x="15691" y="15804"/>
                    <a:pt x="15711" y="15804"/>
                  </a:cubicBezTo>
                  <a:cubicBezTo>
                    <a:pt x="15781" y="15804"/>
                    <a:pt x="15840" y="15717"/>
                    <a:pt x="15783" y="15649"/>
                  </a:cubicBezTo>
                  <a:cubicBezTo>
                    <a:pt x="7844" y="6459"/>
                    <a:pt x="3669" y="1243"/>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2"/>
            <p:cNvSpPr/>
            <p:nvPr/>
          </p:nvSpPr>
          <p:spPr>
            <a:xfrm>
              <a:off x="1108850" y="2477375"/>
              <a:ext cx="396000" cy="395100"/>
            </a:xfrm>
            <a:custGeom>
              <a:avLst/>
              <a:gdLst/>
              <a:ahLst/>
              <a:cxnLst/>
              <a:rect l="l" t="t" r="r" b="b"/>
              <a:pathLst>
                <a:path w="15840" h="15804" extrusionOk="0">
                  <a:moveTo>
                    <a:pt x="15712" y="0"/>
                  </a:moveTo>
                  <a:cubicBezTo>
                    <a:pt x="15692" y="0"/>
                    <a:pt x="15671" y="7"/>
                    <a:pt x="15652" y="24"/>
                  </a:cubicBezTo>
                  <a:cubicBezTo>
                    <a:pt x="6461" y="7963"/>
                    <a:pt x="1246" y="12137"/>
                    <a:pt x="1" y="15803"/>
                  </a:cubicBezTo>
                  <a:cubicBezTo>
                    <a:pt x="3666" y="14559"/>
                    <a:pt x="7843" y="9345"/>
                    <a:pt x="15782" y="154"/>
                  </a:cubicBezTo>
                  <a:cubicBezTo>
                    <a:pt x="15840" y="87"/>
                    <a:pt x="15781" y="0"/>
                    <a:pt x="157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2"/>
            <p:cNvSpPr/>
            <p:nvPr/>
          </p:nvSpPr>
          <p:spPr>
            <a:xfrm>
              <a:off x="627900" y="2477375"/>
              <a:ext cx="396025" cy="395100"/>
            </a:xfrm>
            <a:custGeom>
              <a:avLst/>
              <a:gdLst/>
              <a:ahLst/>
              <a:cxnLst/>
              <a:rect l="l" t="t" r="r" b="b"/>
              <a:pathLst>
                <a:path w="15841" h="15804" extrusionOk="0">
                  <a:moveTo>
                    <a:pt x="130" y="0"/>
                  </a:moveTo>
                  <a:cubicBezTo>
                    <a:pt x="60" y="0"/>
                    <a:pt x="1" y="86"/>
                    <a:pt x="60" y="154"/>
                  </a:cubicBezTo>
                  <a:cubicBezTo>
                    <a:pt x="7997" y="9345"/>
                    <a:pt x="12172" y="14560"/>
                    <a:pt x="15841" y="15803"/>
                  </a:cubicBezTo>
                  <a:cubicBezTo>
                    <a:pt x="14596" y="12137"/>
                    <a:pt x="9382" y="7961"/>
                    <a:pt x="191" y="24"/>
                  </a:cubicBezTo>
                  <a:cubicBezTo>
                    <a:pt x="172" y="7"/>
                    <a:pt x="151" y="0"/>
                    <a:pt x="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2"/>
            <p:cNvSpPr/>
            <p:nvPr/>
          </p:nvSpPr>
          <p:spPr>
            <a:xfrm>
              <a:off x="523075" y="2703050"/>
              <a:ext cx="490600" cy="192050"/>
            </a:xfrm>
            <a:custGeom>
              <a:avLst/>
              <a:gdLst/>
              <a:ahLst/>
              <a:cxnLst/>
              <a:rect l="l" t="t" r="r" b="b"/>
              <a:pathLst>
                <a:path w="19624" h="7682" extrusionOk="0">
                  <a:moveTo>
                    <a:pt x="124" y="1"/>
                  </a:moveTo>
                  <a:cubicBezTo>
                    <a:pt x="40" y="1"/>
                    <a:pt x="0" y="126"/>
                    <a:pt x="89" y="169"/>
                  </a:cubicBezTo>
                  <a:cubicBezTo>
                    <a:pt x="9896" y="4825"/>
                    <a:pt x="15420" y="7682"/>
                    <a:pt x="19061" y="7682"/>
                  </a:cubicBezTo>
                  <a:cubicBezTo>
                    <a:pt x="19254" y="7682"/>
                    <a:pt x="19441" y="7674"/>
                    <a:pt x="19623" y="7657"/>
                  </a:cubicBezTo>
                  <a:cubicBezTo>
                    <a:pt x="17160" y="4971"/>
                    <a:pt x="11083" y="3354"/>
                    <a:pt x="151" y="5"/>
                  </a:cubicBezTo>
                  <a:cubicBezTo>
                    <a:pt x="141" y="2"/>
                    <a:pt x="132" y="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2"/>
            <p:cNvSpPr/>
            <p:nvPr/>
          </p:nvSpPr>
          <p:spPr>
            <a:xfrm>
              <a:off x="1078800" y="2372625"/>
              <a:ext cx="199825" cy="489625"/>
            </a:xfrm>
            <a:custGeom>
              <a:avLst/>
              <a:gdLst/>
              <a:ahLst/>
              <a:cxnLst/>
              <a:rect l="l" t="t" r="r" b="b"/>
              <a:pathLst>
                <a:path w="7993" h="19585" extrusionOk="0">
                  <a:moveTo>
                    <a:pt x="7887" y="1"/>
                  </a:moveTo>
                  <a:cubicBezTo>
                    <a:pt x="7857" y="1"/>
                    <a:pt x="7828" y="16"/>
                    <a:pt x="7811" y="50"/>
                  </a:cubicBezTo>
                  <a:cubicBezTo>
                    <a:pt x="2908" y="10378"/>
                    <a:pt x="1" y="15954"/>
                    <a:pt x="322" y="19584"/>
                  </a:cubicBezTo>
                  <a:cubicBezTo>
                    <a:pt x="3007" y="17121"/>
                    <a:pt x="4626" y="11044"/>
                    <a:pt x="7973" y="112"/>
                  </a:cubicBezTo>
                  <a:cubicBezTo>
                    <a:pt x="7993" y="47"/>
                    <a:pt x="7940" y="1"/>
                    <a:pt x="78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2"/>
            <p:cNvSpPr/>
            <p:nvPr/>
          </p:nvSpPr>
          <p:spPr>
            <a:xfrm>
              <a:off x="854125" y="2967600"/>
              <a:ext cx="199800" cy="489650"/>
            </a:xfrm>
            <a:custGeom>
              <a:avLst/>
              <a:gdLst/>
              <a:ahLst/>
              <a:cxnLst/>
              <a:rect l="l" t="t" r="r" b="b"/>
              <a:pathLst>
                <a:path w="7992" h="19586" extrusionOk="0">
                  <a:moveTo>
                    <a:pt x="7670" y="0"/>
                  </a:moveTo>
                  <a:lnTo>
                    <a:pt x="7670" y="0"/>
                  </a:lnTo>
                  <a:cubicBezTo>
                    <a:pt x="4986" y="2466"/>
                    <a:pt x="3367" y="8544"/>
                    <a:pt x="20" y="19473"/>
                  </a:cubicBezTo>
                  <a:cubicBezTo>
                    <a:pt x="1" y="19538"/>
                    <a:pt x="54" y="19585"/>
                    <a:pt x="106" y="19585"/>
                  </a:cubicBezTo>
                  <a:cubicBezTo>
                    <a:pt x="135" y="19585"/>
                    <a:pt x="165" y="19570"/>
                    <a:pt x="181" y="19536"/>
                  </a:cubicBezTo>
                  <a:cubicBezTo>
                    <a:pt x="5084" y="9208"/>
                    <a:pt x="7991" y="3631"/>
                    <a:pt x="76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2"/>
            <p:cNvSpPr/>
            <p:nvPr/>
          </p:nvSpPr>
          <p:spPr>
            <a:xfrm>
              <a:off x="1119050" y="2934800"/>
              <a:ext cx="490600" cy="192050"/>
            </a:xfrm>
            <a:custGeom>
              <a:avLst/>
              <a:gdLst/>
              <a:ahLst/>
              <a:cxnLst/>
              <a:rect l="l" t="t" r="r" b="b"/>
              <a:pathLst>
                <a:path w="19624" h="7682" extrusionOk="0">
                  <a:moveTo>
                    <a:pt x="563" y="1"/>
                  </a:moveTo>
                  <a:cubicBezTo>
                    <a:pt x="370" y="1"/>
                    <a:pt x="183" y="9"/>
                    <a:pt x="1" y="25"/>
                  </a:cubicBezTo>
                  <a:cubicBezTo>
                    <a:pt x="2464" y="2712"/>
                    <a:pt x="8541" y="4329"/>
                    <a:pt x="19473" y="7677"/>
                  </a:cubicBezTo>
                  <a:cubicBezTo>
                    <a:pt x="19482" y="7680"/>
                    <a:pt x="19491" y="7681"/>
                    <a:pt x="19500" y="7681"/>
                  </a:cubicBezTo>
                  <a:cubicBezTo>
                    <a:pt x="19584" y="7681"/>
                    <a:pt x="19624" y="7556"/>
                    <a:pt x="19535" y="7514"/>
                  </a:cubicBezTo>
                  <a:cubicBezTo>
                    <a:pt x="9728" y="2857"/>
                    <a:pt x="4204" y="1"/>
                    <a:pt x="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2"/>
            <p:cNvSpPr/>
            <p:nvPr/>
          </p:nvSpPr>
          <p:spPr>
            <a:xfrm>
              <a:off x="533075" y="2937575"/>
              <a:ext cx="481575" cy="213250"/>
            </a:xfrm>
            <a:custGeom>
              <a:avLst/>
              <a:gdLst/>
              <a:ahLst/>
              <a:cxnLst/>
              <a:rect l="l" t="t" r="r" b="b"/>
              <a:pathLst>
                <a:path w="19263" h="8530" extrusionOk="0">
                  <a:moveTo>
                    <a:pt x="18998" y="1"/>
                  </a:moveTo>
                  <a:cubicBezTo>
                    <a:pt x="15359" y="1"/>
                    <a:pt x="9939" y="3131"/>
                    <a:pt x="85" y="8364"/>
                  </a:cubicBezTo>
                  <a:cubicBezTo>
                    <a:pt x="1" y="8410"/>
                    <a:pt x="40" y="8529"/>
                    <a:pt x="122" y="8529"/>
                  </a:cubicBezTo>
                  <a:cubicBezTo>
                    <a:pt x="132" y="8529"/>
                    <a:pt x="143" y="8527"/>
                    <a:pt x="154" y="8523"/>
                  </a:cubicBezTo>
                  <a:cubicBezTo>
                    <a:pt x="10924" y="4688"/>
                    <a:pt x="16922" y="2799"/>
                    <a:pt x="19263" y="6"/>
                  </a:cubicBezTo>
                  <a:cubicBezTo>
                    <a:pt x="19176" y="2"/>
                    <a:pt x="19088" y="1"/>
                    <a:pt x="18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22"/>
            <p:cNvSpPr/>
            <p:nvPr/>
          </p:nvSpPr>
          <p:spPr>
            <a:xfrm>
              <a:off x="1085225" y="2966650"/>
              <a:ext cx="217475" cy="480675"/>
            </a:xfrm>
            <a:custGeom>
              <a:avLst/>
              <a:gdLst/>
              <a:ahLst/>
              <a:cxnLst/>
              <a:rect l="l" t="t" r="r" b="b"/>
              <a:pathLst>
                <a:path w="8699" h="19227" extrusionOk="0">
                  <a:moveTo>
                    <a:pt x="157" y="0"/>
                  </a:moveTo>
                  <a:lnTo>
                    <a:pt x="157" y="0"/>
                  </a:lnTo>
                  <a:cubicBezTo>
                    <a:pt x="1" y="3641"/>
                    <a:pt x="3153" y="9083"/>
                    <a:pt x="8515" y="19178"/>
                  </a:cubicBezTo>
                  <a:cubicBezTo>
                    <a:pt x="8533" y="19212"/>
                    <a:pt x="8563" y="19226"/>
                    <a:pt x="8592" y="19226"/>
                  </a:cubicBezTo>
                  <a:cubicBezTo>
                    <a:pt x="8646" y="19226"/>
                    <a:pt x="8698" y="19176"/>
                    <a:pt x="8674" y="19109"/>
                  </a:cubicBezTo>
                  <a:cubicBezTo>
                    <a:pt x="4839" y="8341"/>
                    <a:pt x="2952" y="2342"/>
                    <a:pt x="1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22"/>
            <p:cNvSpPr/>
            <p:nvPr/>
          </p:nvSpPr>
          <p:spPr>
            <a:xfrm>
              <a:off x="1118100" y="2679050"/>
              <a:ext cx="481575" cy="213250"/>
            </a:xfrm>
            <a:custGeom>
              <a:avLst/>
              <a:gdLst/>
              <a:ahLst/>
              <a:cxnLst/>
              <a:rect l="l" t="t" r="r" b="b"/>
              <a:pathLst>
                <a:path w="19263" h="8530" extrusionOk="0">
                  <a:moveTo>
                    <a:pt x="19141" y="1"/>
                  </a:moveTo>
                  <a:cubicBezTo>
                    <a:pt x="19131" y="1"/>
                    <a:pt x="19121" y="3"/>
                    <a:pt x="19109" y="7"/>
                  </a:cubicBezTo>
                  <a:cubicBezTo>
                    <a:pt x="8340" y="3842"/>
                    <a:pt x="2341" y="5729"/>
                    <a:pt x="1" y="8524"/>
                  </a:cubicBezTo>
                  <a:cubicBezTo>
                    <a:pt x="88" y="8528"/>
                    <a:pt x="176" y="8530"/>
                    <a:pt x="265" y="8530"/>
                  </a:cubicBezTo>
                  <a:cubicBezTo>
                    <a:pt x="3904" y="8530"/>
                    <a:pt x="9325" y="5399"/>
                    <a:pt x="19178" y="166"/>
                  </a:cubicBezTo>
                  <a:cubicBezTo>
                    <a:pt x="19263" y="120"/>
                    <a:pt x="19222" y="1"/>
                    <a:pt x="19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22"/>
            <p:cNvSpPr/>
            <p:nvPr/>
          </p:nvSpPr>
          <p:spPr>
            <a:xfrm>
              <a:off x="830075" y="2382575"/>
              <a:ext cx="217450" cy="480650"/>
            </a:xfrm>
            <a:custGeom>
              <a:avLst/>
              <a:gdLst/>
              <a:ahLst/>
              <a:cxnLst/>
              <a:rect l="l" t="t" r="r" b="b"/>
              <a:pathLst>
                <a:path w="8698" h="19226" extrusionOk="0">
                  <a:moveTo>
                    <a:pt x="109" y="0"/>
                  </a:moveTo>
                  <a:cubicBezTo>
                    <a:pt x="54" y="0"/>
                    <a:pt x="0" y="51"/>
                    <a:pt x="24" y="117"/>
                  </a:cubicBezTo>
                  <a:cubicBezTo>
                    <a:pt x="3859" y="10885"/>
                    <a:pt x="5747" y="16884"/>
                    <a:pt x="8541" y="19226"/>
                  </a:cubicBezTo>
                  <a:cubicBezTo>
                    <a:pt x="8698" y="15584"/>
                    <a:pt x="5545" y="10142"/>
                    <a:pt x="183" y="47"/>
                  </a:cubicBezTo>
                  <a:cubicBezTo>
                    <a:pt x="166" y="14"/>
                    <a:pt x="137" y="0"/>
                    <a:pt x="1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0" name="Google Shape;530;p22"/>
          <p:cNvSpPr/>
          <p:nvPr/>
        </p:nvSpPr>
        <p:spPr>
          <a:xfrm>
            <a:off x="8639238" y="602238"/>
            <a:ext cx="295068" cy="295068"/>
          </a:xfrm>
          <a:custGeom>
            <a:avLst/>
            <a:gdLst/>
            <a:ahLst/>
            <a:cxnLst/>
            <a:rect l="l" t="t" r="r" b="b"/>
            <a:pathLst>
              <a:path w="45925" h="45925" extrusionOk="0">
                <a:moveTo>
                  <a:pt x="12814" y="0"/>
                </a:moveTo>
                <a:lnTo>
                  <a:pt x="12814" y="0"/>
                </a:lnTo>
                <a:cubicBezTo>
                  <a:pt x="15347" y="10305"/>
                  <a:pt x="14817" y="14246"/>
                  <a:pt x="8799" y="14246"/>
                </a:cubicBezTo>
                <a:cubicBezTo>
                  <a:pt x="6622" y="14246"/>
                  <a:pt x="3728" y="13730"/>
                  <a:pt x="0" y="12814"/>
                </a:cubicBezTo>
                <a:lnTo>
                  <a:pt x="0" y="12814"/>
                </a:lnTo>
                <a:cubicBezTo>
                  <a:pt x="14032" y="19015"/>
                  <a:pt x="14032" y="26909"/>
                  <a:pt x="0" y="33110"/>
                </a:cubicBezTo>
                <a:cubicBezTo>
                  <a:pt x="3727" y="32194"/>
                  <a:pt x="6622" y="31679"/>
                  <a:pt x="8799" y="31679"/>
                </a:cubicBezTo>
                <a:cubicBezTo>
                  <a:pt x="14817" y="31679"/>
                  <a:pt x="15347" y="35619"/>
                  <a:pt x="12814" y="45924"/>
                </a:cubicBezTo>
                <a:cubicBezTo>
                  <a:pt x="15915" y="38908"/>
                  <a:pt x="19439" y="35400"/>
                  <a:pt x="22962" y="35400"/>
                </a:cubicBezTo>
                <a:cubicBezTo>
                  <a:pt x="26486" y="35400"/>
                  <a:pt x="30010" y="38908"/>
                  <a:pt x="33111" y="45924"/>
                </a:cubicBezTo>
                <a:cubicBezTo>
                  <a:pt x="30577" y="35619"/>
                  <a:pt x="31107" y="31679"/>
                  <a:pt x="37126" y="31679"/>
                </a:cubicBezTo>
                <a:cubicBezTo>
                  <a:pt x="39303" y="31679"/>
                  <a:pt x="42197" y="32194"/>
                  <a:pt x="45924" y="33110"/>
                </a:cubicBezTo>
                <a:cubicBezTo>
                  <a:pt x="31892" y="26909"/>
                  <a:pt x="31892" y="19015"/>
                  <a:pt x="45924" y="12814"/>
                </a:cubicBezTo>
                <a:lnTo>
                  <a:pt x="45924" y="12814"/>
                </a:lnTo>
                <a:cubicBezTo>
                  <a:pt x="42197" y="13730"/>
                  <a:pt x="39302" y="14246"/>
                  <a:pt x="37126" y="14246"/>
                </a:cubicBezTo>
                <a:cubicBezTo>
                  <a:pt x="31107" y="14246"/>
                  <a:pt x="30577" y="10305"/>
                  <a:pt x="33111" y="0"/>
                </a:cubicBezTo>
                <a:lnTo>
                  <a:pt x="33111" y="0"/>
                </a:lnTo>
                <a:cubicBezTo>
                  <a:pt x="30010" y="7016"/>
                  <a:pt x="26486" y="10524"/>
                  <a:pt x="22962" y="10524"/>
                </a:cubicBezTo>
                <a:cubicBezTo>
                  <a:pt x="19439" y="10524"/>
                  <a:pt x="15915" y="7016"/>
                  <a:pt x="12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22"/>
          <p:cNvSpPr/>
          <p:nvPr/>
        </p:nvSpPr>
        <p:spPr>
          <a:xfrm>
            <a:off x="8639238" y="1654888"/>
            <a:ext cx="295068" cy="295068"/>
          </a:xfrm>
          <a:custGeom>
            <a:avLst/>
            <a:gdLst/>
            <a:ahLst/>
            <a:cxnLst/>
            <a:rect l="l" t="t" r="r" b="b"/>
            <a:pathLst>
              <a:path w="45925" h="45925" extrusionOk="0">
                <a:moveTo>
                  <a:pt x="12814" y="0"/>
                </a:moveTo>
                <a:lnTo>
                  <a:pt x="12814" y="0"/>
                </a:lnTo>
                <a:cubicBezTo>
                  <a:pt x="15347" y="10305"/>
                  <a:pt x="14817" y="14246"/>
                  <a:pt x="8799" y="14246"/>
                </a:cubicBezTo>
                <a:cubicBezTo>
                  <a:pt x="6622" y="14246"/>
                  <a:pt x="3728" y="13730"/>
                  <a:pt x="0" y="12814"/>
                </a:cubicBezTo>
                <a:lnTo>
                  <a:pt x="0" y="12814"/>
                </a:lnTo>
                <a:cubicBezTo>
                  <a:pt x="14032" y="19015"/>
                  <a:pt x="14032" y="26909"/>
                  <a:pt x="0" y="33110"/>
                </a:cubicBezTo>
                <a:cubicBezTo>
                  <a:pt x="3727" y="32194"/>
                  <a:pt x="6622" y="31679"/>
                  <a:pt x="8799" y="31679"/>
                </a:cubicBezTo>
                <a:cubicBezTo>
                  <a:pt x="14817" y="31679"/>
                  <a:pt x="15347" y="35619"/>
                  <a:pt x="12814" y="45924"/>
                </a:cubicBezTo>
                <a:cubicBezTo>
                  <a:pt x="15915" y="38908"/>
                  <a:pt x="19439" y="35400"/>
                  <a:pt x="22962" y="35400"/>
                </a:cubicBezTo>
                <a:cubicBezTo>
                  <a:pt x="26486" y="35400"/>
                  <a:pt x="30010" y="38908"/>
                  <a:pt x="33111" y="45924"/>
                </a:cubicBezTo>
                <a:cubicBezTo>
                  <a:pt x="30577" y="35619"/>
                  <a:pt x="31107" y="31679"/>
                  <a:pt x="37126" y="31679"/>
                </a:cubicBezTo>
                <a:cubicBezTo>
                  <a:pt x="39303" y="31679"/>
                  <a:pt x="42197" y="32194"/>
                  <a:pt x="45924" y="33110"/>
                </a:cubicBezTo>
                <a:cubicBezTo>
                  <a:pt x="31892" y="26909"/>
                  <a:pt x="31892" y="19015"/>
                  <a:pt x="45924" y="12814"/>
                </a:cubicBezTo>
                <a:lnTo>
                  <a:pt x="45924" y="12814"/>
                </a:lnTo>
                <a:cubicBezTo>
                  <a:pt x="42197" y="13730"/>
                  <a:pt x="39302" y="14246"/>
                  <a:pt x="37126" y="14246"/>
                </a:cubicBezTo>
                <a:cubicBezTo>
                  <a:pt x="31107" y="14246"/>
                  <a:pt x="30577" y="10305"/>
                  <a:pt x="33111" y="0"/>
                </a:cubicBezTo>
                <a:lnTo>
                  <a:pt x="33111" y="0"/>
                </a:lnTo>
                <a:cubicBezTo>
                  <a:pt x="30010" y="7016"/>
                  <a:pt x="26486" y="10524"/>
                  <a:pt x="22962" y="10524"/>
                </a:cubicBezTo>
                <a:cubicBezTo>
                  <a:pt x="19439" y="10524"/>
                  <a:pt x="15915" y="7016"/>
                  <a:pt x="12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22"/>
          <p:cNvSpPr/>
          <p:nvPr/>
        </p:nvSpPr>
        <p:spPr>
          <a:xfrm>
            <a:off x="117200" y="540000"/>
            <a:ext cx="420900" cy="420900"/>
          </a:xfrm>
          <a:prstGeom prst="ellipse">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22"/>
          <p:cNvSpPr/>
          <p:nvPr/>
        </p:nvSpPr>
        <p:spPr>
          <a:xfrm>
            <a:off x="117200" y="1065650"/>
            <a:ext cx="420900" cy="4209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2"/>
          <p:cNvSpPr/>
          <p:nvPr/>
        </p:nvSpPr>
        <p:spPr>
          <a:xfrm>
            <a:off x="117200" y="1591300"/>
            <a:ext cx="420900" cy="4209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5" name="Google Shape;535;p22"/>
          <p:cNvGrpSpPr/>
          <p:nvPr/>
        </p:nvGrpSpPr>
        <p:grpSpPr>
          <a:xfrm>
            <a:off x="150455" y="572824"/>
            <a:ext cx="354291" cy="353897"/>
            <a:chOff x="447875" y="2297100"/>
            <a:chExt cx="1237050" cy="1235675"/>
          </a:xfrm>
        </p:grpSpPr>
        <p:sp>
          <p:nvSpPr>
            <p:cNvPr id="536" name="Google Shape;536;p22"/>
            <p:cNvSpPr/>
            <p:nvPr/>
          </p:nvSpPr>
          <p:spPr>
            <a:xfrm>
              <a:off x="447875" y="2889100"/>
              <a:ext cx="558500" cy="51775"/>
            </a:xfrm>
            <a:custGeom>
              <a:avLst/>
              <a:gdLst/>
              <a:ahLst/>
              <a:cxnLst/>
              <a:rect l="l" t="t" r="r" b="b"/>
              <a:pathLst>
                <a:path w="22340" h="2071" extrusionOk="0">
                  <a:moveTo>
                    <a:pt x="15693" y="0"/>
                  </a:moveTo>
                  <a:cubicBezTo>
                    <a:pt x="11940" y="0"/>
                    <a:pt x="6881" y="448"/>
                    <a:pt x="113" y="944"/>
                  </a:cubicBezTo>
                  <a:cubicBezTo>
                    <a:pt x="0" y="952"/>
                    <a:pt x="0" y="1117"/>
                    <a:pt x="113" y="1127"/>
                  </a:cubicBezTo>
                  <a:cubicBezTo>
                    <a:pt x="6880" y="1623"/>
                    <a:pt x="11940" y="2071"/>
                    <a:pt x="15693" y="2071"/>
                  </a:cubicBezTo>
                  <a:cubicBezTo>
                    <a:pt x="18657" y="2071"/>
                    <a:pt x="20806" y="1791"/>
                    <a:pt x="22339" y="1035"/>
                  </a:cubicBezTo>
                  <a:cubicBezTo>
                    <a:pt x="20806" y="280"/>
                    <a:pt x="18657" y="0"/>
                    <a:pt x="156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22"/>
            <p:cNvSpPr/>
            <p:nvPr/>
          </p:nvSpPr>
          <p:spPr>
            <a:xfrm>
              <a:off x="1023550" y="2297100"/>
              <a:ext cx="85675" cy="557800"/>
            </a:xfrm>
            <a:custGeom>
              <a:avLst/>
              <a:gdLst/>
              <a:ahLst/>
              <a:cxnLst/>
              <a:rect l="l" t="t" r="r" b="b"/>
              <a:pathLst>
                <a:path w="3427" h="22312" extrusionOk="0">
                  <a:moveTo>
                    <a:pt x="1713" y="1"/>
                  </a:moveTo>
                  <a:cubicBezTo>
                    <a:pt x="1669" y="1"/>
                    <a:pt x="1626" y="29"/>
                    <a:pt x="1622" y="85"/>
                  </a:cubicBezTo>
                  <a:cubicBezTo>
                    <a:pt x="735" y="12199"/>
                    <a:pt x="0" y="18839"/>
                    <a:pt x="1714" y="22312"/>
                  </a:cubicBezTo>
                  <a:cubicBezTo>
                    <a:pt x="3426" y="18839"/>
                    <a:pt x="2693" y="12199"/>
                    <a:pt x="1804" y="85"/>
                  </a:cubicBezTo>
                  <a:cubicBezTo>
                    <a:pt x="1801" y="29"/>
                    <a:pt x="1757" y="1"/>
                    <a:pt x="17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22"/>
            <p:cNvSpPr/>
            <p:nvPr/>
          </p:nvSpPr>
          <p:spPr>
            <a:xfrm>
              <a:off x="1023550" y="2974975"/>
              <a:ext cx="85675" cy="557800"/>
            </a:xfrm>
            <a:custGeom>
              <a:avLst/>
              <a:gdLst/>
              <a:ahLst/>
              <a:cxnLst/>
              <a:rect l="l" t="t" r="r" b="b"/>
              <a:pathLst>
                <a:path w="3427" h="22312" extrusionOk="0">
                  <a:moveTo>
                    <a:pt x="1714" y="0"/>
                  </a:moveTo>
                  <a:cubicBezTo>
                    <a:pt x="0" y="3473"/>
                    <a:pt x="735" y="10113"/>
                    <a:pt x="1622" y="22225"/>
                  </a:cubicBezTo>
                  <a:cubicBezTo>
                    <a:pt x="1626" y="22283"/>
                    <a:pt x="1669" y="22312"/>
                    <a:pt x="1713" y="22312"/>
                  </a:cubicBezTo>
                  <a:cubicBezTo>
                    <a:pt x="1757" y="22312"/>
                    <a:pt x="1801" y="22283"/>
                    <a:pt x="1804" y="22225"/>
                  </a:cubicBezTo>
                  <a:cubicBezTo>
                    <a:pt x="2693" y="10113"/>
                    <a:pt x="3426" y="3473"/>
                    <a:pt x="17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2"/>
            <p:cNvSpPr/>
            <p:nvPr/>
          </p:nvSpPr>
          <p:spPr>
            <a:xfrm>
              <a:off x="1126400" y="2889025"/>
              <a:ext cx="558525" cy="51800"/>
            </a:xfrm>
            <a:custGeom>
              <a:avLst/>
              <a:gdLst/>
              <a:ahLst/>
              <a:cxnLst/>
              <a:rect l="l" t="t" r="r" b="b"/>
              <a:pathLst>
                <a:path w="22341" h="2072" extrusionOk="0">
                  <a:moveTo>
                    <a:pt x="6646" y="1"/>
                  </a:moveTo>
                  <a:cubicBezTo>
                    <a:pt x="3682" y="1"/>
                    <a:pt x="1533" y="280"/>
                    <a:pt x="0" y="1037"/>
                  </a:cubicBezTo>
                  <a:cubicBezTo>
                    <a:pt x="1533" y="1792"/>
                    <a:pt x="3682" y="2071"/>
                    <a:pt x="6646" y="2071"/>
                  </a:cubicBezTo>
                  <a:cubicBezTo>
                    <a:pt x="10399" y="2071"/>
                    <a:pt x="15459" y="1623"/>
                    <a:pt x="22227" y="1127"/>
                  </a:cubicBezTo>
                  <a:cubicBezTo>
                    <a:pt x="22341" y="1120"/>
                    <a:pt x="22341" y="955"/>
                    <a:pt x="22227" y="945"/>
                  </a:cubicBezTo>
                  <a:cubicBezTo>
                    <a:pt x="15459" y="449"/>
                    <a:pt x="10400" y="1"/>
                    <a:pt x="66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2"/>
            <p:cNvSpPr/>
            <p:nvPr/>
          </p:nvSpPr>
          <p:spPr>
            <a:xfrm>
              <a:off x="627900" y="2957375"/>
              <a:ext cx="396000" cy="395175"/>
            </a:xfrm>
            <a:custGeom>
              <a:avLst/>
              <a:gdLst/>
              <a:ahLst/>
              <a:cxnLst/>
              <a:rect l="l" t="t" r="r" b="b"/>
              <a:pathLst>
                <a:path w="15840" h="15807" extrusionOk="0">
                  <a:moveTo>
                    <a:pt x="15839" y="0"/>
                  </a:moveTo>
                  <a:lnTo>
                    <a:pt x="15839" y="0"/>
                  </a:lnTo>
                  <a:cubicBezTo>
                    <a:pt x="12172" y="1246"/>
                    <a:pt x="7996" y="6460"/>
                    <a:pt x="57" y="15651"/>
                  </a:cubicBezTo>
                  <a:cubicBezTo>
                    <a:pt x="0" y="15719"/>
                    <a:pt x="60" y="15806"/>
                    <a:pt x="129" y="15806"/>
                  </a:cubicBezTo>
                  <a:cubicBezTo>
                    <a:pt x="149" y="15806"/>
                    <a:pt x="170" y="15799"/>
                    <a:pt x="188" y="15783"/>
                  </a:cubicBezTo>
                  <a:cubicBezTo>
                    <a:pt x="9381" y="7844"/>
                    <a:pt x="14596" y="3670"/>
                    <a:pt x="158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2"/>
            <p:cNvSpPr/>
            <p:nvPr/>
          </p:nvSpPr>
          <p:spPr>
            <a:xfrm>
              <a:off x="1108825" y="2957450"/>
              <a:ext cx="396000" cy="395100"/>
            </a:xfrm>
            <a:custGeom>
              <a:avLst/>
              <a:gdLst/>
              <a:ahLst/>
              <a:cxnLst/>
              <a:rect l="l" t="t" r="r" b="b"/>
              <a:pathLst>
                <a:path w="15840" h="15804" extrusionOk="0">
                  <a:moveTo>
                    <a:pt x="0" y="0"/>
                  </a:moveTo>
                  <a:lnTo>
                    <a:pt x="0" y="0"/>
                  </a:lnTo>
                  <a:cubicBezTo>
                    <a:pt x="1247" y="3667"/>
                    <a:pt x="6459" y="7842"/>
                    <a:pt x="15651" y="15781"/>
                  </a:cubicBezTo>
                  <a:cubicBezTo>
                    <a:pt x="15671" y="15797"/>
                    <a:pt x="15691" y="15804"/>
                    <a:pt x="15711" y="15804"/>
                  </a:cubicBezTo>
                  <a:cubicBezTo>
                    <a:pt x="15781" y="15804"/>
                    <a:pt x="15840" y="15717"/>
                    <a:pt x="15783" y="15649"/>
                  </a:cubicBezTo>
                  <a:cubicBezTo>
                    <a:pt x="7844" y="6459"/>
                    <a:pt x="3669" y="1243"/>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2"/>
            <p:cNvSpPr/>
            <p:nvPr/>
          </p:nvSpPr>
          <p:spPr>
            <a:xfrm>
              <a:off x="1108850" y="2477375"/>
              <a:ext cx="396000" cy="395100"/>
            </a:xfrm>
            <a:custGeom>
              <a:avLst/>
              <a:gdLst/>
              <a:ahLst/>
              <a:cxnLst/>
              <a:rect l="l" t="t" r="r" b="b"/>
              <a:pathLst>
                <a:path w="15840" h="15804" extrusionOk="0">
                  <a:moveTo>
                    <a:pt x="15712" y="0"/>
                  </a:moveTo>
                  <a:cubicBezTo>
                    <a:pt x="15692" y="0"/>
                    <a:pt x="15671" y="7"/>
                    <a:pt x="15652" y="24"/>
                  </a:cubicBezTo>
                  <a:cubicBezTo>
                    <a:pt x="6461" y="7963"/>
                    <a:pt x="1246" y="12137"/>
                    <a:pt x="1" y="15803"/>
                  </a:cubicBezTo>
                  <a:cubicBezTo>
                    <a:pt x="3666" y="14559"/>
                    <a:pt x="7843" y="9345"/>
                    <a:pt x="15782" y="154"/>
                  </a:cubicBezTo>
                  <a:cubicBezTo>
                    <a:pt x="15840" y="87"/>
                    <a:pt x="15781" y="0"/>
                    <a:pt x="157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2"/>
            <p:cNvSpPr/>
            <p:nvPr/>
          </p:nvSpPr>
          <p:spPr>
            <a:xfrm>
              <a:off x="627900" y="2477375"/>
              <a:ext cx="396025" cy="395100"/>
            </a:xfrm>
            <a:custGeom>
              <a:avLst/>
              <a:gdLst/>
              <a:ahLst/>
              <a:cxnLst/>
              <a:rect l="l" t="t" r="r" b="b"/>
              <a:pathLst>
                <a:path w="15841" h="15804" extrusionOk="0">
                  <a:moveTo>
                    <a:pt x="130" y="0"/>
                  </a:moveTo>
                  <a:cubicBezTo>
                    <a:pt x="60" y="0"/>
                    <a:pt x="1" y="86"/>
                    <a:pt x="60" y="154"/>
                  </a:cubicBezTo>
                  <a:cubicBezTo>
                    <a:pt x="7997" y="9345"/>
                    <a:pt x="12172" y="14560"/>
                    <a:pt x="15841" y="15803"/>
                  </a:cubicBezTo>
                  <a:cubicBezTo>
                    <a:pt x="14596" y="12137"/>
                    <a:pt x="9382" y="7961"/>
                    <a:pt x="191" y="24"/>
                  </a:cubicBezTo>
                  <a:cubicBezTo>
                    <a:pt x="172" y="7"/>
                    <a:pt x="151" y="0"/>
                    <a:pt x="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2"/>
            <p:cNvSpPr/>
            <p:nvPr/>
          </p:nvSpPr>
          <p:spPr>
            <a:xfrm>
              <a:off x="523075" y="2703050"/>
              <a:ext cx="490600" cy="192050"/>
            </a:xfrm>
            <a:custGeom>
              <a:avLst/>
              <a:gdLst/>
              <a:ahLst/>
              <a:cxnLst/>
              <a:rect l="l" t="t" r="r" b="b"/>
              <a:pathLst>
                <a:path w="19624" h="7682" extrusionOk="0">
                  <a:moveTo>
                    <a:pt x="124" y="1"/>
                  </a:moveTo>
                  <a:cubicBezTo>
                    <a:pt x="40" y="1"/>
                    <a:pt x="0" y="126"/>
                    <a:pt x="89" y="169"/>
                  </a:cubicBezTo>
                  <a:cubicBezTo>
                    <a:pt x="9896" y="4825"/>
                    <a:pt x="15420" y="7682"/>
                    <a:pt x="19061" y="7682"/>
                  </a:cubicBezTo>
                  <a:cubicBezTo>
                    <a:pt x="19254" y="7682"/>
                    <a:pt x="19441" y="7674"/>
                    <a:pt x="19623" y="7657"/>
                  </a:cubicBezTo>
                  <a:cubicBezTo>
                    <a:pt x="17160" y="4971"/>
                    <a:pt x="11083" y="3354"/>
                    <a:pt x="151" y="5"/>
                  </a:cubicBezTo>
                  <a:cubicBezTo>
                    <a:pt x="141" y="2"/>
                    <a:pt x="132" y="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2"/>
            <p:cNvSpPr/>
            <p:nvPr/>
          </p:nvSpPr>
          <p:spPr>
            <a:xfrm>
              <a:off x="1078800" y="2372625"/>
              <a:ext cx="199825" cy="489625"/>
            </a:xfrm>
            <a:custGeom>
              <a:avLst/>
              <a:gdLst/>
              <a:ahLst/>
              <a:cxnLst/>
              <a:rect l="l" t="t" r="r" b="b"/>
              <a:pathLst>
                <a:path w="7993" h="19585" extrusionOk="0">
                  <a:moveTo>
                    <a:pt x="7887" y="1"/>
                  </a:moveTo>
                  <a:cubicBezTo>
                    <a:pt x="7857" y="1"/>
                    <a:pt x="7828" y="16"/>
                    <a:pt x="7811" y="50"/>
                  </a:cubicBezTo>
                  <a:cubicBezTo>
                    <a:pt x="2908" y="10378"/>
                    <a:pt x="1" y="15954"/>
                    <a:pt x="322" y="19584"/>
                  </a:cubicBezTo>
                  <a:cubicBezTo>
                    <a:pt x="3007" y="17121"/>
                    <a:pt x="4626" y="11044"/>
                    <a:pt x="7973" y="112"/>
                  </a:cubicBezTo>
                  <a:cubicBezTo>
                    <a:pt x="7993" y="47"/>
                    <a:pt x="7940" y="1"/>
                    <a:pt x="78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2"/>
            <p:cNvSpPr/>
            <p:nvPr/>
          </p:nvSpPr>
          <p:spPr>
            <a:xfrm>
              <a:off x="854125" y="2967600"/>
              <a:ext cx="199800" cy="489650"/>
            </a:xfrm>
            <a:custGeom>
              <a:avLst/>
              <a:gdLst/>
              <a:ahLst/>
              <a:cxnLst/>
              <a:rect l="l" t="t" r="r" b="b"/>
              <a:pathLst>
                <a:path w="7992" h="19586" extrusionOk="0">
                  <a:moveTo>
                    <a:pt x="7670" y="0"/>
                  </a:moveTo>
                  <a:lnTo>
                    <a:pt x="7670" y="0"/>
                  </a:lnTo>
                  <a:cubicBezTo>
                    <a:pt x="4986" y="2466"/>
                    <a:pt x="3367" y="8544"/>
                    <a:pt x="20" y="19473"/>
                  </a:cubicBezTo>
                  <a:cubicBezTo>
                    <a:pt x="1" y="19538"/>
                    <a:pt x="54" y="19585"/>
                    <a:pt x="106" y="19585"/>
                  </a:cubicBezTo>
                  <a:cubicBezTo>
                    <a:pt x="135" y="19585"/>
                    <a:pt x="165" y="19570"/>
                    <a:pt x="181" y="19536"/>
                  </a:cubicBezTo>
                  <a:cubicBezTo>
                    <a:pt x="5084" y="9208"/>
                    <a:pt x="7991" y="3631"/>
                    <a:pt x="76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2"/>
            <p:cNvSpPr/>
            <p:nvPr/>
          </p:nvSpPr>
          <p:spPr>
            <a:xfrm>
              <a:off x="1119050" y="2934800"/>
              <a:ext cx="490600" cy="192050"/>
            </a:xfrm>
            <a:custGeom>
              <a:avLst/>
              <a:gdLst/>
              <a:ahLst/>
              <a:cxnLst/>
              <a:rect l="l" t="t" r="r" b="b"/>
              <a:pathLst>
                <a:path w="19624" h="7682" extrusionOk="0">
                  <a:moveTo>
                    <a:pt x="563" y="1"/>
                  </a:moveTo>
                  <a:cubicBezTo>
                    <a:pt x="370" y="1"/>
                    <a:pt x="183" y="9"/>
                    <a:pt x="1" y="25"/>
                  </a:cubicBezTo>
                  <a:cubicBezTo>
                    <a:pt x="2464" y="2712"/>
                    <a:pt x="8541" y="4329"/>
                    <a:pt x="19473" y="7677"/>
                  </a:cubicBezTo>
                  <a:cubicBezTo>
                    <a:pt x="19482" y="7680"/>
                    <a:pt x="19491" y="7681"/>
                    <a:pt x="19500" y="7681"/>
                  </a:cubicBezTo>
                  <a:cubicBezTo>
                    <a:pt x="19584" y="7681"/>
                    <a:pt x="19624" y="7556"/>
                    <a:pt x="19535" y="7514"/>
                  </a:cubicBezTo>
                  <a:cubicBezTo>
                    <a:pt x="9728" y="2857"/>
                    <a:pt x="4204" y="1"/>
                    <a:pt x="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22"/>
            <p:cNvSpPr/>
            <p:nvPr/>
          </p:nvSpPr>
          <p:spPr>
            <a:xfrm>
              <a:off x="533075" y="2937575"/>
              <a:ext cx="481575" cy="213250"/>
            </a:xfrm>
            <a:custGeom>
              <a:avLst/>
              <a:gdLst/>
              <a:ahLst/>
              <a:cxnLst/>
              <a:rect l="l" t="t" r="r" b="b"/>
              <a:pathLst>
                <a:path w="19263" h="8530" extrusionOk="0">
                  <a:moveTo>
                    <a:pt x="18998" y="1"/>
                  </a:moveTo>
                  <a:cubicBezTo>
                    <a:pt x="15359" y="1"/>
                    <a:pt x="9939" y="3131"/>
                    <a:pt x="85" y="8364"/>
                  </a:cubicBezTo>
                  <a:cubicBezTo>
                    <a:pt x="1" y="8410"/>
                    <a:pt x="40" y="8529"/>
                    <a:pt x="122" y="8529"/>
                  </a:cubicBezTo>
                  <a:cubicBezTo>
                    <a:pt x="132" y="8529"/>
                    <a:pt x="143" y="8527"/>
                    <a:pt x="154" y="8523"/>
                  </a:cubicBezTo>
                  <a:cubicBezTo>
                    <a:pt x="10924" y="4688"/>
                    <a:pt x="16922" y="2799"/>
                    <a:pt x="19263" y="6"/>
                  </a:cubicBezTo>
                  <a:cubicBezTo>
                    <a:pt x="19176" y="2"/>
                    <a:pt x="19088" y="1"/>
                    <a:pt x="18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22"/>
            <p:cNvSpPr/>
            <p:nvPr/>
          </p:nvSpPr>
          <p:spPr>
            <a:xfrm>
              <a:off x="1085225" y="2966650"/>
              <a:ext cx="217475" cy="480675"/>
            </a:xfrm>
            <a:custGeom>
              <a:avLst/>
              <a:gdLst/>
              <a:ahLst/>
              <a:cxnLst/>
              <a:rect l="l" t="t" r="r" b="b"/>
              <a:pathLst>
                <a:path w="8699" h="19227" extrusionOk="0">
                  <a:moveTo>
                    <a:pt x="157" y="0"/>
                  </a:moveTo>
                  <a:lnTo>
                    <a:pt x="157" y="0"/>
                  </a:lnTo>
                  <a:cubicBezTo>
                    <a:pt x="1" y="3641"/>
                    <a:pt x="3153" y="9083"/>
                    <a:pt x="8515" y="19178"/>
                  </a:cubicBezTo>
                  <a:cubicBezTo>
                    <a:pt x="8533" y="19212"/>
                    <a:pt x="8563" y="19226"/>
                    <a:pt x="8592" y="19226"/>
                  </a:cubicBezTo>
                  <a:cubicBezTo>
                    <a:pt x="8646" y="19226"/>
                    <a:pt x="8698" y="19176"/>
                    <a:pt x="8674" y="19109"/>
                  </a:cubicBezTo>
                  <a:cubicBezTo>
                    <a:pt x="4839" y="8341"/>
                    <a:pt x="2952" y="2342"/>
                    <a:pt x="1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22"/>
            <p:cNvSpPr/>
            <p:nvPr/>
          </p:nvSpPr>
          <p:spPr>
            <a:xfrm>
              <a:off x="1118100" y="2679050"/>
              <a:ext cx="481575" cy="213250"/>
            </a:xfrm>
            <a:custGeom>
              <a:avLst/>
              <a:gdLst/>
              <a:ahLst/>
              <a:cxnLst/>
              <a:rect l="l" t="t" r="r" b="b"/>
              <a:pathLst>
                <a:path w="19263" h="8530" extrusionOk="0">
                  <a:moveTo>
                    <a:pt x="19141" y="1"/>
                  </a:moveTo>
                  <a:cubicBezTo>
                    <a:pt x="19131" y="1"/>
                    <a:pt x="19121" y="3"/>
                    <a:pt x="19109" y="7"/>
                  </a:cubicBezTo>
                  <a:cubicBezTo>
                    <a:pt x="8340" y="3842"/>
                    <a:pt x="2341" y="5729"/>
                    <a:pt x="1" y="8524"/>
                  </a:cubicBezTo>
                  <a:cubicBezTo>
                    <a:pt x="88" y="8528"/>
                    <a:pt x="176" y="8530"/>
                    <a:pt x="265" y="8530"/>
                  </a:cubicBezTo>
                  <a:cubicBezTo>
                    <a:pt x="3904" y="8530"/>
                    <a:pt x="9325" y="5399"/>
                    <a:pt x="19178" y="166"/>
                  </a:cubicBezTo>
                  <a:cubicBezTo>
                    <a:pt x="19263" y="120"/>
                    <a:pt x="19222" y="1"/>
                    <a:pt x="19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22"/>
            <p:cNvSpPr/>
            <p:nvPr/>
          </p:nvSpPr>
          <p:spPr>
            <a:xfrm>
              <a:off x="830075" y="2382575"/>
              <a:ext cx="217450" cy="480650"/>
            </a:xfrm>
            <a:custGeom>
              <a:avLst/>
              <a:gdLst/>
              <a:ahLst/>
              <a:cxnLst/>
              <a:rect l="l" t="t" r="r" b="b"/>
              <a:pathLst>
                <a:path w="8698" h="19226" extrusionOk="0">
                  <a:moveTo>
                    <a:pt x="109" y="0"/>
                  </a:moveTo>
                  <a:cubicBezTo>
                    <a:pt x="54" y="0"/>
                    <a:pt x="0" y="51"/>
                    <a:pt x="24" y="117"/>
                  </a:cubicBezTo>
                  <a:cubicBezTo>
                    <a:pt x="3859" y="10885"/>
                    <a:pt x="5747" y="16884"/>
                    <a:pt x="8541" y="19226"/>
                  </a:cubicBezTo>
                  <a:cubicBezTo>
                    <a:pt x="8698" y="15584"/>
                    <a:pt x="5545" y="10142"/>
                    <a:pt x="183" y="47"/>
                  </a:cubicBezTo>
                  <a:cubicBezTo>
                    <a:pt x="166" y="14"/>
                    <a:pt x="137" y="0"/>
                    <a:pt x="1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2" name="Google Shape;552;p22"/>
          <p:cNvGrpSpPr/>
          <p:nvPr/>
        </p:nvGrpSpPr>
        <p:grpSpPr>
          <a:xfrm>
            <a:off x="150455" y="1625474"/>
            <a:ext cx="354291" cy="353897"/>
            <a:chOff x="447875" y="2297100"/>
            <a:chExt cx="1237050" cy="1235675"/>
          </a:xfrm>
        </p:grpSpPr>
        <p:sp>
          <p:nvSpPr>
            <p:cNvPr id="553" name="Google Shape;553;p22"/>
            <p:cNvSpPr/>
            <p:nvPr/>
          </p:nvSpPr>
          <p:spPr>
            <a:xfrm>
              <a:off x="447875" y="2889100"/>
              <a:ext cx="558500" cy="51775"/>
            </a:xfrm>
            <a:custGeom>
              <a:avLst/>
              <a:gdLst/>
              <a:ahLst/>
              <a:cxnLst/>
              <a:rect l="l" t="t" r="r" b="b"/>
              <a:pathLst>
                <a:path w="22340" h="2071" extrusionOk="0">
                  <a:moveTo>
                    <a:pt x="15693" y="0"/>
                  </a:moveTo>
                  <a:cubicBezTo>
                    <a:pt x="11940" y="0"/>
                    <a:pt x="6881" y="448"/>
                    <a:pt x="113" y="944"/>
                  </a:cubicBezTo>
                  <a:cubicBezTo>
                    <a:pt x="0" y="952"/>
                    <a:pt x="0" y="1117"/>
                    <a:pt x="113" y="1127"/>
                  </a:cubicBezTo>
                  <a:cubicBezTo>
                    <a:pt x="6880" y="1623"/>
                    <a:pt x="11940" y="2071"/>
                    <a:pt x="15693" y="2071"/>
                  </a:cubicBezTo>
                  <a:cubicBezTo>
                    <a:pt x="18657" y="2071"/>
                    <a:pt x="20806" y="1791"/>
                    <a:pt x="22339" y="1035"/>
                  </a:cubicBezTo>
                  <a:cubicBezTo>
                    <a:pt x="20806" y="280"/>
                    <a:pt x="18657" y="0"/>
                    <a:pt x="156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2"/>
            <p:cNvSpPr/>
            <p:nvPr/>
          </p:nvSpPr>
          <p:spPr>
            <a:xfrm>
              <a:off x="1023550" y="2297100"/>
              <a:ext cx="85675" cy="557800"/>
            </a:xfrm>
            <a:custGeom>
              <a:avLst/>
              <a:gdLst/>
              <a:ahLst/>
              <a:cxnLst/>
              <a:rect l="l" t="t" r="r" b="b"/>
              <a:pathLst>
                <a:path w="3427" h="22312" extrusionOk="0">
                  <a:moveTo>
                    <a:pt x="1713" y="1"/>
                  </a:moveTo>
                  <a:cubicBezTo>
                    <a:pt x="1669" y="1"/>
                    <a:pt x="1626" y="29"/>
                    <a:pt x="1622" y="85"/>
                  </a:cubicBezTo>
                  <a:cubicBezTo>
                    <a:pt x="735" y="12199"/>
                    <a:pt x="0" y="18839"/>
                    <a:pt x="1714" y="22312"/>
                  </a:cubicBezTo>
                  <a:cubicBezTo>
                    <a:pt x="3426" y="18839"/>
                    <a:pt x="2693" y="12199"/>
                    <a:pt x="1804" y="85"/>
                  </a:cubicBezTo>
                  <a:cubicBezTo>
                    <a:pt x="1801" y="29"/>
                    <a:pt x="1757" y="1"/>
                    <a:pt x="17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22"/>
            <p:cNvSpPr/>
            <p:nvPr/>
          </p:nvSpPr>
          <p:spPr>
            <a:xfrm>
              <a:off x="1023550" y="2974975"/>
              <a:ext cx="85675" cy="557800"/>
            </a:xfrm>
            <a:custGeom>
              <a:avLst/>
              <a:gdLst/>
              <a:ahLst/>
              <a:cxnLst/>
              <a:rect l="l" t="t" r="r" b="b"/>
              <a:pathLst>
                <a:path w="3427" h="22312" extrusionOk="0">
                  <a:moveTo>
                    <a:pt x="1714" y="0"/>
                  </a:moveTo>
                  <a:cubicBezTo>
                    <a:pt x="0" y="3473"/>
                    <a:pt x="735" y="10113"/>
                    <a:pt x="1622" y="22225"/>
                  </a:cubicBezTo>
                  <a:cubicBezTo>
                    <a:pt x="1626" y="22283"/>
                    <a:pt x="1669" y="22312"/>
                    <a:pt x="1713" y="22312"/>
                  </a:cubicBezTo>
                  <a:cubicBezTo>
                    <a:pt x="1757" y="22312"/>
                    <a:pt x="1801" y="22283"/>
                    <a:pt x="1804" y="22225"/>
                  </a:cubicBezTo>
                  <a:cubicBezTo>
                    <a:pt x="2693" y="10113"/>
                    <a:pt x="3426" y="3473"/>
                    <a:pt x="17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22"/>
            <p:cNvSpPr/>
            <p:nvPr/>
          </p:nvSpPr>
          <p:spPr>
            <a:xfrm>
              <a:off x="1126400" y="2889025"/>
              <a:ext cx="558525" cy="51800"/>
            </a:xfrm>
            <a:custGeom>
              <a:avLst/>
              <a:gdLst/>
              <a:ahLst/>
              <a:cxnLst/>
              <a:rect l="l" t="t" r="r" b="b"/>
              <a:pathLst>
                <a:path w="22341" h="2072" extrusionOk="0">
                  <a:moveTo>
                    <a:pt x="6646" y="1"/>
                  </a:moveTo>
                  <a:cubicBezTo>
                    <a:pt x="3682" y="1"/>
                    <a:pt x="1533" y="280"/>
                    <a:pt x="0" y="1037"/>
                  </a:cubicBezTo>
                  <a:cubicBezTo>
                    <a:pt x="1533" y="1792"/>
                    <a:pt x="3682" y="2071"/>
                    <a:pt x="6646" y="2071"/>
                  </a:cubicBezTo>
                  <a:cubicBezTo>
                    <a:pt x="10399" y="2071"/>
                    <a:pt x="15459" y="1623"/>
                    <a:pt x="22227" y="1127"/>
                  </a:cubicBezTo>
                  <a:cubicBezTo>
                    <a:pt x="22341" y="1120"/>
                    <a:pt x="22341" y="955"/>
                    <a:pt x="22227" y="945"/>
                  </a:cubicBezTo>
                  <a:cubicBezTo>
                    <a:pt x="15459" y="449"/>
                    <a:pt x="10400" y="1"/>
                    <a:pt x="66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2"/>
            <p:cNvSpPr/>
            <p:nvPr/>
          </p:nvSpPr>
          <p:spPr>
            <a:xfrm>
              <a:off x="627900" y="2957375"/>
              <a:ext cx="396000" cy="395175"/>
            </a:xfrm>
            <a:custGeom>
              <a:avLst/>
              <a:gdLst/>
              <a:ahLst/>
              <a:cxnLst/>
              <a:rect l="l" t="t" r="r" b="b"/>
              <a:pathLst>
                <a:path w="15840" h="15807" extrusionOk="0">
                  <a:moveTo>
                    <a:pt x="15839" y="0"/>
                  </a:moveTo>
                  <a:lnTo>
                    <a:pt x="15839" y="0"/>
                  </a:lnTo>
                  <a:cubicBezTo>
                    <a:pt x="12172" y="1246"/>
                    <a:pt x="7996" y="6460"/>
                    <a:pt x="57" y="15651"/>
                  </a:cubicBezTo>
                  <a:cubicBezTo>
                    <a:pt x="0" y="15719"/>
                    <a:pt x="60" y="15806"/>
                    <a:pt x="129" y="15806"/>
                  </a:cubicBezTo>
                  <a:cubicBezTo>
                    <a:pt x="149" y="15806"/>
                    <a:pt x="170" y="15799"/>
                    <a:pt x="188" y="15783"/>
                  </a:cubicBezTo>
                  <a:cubicBezTo>
                    <a:pt x="9381" y="7844"/>
                    <a:pt x="14596" y="3670"/>
                    <a:pt x="158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2"/>
            <p:cNvSpPr/>
            <p:nvPr/>
          </p:nvSpPr>
          <p:spPr>
            <a:xfrm>
              <a:off x="1108825" y="2957450"/>
              <a:ext cx="396000" cy="395100"/>
            </a:xfrm>
            <a:custGeom>
              <a:avLst/>
              <a:gdLst/>
              <a:ahLst/>
              <a:cxnLst/>
              <a:rect l="l" t="t" r="r" b="b"/>
              <a:pathLst>
                <a:path w="15840" h="15804" extrusionOk="0">
                  <a:moveTo>
                    <a:pt x="0" y="0"/>
                  </a:moveTo>
                  <a:lnTo>
                    <a:pt x="0" y="0"/>
                  </a:lnTo>
                  <a:cubicBezTo>
                    <a:pt x="1247" y="3667"/>
                    <a:pt x="6459" y="7842"/>
                    <a:pt x="15651" y="15781"/>
                  </a:cubicBezTo>
                  <a:cubicBezTo>
                    <a:pt x="15671" y="15797"/>
                    <a:pt x="15691" y="15804"/>
                    <a:pt x="15711" y="15804"/>
                  </a:cubicBezTo>
                  <a:cubicBezTo>
                    <a:pt x="15781" y="15804"/>
                    <a:pt x="15840" y="15717"/>
                    <a:pt x="15783" y="15649"/>
                  </a:cubicBezTo>
                  <a:cubicBezTo>
                    <a:pt x="7844" y="6459"/>
                    <a:pt x="3669" y="1243"/>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2"/>
            <p:cNvSpPr/>
            <p:nvPr/>
          </p:nvSpPr>
          <p:spPr>
            <a:xfrm>
              <a:off x="1108850" y="2477375"/>
              <a:ext cx="396000" cy="395100"/>
            </a:xfrm>
            <a:custGeom>
              <a:avLst/>
              <a:gdLst/>
              <a:ahLst/>
              <a:cxnLst/>
              <a:rect l="l" t="t" r="r" b="b"/>
              <a:pathLst>
                <a:path w="15840" h="15804" extrusionOk="0">
                  <a:moveTo>
                    <a:pt x="15712" y="0"/>
                  </a:moveTo>
                  <a:cubicBezTo>
                    <a:pt x="15692" y="0"/>
                    <a:pt x="15671" y="7"/>
                    <a:pt x="15652" y="24"/>
                  </a:cubicBezTo>
                  <a:cubicBezTo>
                    <a:pt x="6461" y="7963"/>
                    <a:pt x="1246" y="12137"/>
                    <a:pt x="1" y="15803"/>
                  </a:cubicBezTo>
                  <a:cubicBezTo>
                    <a:pt x="3666" y="14559"/>
                    <a:pt x="7843" y="9345"/>
                    <a:pt x="15782" y="154"/>
                  </a:cubicBezTo>
                  <a:cubicBezTo>
                    <a:pt x="15840" y="87"/>
                    <a:pt x="15781" y="0"/>
                    <a:pt x="157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2"/>
            <p:cNvSpPr/>
            <p:nvPr/>
          </p:nvSpPr>
          <p:spPr>
            <a:xfrm>
              <a:off x="627900" y="2477375"/>
              <a:ext cx="396025" cy="395100"/>
            </a:xfrm>
            <a:custGeom>
              <a:avLst/>
              <a:gdLst/>
              <a:ahLst/>
              <a:cxnLst/>
              <a:rect l="l" t="t" r="r" b="b"/>
              <a:pathLst>
                <a:path w="15841" h="15804" extrusionOk="0">
                  <a:moveTo>
                    <a:pt x="130" y="0"/>
                  </a:moveTo>
                  <a:cubicBezTo>
                    <a:pt x="60" y="0"/>
                    <a:pt x="1" y="86"/>
                    <a:pt x="60" y="154"/>
                  </a:cubicBezTo>
                  <a:cubicBezTo>
                    <a:pt x="7997" y="9345"/>
                    <a:pt x="12172" y="14560"/>
                    <a:pt x="15841" y="15803"/>
                  </a:cubicBezTo>
                  <a:cubicBezTo>
                    <a:pt x="14596" y="12137"/>
                    <a:pt x="9382" y="7961"/>
                    <a:pt x="191" y="24"/>
                  </a:cubicBezTo>
                  <a:cubicBezTo>
                    <a:pt x="172" y="7"/>
                    <a:pt x="151" y="0"/>
                    <a:pt x="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2"/>
            <p:cNvSpPr/>
            <p:nvPr/>
          </p:nvSpPr>
          <p:spPr>
            <a:xfrm>
              <a:off x="523075" y="2703050"/>
              <a:ext cx="490600" cy="192050"/>
            </a:xfrm>
            <a:custGeom>
              <a:avLst/>
              <a:gdLst/>
              <a:ahLst/>
              <a:cxnLst/>
              <a:rect l="l" t="t" r="r" b="b"/>
              <a:pathLst>
                <a:path w="19624" h="7682" extrusionOk="0">
                  <a:moveTo>
                    <a:pt x="124" y="1"/>
                  </a:moveTo>
                  <a:cubicBezTo>
                    <a:pt x="40" y="1"/>
                    <a:pt x="0" y="126"/>
                    <a:pt x="89" y="169"/>
                  </a:cubicBezTo>
                  <a:cubicBezTo>
                    <a:pt x="9896" y="4825"/>
                    <a:pt x="15420" y="7682"/>
                    <a:pt x="19061" y="7682"/>
                  </a:cubicBezTo>
                  <a:cubicBezTo>
                    <a:pt x="19254" y="7682"/>
                    <a:pt x="19441" y="7674"/>
                    <a:pt x="19623" y="7657"/>
                  </a:cubicBezTo>
                  <a:cubicBezTo>
                    <a:pt x="17160" y="4971"/>
                    <a:pt x="11083" y="3354"/>
                    <a:pt x="151" y="5"/>
                  </a:cubicBezTo>
                  <a:cubicBezTo>
                    <a:pt x="141" y="2"/>
                    <a:pt x="132" y="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2"/>
            <p:cNvSpPr/>
            <p:nvPr/>
          </p:nvSpPr>
          <p:spPr>
            <a:xfrm>
              <a:off x="1078800" y="2372625"/>
              <a:ext cx="199825" cy="489625"/>
            </a:xfrm>
            <a:custGeom>
              <a:avLst/>
              <a:gdLst/>
              <a:ahLst/>
              <a:cxnLst/>
              <a:rect l="l" t="t" r="r" b="b"/>
              <a:pathLst>
                <a:path w="7993" h="19585" extrusionOk="0">
                  <a:moveTo>
                    <a:pt x="7887" y="1"/>
                  </a:moveTo>
                  <a:cubicBezTo>
                    <a:pt x="7857" y="1"/>
                    <a:pt x="7828" y="16"/>
                    <a:pt x="7811" y="50"/>
                  </a:cubicBezTo>
                  <a:cubicBezTo>
                    <a:pt x="2908" y="10378"/>
                    <a:pt x="1" y="15954"/>
                    <a:pt x="322" y="19584"/>
                  </a:cubicBezTo>
                  <a:cubicBezTo>
                    <a:pt x="3007" y="17121"/>
                    <a:pt x="4626" y="11044"/>
                    <a:pt x="7973" y="112"/>
                  </a:cubicBezTo>
                  <a:cubicBezTo>
                    <a:pt x="7993" y="47"/>
                    <a:pt x="7940" y="1"/>
                    <a:pt x="78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2"/>
            <p:cNvSpPr/>
            <p:nvPr/>
          </p:nvSpPr>
          <p:spPr>
            <a:xfrm>
              <a:off x="854125" y="2967600"/>
              <a:ext cx="199800" cy="489650"/>
            </a:xfrm>
            <a:custGeom>
              <a:avLst/>
              <a:gdLst/>
              <a:ahLst/>
              <a:cxnLst/>
              <a:rect l="l" t="t" r="r" b="b"/>
              <a:pathLst>
                <a:path w="7992" h="19586" extrusionOk="0">
                  <a:moveTo>
                    <a:pt x="7670" y="0"/>
                  </a:moveTo>
                  <a:lnTo>
                    <a:pt x="7670" y="0"/>
                  </a:lnTo>
                  <a:cubicBezTo>
                    <a:pt x="4986" y="2466"/>
                    <a:pt x="3367" y="8544"/>
                    <a:pt x="20" y="19473"/>
                  </a:cubicBezTo>
                  <a:cubicBezTo>
                    <a:pt x="1" y="19538"/>
                    <a:pt x="54" y="19585"/>
                    <a:pt x="106" y="19585"/>
                  </a:cubicBezTo>
                  <a:cubicBezTo>
                    <a:pt x="135" y="19585"/>
                    <a:pt x="165" y="19570"/>
                    <a:pt x="181" y="19536"/>
                  </a:cubicBezTo>
                  <a:cubicBezTo>
                    <a:pt x="5084" y="9208"/>
                    <a:pt x="7991" y="3631"/>
                    <a:pt x="76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22"/>
            <p:cNvSpPr/>
            <p:nvPr/>
          </p:nvSpPr>
          <p:spPr>
            <a:xfrm>
              <a:off x="1119050" y="2934800"/>
              <a:ext cx="490600" cy="192050"/>
            </a:xfrm>
            <a:custGeom>
              <a:avLst/>
              <a:gdLst/>
              <a:ahLst/>
              <a:cxnLst/>
              <a:rect l="l" t="t" r="r" b="b"/>
              <a:pathLst>
                <a:path w="19624" h="7682" extrusionOk="0">
                  <a:moveTo>
                    <a:pt x="563" y="1"/>
                  </a:moveTo>
                  <a:cubicBezTo>
                    <a:pt x="370" y="1"/>
                    <a:pt x="183" y="9"/>
                    <a:pt x="1" y="25"/>
                  </a:cubicBezTo>
                  <a:cubicBezTo>
                    <a:pt x="2464" y="2712"/>
                    <a:pt x="8541" y="4329"/>
                    <a:pt x="19473" y="7677"/>
                  </a:cubicBezTo>
                  <a:cubicBezTo>
                    <a:pt x="19482" y="7680"/>
                    <a:pt x="19491" y="7681"/>
                    <a:pt x="19500" y="7681"/>
                  </a:cubicBezTo>
                  <a:cubicBezTo>
                    <a:pt x="19584" y="7681"/>
                    <a:pt x="19624" y="7556"/>
                    <a:pt x="19535" y="7514"/>
                  </a:cubicBezTo>
                  <a:cubicBezTo>
                    <a:pt x="9728" y="2857"/>
                    <a:pt x="4204" y="1"/>
                    <a:pt x="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22"/>
            <p:cNvSpPr/>
            <p:nvPr/>
          </p:nvSpPr>
          <p:spPr>
            <a:xfrm>
              <a:off x="533075" y="2937575"/>
              <a:ext cx="481575" cy="213250"/>
            </a:xfrm>
            <a:custGeom>
              <a:avLst/>
              <a:gdLst/>
              <a:ahLst/>
              <a:cxnLst/>
              <a:rect l="l" t="t" r="r" b="b"/>
              <a:pathLst>
                <a:path w="19263" h="8530" extrusionOk="0">
                  <a:moveTo>
                    <a:pt x="18998" y="1"/>
                  </a:moveTo>
                  <a:cubicBezTo>
                    <a:pt x="15359" y="1"/>
                    <a:pt x="9939" y="3131"/>
                    <a:pt x="85" y="8364"/>
                  </a:cubicBezTo>
                  <a:cubicBezTo>
                    <a:pt x="1" y="8410"/>
                    <a:pt x="40" y="8529"/>
                    <a:pt x="122" y="8529"/>
                  </a:cubicBezTo>
                  <a:cubicBezTo>
                    <a:pt x="132" y="8529"/>
                    <a:pt x="143" y="8527"/>
                    <a:pt x="154" y="8523"/>
                  </a:cubicBezTo>
                  <a:cubicBezTo>
                    <a:pt x="10924" y="4688"/>
                    <a:pt x="16922" y="2799"/>
                    <a:pt x="19263" y="6"/>
                  </a:cubicBezTo>
                  <a:cubicBezTo>
                    <a:pt x="19176" y="2"/>
                    <a:pt x="19088" y="1"/>
                    <a:pt x="18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2"/>
            <p:cNvSpPr/>
            <p:nvPr/>
          </p:nvSpPr>
          <p:spPr>
            <a:xfrm>
              <a:off x="1085225" y="2966650"/>
              <a:ext cx="217475" cy="480675"/>
            </a:xfrm>
            <a:custGeom>
              <a:avLst/>
              <a:gdLst/>
              <a:ahLst/>
              <a:cxnLst/>
              <a:rect l="l" t="t" r="r" b="b"/>
              <a:pathLst>
                <a:path w="8699" h="19227" extrusionOk="0">
                  <a:moveTo>
                    <a:pt x="157" y="0"/>
                  </a:moveTo>
                  <a:lnTo>
                    <a:pt x="157" y="0"/>
                  </a:lnTo>
                  <a:cubicBezTo>
                    <a:pt x="1" y="3641"/>
                    <a:pt x="3153" y="9083"/>
                    <a:pt x="8515" y="19178"/>
                  </a:cubicBezTo>
                  <a:cubicBezTo>
                    <a:pt x="8533" y="19212"/>
                    <a:pt x="8563" y="19226"/>
                    <a:pt x="8592" y="19226"/>
                  </a:cubicBezTo>
                  <a:cubicBezTo>
                    <a:pt x="8646" y="19226"/>
                    <a:pt x="8698" y="19176"/>
                    <a:pt x="8674" y="19109"/>
                  </a:cubicBezTo>
                  <a:cubicBezTo>
                    <a:pt x="4839" y="8341"/>
                    <a:pt x="2952" y="2342"/>
                    <a:pt x="1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2"/>
            <p:cNvSpPr/>
            <p:nvPr/>
          </p:nvSpPr>
          <p:spPr>
            <a:xfrm>
              <a:off x="1118100" y="2679050"/>
              <a:ext cx="481575" cy="213250"/>
            </a:xfrm>
            <a:custGeom>
              <a:avLst/>
              <a:gdLst/>
              <a:ahLst/>
              <a:cxnLst/>
              <a:rect l="l" t="t" r="r" b="b"/>
              <a:pathLst>
                <a:path w="19263" h="8530" extrusionOk="0">
                  <a:moveTo>
                    <a:pt x="19141" y="1"/>
                  </a:moveTo>
                  <a:cubicBezTo>
                    <a:pt x="19131" y="1"/>
                    <a:pt x="19121" y="3"/>
                    <a:pt x="19109" y="7"/>
                  </a:cubicBezTo>
                  <a:cubicBezTo>
                    <a:pt x="8340" y="3842"/>
                    <a:pt x="2341" y="5729"/>
                    <a:pt x="1" y="8524"/>
                  </a:cubicBezTo>
                  <a:cubicBezTo>
                    <a:pt x="88" y="8528"/>
                    <a:pt x="176" y="8530"/>
                    <a:pt x="265" y="8530"/>
                  </a:cubicBezTo>
                  <a:cubicBezTo>
                    <a:pt x="3904" y="8530"/>
                    <a:pt x="9325" y="5399"/>
                    <a:pt x="19178" y="166"/>
                  </a:cubicBezTo>
                  <a:cubicBezTo>
                    <a:pt x="19263" y="120"/>
                    <a:pt x="19222" y="1"/>
                    <a:pt x="19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2"/>
            <p:cNvSpPr/>
            <p:nvPr/>
          </p:nvSpPr>
          <p:spPr>
            <a:xfrm>
              <a:off x="830075" y="2382575"/>
              <a:ext cx="217450" cy="480650"/>
            </a:xfrm>
            <a:custGeom>
              <a:avLst/>
              <a:gdLst/>
              <a:ahLst/>
              <a:cxnLst/>
              <a:rect l="l" t="t" r="r" b="b"/>
              <a:pathLst>
                <a:path w="8698" h="19226" extrusionOk="0">
                  <a:moveTo>
                    <a:pt x="109" y="0"/>
                  </a:moveTo>
                  <a:cubicBezTo>
                    <a:pt x="54" y="0"/>
                    <a:pt x="0" y="51"/>
                    <a:pt x="24" y="117"/>
                  </a:cubicBezTo>
                  <a:cubicBezTo>
                    <a:pt x="3859" y="10885"/>
                    <a:pt x="5747" y="16884"/>
                    <a:pt x="8541" y="19226"/>
                  </a:cubicBezTo>
                  <a:cubicBezTo>
                    <a:pt x="8698" y="15584"/>
                    <a:pt x="5545" y="10142"/>
                    <a:pt x="183" y="47"/>
                  </a:cubicBezTo>
                  <a:cubicBezTo>
                    <a:pt x="166" y="14"/>
                    <a:pt x="137" y="0"/>
                    <a:pt x="1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9" name="Google Shape;569;p22"/>
          <p:cNvSpPr/>
          <p:nvPr/>
        </p:nvSpPr>
        <p:spPr>
          <a:xfrm>
            <a:off x="180063" y="1128563"/>
            <a:ext cx="295068" cy="295068"/>
          </a:xfrm>
          <a:custGeom>
            <a:avLst/>
            <a:gdLst/>
            <a:ahLst/>
            <a:cxnLst/>
            <a:rect l="l" t="t" r="r" b="b"/>
            <a:pathLst>
              <a:path w="45925" h="45925" extrusionOk="0">
                <a:moveTo>
                  <a:pt x="12814" y="0"/>
                </a:moveTo>
                <a:lnTo>
                  <a:pt x="12814" y="0"/>
                </a:lnTo>
                <a:cubicBezTo>
                  <a:pt x="15347" y="10305"/>
                  <a:pt x="14817" y="14246"/>
                  <a:pt x="8799" y="14246"/>
                </a:cubicBezTo>
                <a:cubicBezTo>
                  <a:pt x="6622" y="14246"/>
                  <a:pt x="3728" y="13730"/>
                  <a:pt x="0" y="12814"/>
                </a:cubicBezTo>
                <a:lnTo>
                  <a:pt x="0" y="12814"/>
                </a:lnTo>
                <a:cubicBezTo>
                  <a:pt x="14032" y="19015"/>
                  <a:pt x="14032" y="26909"/>
                  <a:pt x="0" y="33110"/>
                </a:cubicBezTo>
                <a:cubicBezTo>
                  <a:pt x="3727" y="32194"/>
                  <a:pt x="6622" y="31679"/>
                  <a:pt x="8799" y="31679"/>
                </a:cubicBezTo>
                <a:cubicBezTo>
                  <a:pt x="14817" y="31679"/>
                  <a:pt x="15347" y="35619"/>
                  <a:pt x="12814" y="45924"/>
                </a:cubicBezTo>
                <a:cubicBezTo>
                  <a:pt x="15915" y="38908"/>
                  <a:pt x="19439" y="35400"/>
                  <a:pt x="22962" y="35400"/>
                </a:cubicBezTo>
                <a:cubicBezTo>
                  <a:pt x="26486" y="35400"/>
                  <a:pt x="30010" y="38908"/>
                  <a:pt x="33111" y="45924"/>
                </a:cubicBezTo>
                <a:cubicBezTo>
                  <a:pt x="30577" y="35619"/>
                  <a:pt x="31107" y="31679"/>
                  <a:pt x="37126" y="31679"/>
                </a:cubicBezTo>
                <a:cubicBezTo>
                  <a:pt x="39303" y="31679"/>
                  <a:pt x="42197" y="32194"/>
                  <a:pt x="45924" y="33110"/>
                </a:cubicBezTo>
                <a:cubicBezTo>
                  <a:pt x="31892" y="26909"/>
                  <a:pt x="31892" y="19015"/>
                  <a:pt x="45924" y="12814"/>
                </a:cubicBezTo>
                <a:lnTo>
                  <a:pt x="45924" y="12814"/>
                </a:lnTo>
                <a:cubicBezTo>
                  <a:pt x="42197" y="13730"/>
                  <a:pt x="39302" y="14246"/>
                  <a:pt x="37126" y="14246"/>
                </a:cubicBezTo>
                <a:cubicBezTo>
                  <a:pt x="31107" y="14246"/>
                  <a:pt x="30577" y="10305"/>
                  <a:pt x="33111" y="0"/>
                </a:cubicBezTo>
                <a:lnTo>
                  <a:pt x="33111" y="0"/>
                </a:lnTo>
                <a:cubicBezTo>
                  <a:pt x="30010" y="7016"/>
                  <a:pt x="26486" y="10524"/>
                  <a:pt x="22962" y="10524"/>
                </a:cubicBezTo>
                <a:cubicBezTo>
                  <a:pt x="19439" y="10524"/>
                  <a:pt x="15915" y="7016"/>
                  <a:pt x="12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570"/>
        <p:cNvGrpSpPr/>
        <p:nvPr/>
      </p:nvGrpSpPr>
      <p:grpSpPr>
        <a:xfrm>
          <a:off x="0" y="0"/>
          <a:ext cx="0" cy="0"/>
          <a:chOff x="0" y="0"/>
          <a:chExt cx="0" cy="0"/>
        </a:xfrm>
      </p:grpSpPr>
      <p:sp>
        <p:nvSpPr>
          <p:cNvPr id="571" name="Google Shape;571;p23"/>
          <p:cNvSpPr/>
          <p:nvPr/>
        </p:nvSpPr>
        <p:spPr>
          <a:xfrm>
            <a:off x="1925" y="4725900"/>
            <a:ext cx="1523400" cy="2088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3"/>
          <p:cNvSpPr/>
          <p:nvPr/>
        </p:nvSpPr>
        <p:spPr>
          <a:xfrm>
            <a:off x="1525275" y="4725900"/>
            <a:ext cx="1523400" cy="2088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3"/>
          <p:cNvSpPr/>
          <p:nvPr/>
        </p:nvSpPr>
        <p:spPr>
          <a:xfrm>
            <a:off x="3047800" y="4725900"/>
            <a:ext cx="1523400" cy="2088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3"/>
          <p:cNvSpPr/>
          <p:nvPr/>
        </p:nvSpPr>
        <p:spPr>
          <a:xfrm>
            <a:off x="4571200" y="4725900"/>
            <a:ext cx="1523400" cy="2088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3"/>
          <p:cNvSpPr/>
          <p:nvPr/>
        </p:nvSpPr>
        <p:spPr>
          <a:xfrm>
            <a:off x="6093675" y="4725900"/>
            <a:ext cx="1523400" cy="2088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3"/>
          <p:cNvSpPr/>
          <p:nvPr/>
        </p:nvSpPr>
        <p:spPr>
          <a:xfrm>
            <a:off x="7617125" y="4725900"/>
            <a:ext cx="1523400" cy="2088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3"/>
          <p:cNvSpPr/>
          <p:nvPr/>
        </p:nvSpPr>
        <p:spPr>
          <a:xfrm>
            <a:off x="1925"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Abel"/>
                <a:ea typeface="Abel"/>
                <a:cs typeface="Abel"/>
                <a:sym typeface="Abel"/>
              </a:rPr>
              <a:t>Knowledge</a:t>
            </a:r>
            <a:endParaRPr sz="1000">
              <a:latin typeface="Abel"/>
              <a:ea typeface="Abel"/>
              <a:cs typeface="Abel"/>
              <a:sym typeface="Abel"/>
            </a:endParaRPr>
          </a:p>
        </p:txBody>
      </p:sp>
      <p:sp>
        <p:nvSpPr>
          <p:cNvPr id="578" name="Google Shape;578;p23"/>
          <p:cNvSpPr/>
          <p:nvPr/>
        </p:nvSpPr>
        <p:spPr>
          <a:xfrm>
            <a:off x="6842200"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Abel"/>
                <a:ea typeface="Abel"/>
                <a:cs typeface="Abel"/>
                <a:sym typeface="Abel"/>
              </a:rPr>
              <a:t>Confidentiality</a:t>
            </a:r>
            <a:endParaRPr sz="1000">
              <a:latin typeface="Abel"/>
              <a:ea typeface="Abel"/>
              <a:cs typeface="Abel"/>
              <a:sym typeface="Abel"/>
            </a:endParaRPr>
          </a:p>
        </p:txBody>
      </p:sp>
      <p:sp>
        <p:nvSpPr>
          <p:cNvPr id="579" name="Google Shape;579;p23"/>
          <p:cNvSpPr/>
          <p:nvPr/>
        </p:nvSpPr>
        <p:spPr>
          <a:xfrm>
            <a:off x="2301725" y="4934700"/>
            <a:ext cx="45405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sp>
        <p:nvSpPr>
          <p:cNvPr id="580" name="Google Shape;580;p23"/>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81" name="Google Shape;581;p23"/>
          <p:cNvSpPr txBox="1">
            <a:spLocks noGrp="1"/>
          </p:cNvSpPr>
          <p:nvPr>
            <p:ph type="title" idx="2"/>
          </p:nvPr>
        </p:nvSpPr>
        <p:spPr>
          <a:xfrm>
            <a:off x="720000" y="1856950"/>
            <a:ext cx="2305500" cy="484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82" name="Google Shape;582;p23"/>
          <p:cNvSpPr txBox="1">
            <a:spLocks noGrp="1"/>
          </p:cNvSpPr>
          <p:nvPr>
            <p:ph type="subTitle" idx="1"/>
          </p:nvPr>
        </p:nvSpPr>
        <p:spPr>
          <a:xfrm>
            <a:off x="720000" y="2254475"/>
            <a:ext cx="2305500" cy="63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83" name="Google Shape;583;p23"/>
          <p:cNvSpPr txBox="1">
            <a:spLocks noGrp="1"/>
          </p:cNvSpPr>
          <p:nvPr>
            <p:ph type="title" idx="3"/>
          </p:nvPr>
        </p:nvSpPr>
        <p:spPr>
          <a:xfrm>
            <a:off x="3419271" y="1856950"/>
            <a:ext cx="2305500" cy="484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84" name="Google Shape;584;p23"/>
          <p:cNvSpPr txBox="1">
            <a:spLocks noGrp="1"/>
          </p:cNvSpPr>
          <p:nvPr>
            <p:ph type="subTitle" idx="4"/>
          </p:nvPr>
        </p:nvSpPr>
        <p:spPr>
          <a:xfrm>
            <a:off x="3419271" y="2254475"/>
            <a:ext cx="2305500" cy="63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85" name="Google Shape;585;p23"/>
          <p:cNvSpPr txBox="1">
            <a:spLocks noGrp="1"/>
          </p:cNvSpPr>
          <p:nvPr>
            <p:ph type="title" idx="5"/>
          </p:nvPr>
        </p:nvSpPr>
        <p:spPr>
          <a:xfrm>
            <a:off x="720000" y="3571425"/>
            <a:ext cx="2305500" cy="484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86" name="Google Shape;586;p23"/>
          <p:cNvSpPr txBox="1">
            <a:spLocks noGrp="1"/>
          </p:cNvSpPr>
          <p:nvPr>
            <p:ph type="subTitle" idx="6"/>
          </p:nvPr>
        </p:nvSpPr>
        <p:spPr>
          <a:xfrm>
            <a:off x="720000" y="3969000"/>
            <a:ext cx="2305500" cy="63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87" name="Google Shape;587;p23"/>
          <p:cNvSpPr txBox="1">
            <a:spLocks noGrp="1"/>
          </p:cNvSpPr>
          <p:nvPr>
            <p:ph type="title" idx="7"/>
          </p:nvPr>
        </p:nvSpPr>
        <p:spPr>
          <a:xfrm>
            <a:off x="3419271" y="3571425"/>
            <a:ext cx="2305500" cy="484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88" name="Google Shape;588;p23"/>
          <p:cNvSpPr txBox="1">
            <a:spLocks noGrp="1"/>
          </p:cNvSpPr>
          <p:nvPr>
            <p:ph type="subTitle" idx="8"/>
          </p:nvPr>
        </p:nvSpPr>
        <p:spPr>
          <a:xfrm>
            <a:off x="3419271" y="3969000"/>
            <a:ext cx="2305500" cy="63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89" name="Google Shape;589;p23"/>
          <p:cNvSpPr txBox="1">
            <a:spLocks noGrp="1"/>
          </p:cNvSpPr>
          <p:nvPr>
            <p:ph type="title" idx="9"/>
          </p:nvPr>
        </p:nvSpPr>
        <p:spPr>
          <a:xfrm>
            <a:off x="6118549" y="1856950"/>
            <a:ext cx="2305500" cy="484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90" name="Google Shape;590;p23"/>
          <p:cNvSpPr txBox="1">
            <a:spLocks noGrp="1"/>
          </p:cNvSpPr>
          <p:nvPr>
            <p:ph type="subTitle" idx="13"/>
          </p:nvPr>
        </p:nvSpPr>
        <p:spPr>
          <a:xfrm>
            <a:off x="6118550" y="2254475"/>
            <a:ext cx="2305500" cy="63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91" name="Google Shape;591;p23"/>
          <p:cNvSpPr txBox="1">
            <a:spLocks noGrp="1"/>
          </p:cNvSpPr>
          <p:nvPr>
            <p:ph type="title" idx="14"/>
          </p:nvPr>
        </p:nvSpPr>
        <p:spPr>
          <a:xfrm>
            <a:off x="6118549" y="3571425"/>
            <a:ext cx="2305500" cy="484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592" name="Google Shape;592;p23"/>
          <p:cNvSpPr txBox="1">
            <a:spLocks noGrp="1"/>
          </p:cNvSpPr>
          <p:nvPr>
            <p:ph type="subTitle" idx="15"/>
          </p:nvPr>
        </p:nvSpPr>
        <p:spPr>
          <a:xfrm>
            <a:off x="6118550" y="3969000"/>
            <a:ext cx="2305500" cy="63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593" name="Google Shape;593;p23"/>
          <p:cNvSpPr/>
          <p:nvPr/>
        </p:nvSpPr>
        <p:spPr>
          <a:xfrm>
            <a:off x="8003100" y="78575"/>
            <a:ext cx="420900" cy="4209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4" name="Google Shape;594;p23"/>
          <p:cNvGrpSpPr/>
          <p:nvPr/>
        </p:nvGrpSpPr>
        <p:grpSpPr>
          <a:xfrm>
            <a:off x="1523850" y="78575"/>
            <a:ext cx="420900" cy="420900"/>
            <a:chOff x="509550" y="78575"/>
            <a:chExt cx="420900" cy="420900"/>
          </a:xfrm>
        </p:grpSpPr>
        <p:sp>
          <p:nvSpPr>
            <p:cNvPr id="595" name="Google Shape;595;p23"/>
            <p:cNvSpPr/>
            <p:nvPr/>
          </p:nvSpPr>
          <p:spPr>
            <a:xfrm>
              <a:off x="509550" y="78575"/>
              <a:ext cx="420900" cy="4209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23"/>
            <p:cNvSpPr/>
            <p:nvPr/>
          </p:nvSpPr>
          <p:spPr>
            <a:xfrm>
              <a:off x="592775" y="130738"/>
              <a:ext cx="254462" cy="316575"/>
            </a:xfrm>
            <a:custGeom>
              <a:avLst/>
              <a:gdLst/>
              <a:ahLst/>
              <a:cxnLst/>
              <a:rect l="l" t="t" r="r" b="b"/>
              <a:pathLst>
                <a:path w="47232" h="58761" extrusionOk="0">
                  <a:moveTo>
                    <a:pt x="23617" y="0"/>
                  </a:moveTo>
                  <a:cubicBezTo>
                    <a:pt x="22723" y="10902"/>
                    <a:pt x="21900" y="17404"/>
                    <a:pt x="19569" y="21488"/>
                  </a:cubicBezTo>
                  <a:cubicBezTo>
                    <a:pt x="17655" y="20353"/>
                    <a:pt x="15481" y="18448"/>
                    <a:pt x="12709" y="15762"/>
                  </a:cubicBezTo>
                  <a:cubicBezTo>
                    <a:pt x="12665" y="15720"/>
                    <a:pt x="12619" y="15702"/>
                    <a:pt x="12574" y="15702"/>
                  </a:cubicBezTo>
                  <a:cubicBezTo>
                    <a:pt x="12407" y="15702"/>
                    <a:pt x="12270" y="15955"/>
                    <a:pt x="12401" y="16155"/>
                  </a:cubicBezTo>
                  <a:cubicBezTo>
                    <a:pt x="14600" y="19495"/>
                    <a:pt x="16178" y="22129"/>
                    <a:pt x="17139" y="24458"/>
                  </a:cubicBezTo>
                  <a:cubicBezTo>
                    <a:pt x="13850" y="27273"/>
                    <a:pt x="8647" y="28281"/>
                    <a:pt x="1" y="29380"/>
                  </a:cubicBezTo>
                  <a:cubicBezTo>
                    <a:pt x="8764" y="30494"/>
                    <a:pt x="13992" y="31514"/>
                    <a:pt x="17273" y="34417"/>
                  </a:cubicBezTo>
                  <a:cubicBezTo>
                    <a:pt x="16362" y="36798"/>
                    <a:pt x="14829" y="39501"/>
                    <a:pt x="12671" y="42950"/>
                  </a:cubicBezTo>
                  <a:cubicBezTo>
                    <a:pt x="12545" y="43153"/>
                    <a:pt x="12683" y="43400"/>
                    <a:pt x="12848" y="43400"/>
                  </a:cubicBezTo>
                  <a:cubicBezTo>
                    <a:pt x="12894" y="43400"/>
                    <a:pt x="12942" y="43380"/>
                    <a:pt x="12987" y="43334"/>
                  </a:cubicBezTo>
                  <a:cubicBezTo>
                    <a:pt x="15672" y="40598"/>
                    <a:pt x="17788" y="38638"/>
                    <a:pt x="19662" y="37440"/>
                  </a:cubicBezTo>
                  <a:cubicBezTo>
                    <a:pt x="21922" y="41532"/>
                    <a:pt x="22736" y="48005"/>
                    <a:pt x="23617" y="58760"/>
                  </a:cubicBezTo>
                  <a:cubicBezTo>
                    <a:pt x="24512" y="47860"/>
                    <a:pt x="25333" y="41358"/>
                    <a:pt x="27664" y="37275"/>
                  </a:cubicBezTo>
                  <a:cubicBezTo>
                    <a:pt x="29577" y="38408"/>
                    <a:pt x="31751" y="40315"/>
                    <a:pt x="34523" y="43000"/>
                  </a:cubicBezTo>
                  <a:cubicBezTo>
                    <a:pt x="34567" y="43042"/>
                    <a:pt x="34614" y="43060"/>
                    <a:pt x="34658" y="43060"/>
                  </a:cubicBezTo>
                  <a:cubicBezTo>
                    <a:pt x="34825" y="43060"/>
                    <a:pt x="34962" y="42807"/>
                    <a:pt x="34832" y="42607"/>
                  </a:cubicBezTo>
                  <a:cubicBezTo>
                    <a:pt x="32634" y="39267"/>
                    <a:pt x="31056" y="36633"/>
                    <a:pt x="30093" y="34303"/>
                  </a:cubicBezTo>
                  <a:cubicBezTo>
                    <a:pt x="33382" y="31489"/>
                    <a:pt x="38587" y="30481"/>
                    <a:pt x="47231" y="29381"/>
                  </a:cubicBezTo>
                  <a:cubicBezTo>
                    <a:pt x="38471" y="28268"/>
                    <a:pt x="33243" y="27247"/>
                    <a:pt x="29962" y="24345"/>
                  </a:cubicBezTo>
                  <a:cubicBezTo>
                    <a:pt x="30872" y="21964"/>
                    <a:pt x="32404" y="19261"/>
                    <a:pt x="34563" y="15812"/>
                  </a:cubicBezTo>
                  <a:cubicBezTo>
                    <a:pt x="34690" y="15609"/>
                    <a:pt x="34551" y="15363"/>
                    <a:pt x="34387" y="15363"/>
                  </a:cubicBezTo>
                  <a:cubicBezTo>
                    <a:pt x="34341" y="15363"/>
                    <a:pt x="34293" y="15382"/>
                    <a:pt x="34248" y="15428"/>
                  </a:cubicBezTo>
                  <a:cubicBezTo>
                    <a:pt x="31563" y="18164"/>
                    <a:pt x="29446" y="20125"/>
                    <a:pt x="27573" y="21323"/>
                  </a:cubicBezTo>
                  <a:cubicBezTo>
                    <a:pt x="25311" y="17231"/>
                    <a:pt x="24499" y="10757"/>
                    <a:pt x="23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7" name="Google Shape;597;p23"/>
          <p:cNvSpPr/>
          <p:nvPr/>
        </p:nvSpPr>
        <p:spPr>
          <a:xfrm>
            <a:off x="2327700" y="78575"/>
            <a:ext cx="420900" cy="4209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23"/>
          <p:cNvSpPr/>
          <p:nvPr/>
        </p:nvSpPr>
        <p:spPr>
          <a:xfrm>
            <a:off x="720000" y="78575"/>
            <a:ext cx="420900" cy="420900"/>
          </a:xfrm>
          <a:prstGeom prst="ellipse">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3"/>
          <p:cNvSpPr/>
          <p:nvPr/>
        </p:nvSpPr>
        <p:spPr>
          <a:xfrm>
            <a:off x="797549" y="156124"/>
            <a:ext cx="265791" cy="265791"/>
          </a:xfrm>
          <a:custGeom>
            <a:avLst/>
            <a:gdLst/>
            <a:ahLst/>
            <a:cxnLst/>
            <a:rect l="l" t="t" r="r" b="b"/>
            <a:pathLst>
              <a:path w="45925" h="45925" extrusionOk="0">
                <a:moveTo>
                  <a:pt x="12814" y="0"/>
                </a:moveTo>
                <a:lnTo>
                  <a:pt x="12814" y="0"/>
                </a:lnTo>
                <a:cubicBezTo>
                  <a:pt x="15347" y="10305"/>
                  <a:pt x="14817" y="14246"/>
                  <a:pt x="8799" y="14246"/>
                </a:cubicBezTo>
                <a:cubicBezTo>
                  <a:pt x="6622" y="14246"/>
                  <a:pt x="3728" y="13730"/>
                  <a:pt x="0" y="12814"/>
                </a:cubicBezTo>
                <a:lnTo>
                  <a:pt x="0" y="12814"/>
                </a:lnTo>
                <a:cubicBezTo>
                  <a:pt x="14032" y="19015"/>
                  <a:pt x="14032" y="26909"/>
                  <a:pt x="0" y="33110"/>
                </a:cubicBezTo>
                <a:cubicBezTo>
                  <a:pt x="3727" y="32194"/>
                  <a:pt x="6622" y="31679"/>
                  <a:pt x="8799" y="31679"/>
                </a:cubicBezTo>
                <a:cubicBezTo>
                  <a:pt x="14817" y="31679"/>
                  <a:pt x="15347" y="35619"/>
                  <a:pt x="12814" y="45924"/>
                </a:cubicBezTo>
                <a:cubicBezTo>
                  <a:pt x="15915" y="38908"/>
                  <a:pt x="19439" y="35400"/>
                  <a:pt x="22962" y="35400"/>
                </a:cubicBezTo>
                <a:cubicBezTo>
                  <a:pt x="26486" y="35400"/>
                  <a:pt x="30010" y="38908"/>
                  <a:pt x="33111" y="45924"/>
                </a:cubicBezTo>
                <a:cubicBezTo>
                  <a:pt x="30577" y="35619"/>
                  <a:pt x="31107" y="31679"/>
                  <a:pt x="37126" y="31679"/>
                </a:cubicBezTo>
                <a:cubicBezTo>
                  <a:pt x="39303" y="31679"/>
                  <a:pt x="42197" y="32194"/>
                  <a:pt x="45924" y="33110"/>
                </a:cubicBezTo>
                <a:cubicBezTo>
                  <a:pt x="31892" y="26909"/>
                  <a:pt x="31892" y="19015"/>
                  <a:pt x="45924" y="12814"/>
                </a:cubicBezTo>
                <a:lnTo>
                  <a:pt x="45924" y="12814"/>
                </a:lnTo>
                <a:cubicBezTo>
                  <a:pt x="42197" y="13730"/>
                  <a:pt x="39302" y="14246"/>
                  <a:pt x="37126" y="14246"/>
                </a:cubicBezTo>
                <a:cubicBezTo>
                  <a:pt x="31107" y="14246"/>
                  <a:pt x="30577" y="10305"/>
                  <a:pt x="33111" y="0"/>
                </a:cubicBezTo>
                <a:lnTo>
                  <a:pt x="33111" y="0"/>
                </a:lnTo>
                <a:cubicBezTo>
                  <a:pt x="30010" y="7016"/>
                  <a:pt x="26486" y="10524"/>
                  <a:pt x="22962" y="10524"/>
                </a:cubicBezTo>
                <a:cubicBezTo>
                  <a:pt x="19439" y="10524"/>
                  <a:pt x="15915" y="7016"/>
                  <a:pt x="12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23"/>
          <p:cNvSpPr/>
          <p:nvPr/>
        </p:nvSpPr>
        <p:spPr>
          <a:xfrm>
            <a:off x="2405249" y="156124"/>
            <a:ext cx="265791" cy="265791"/>
          </a:xfrm>
          <a:custGeom>
            <a:avLst/>
            <a:gdLst/>
            <a:ahLst/>
            <a:cxnLst/>
            <a:rect l="l" t="t" r="r" b="b"/>
            <a:pathLst>
              <a:path w="45925" h="45925" extrusionOk="0">
                <a:moveTo>
                  <a:pt x="12814" y="0"/>
                </a:moveTo>
                <a:lnTo>
                  <a:pt x="12814" y="0"/>
                </a:lnTo>
                <a:cubicBezTo>
                  <a:pt x="15347" y="10305"/>
                  <a:pt x="14817" y="14246"/>
                  <a:pt x="8799" y="14246"/>
                </a:cubicBezTo>
                <a:cubicBezTo>
                  <a:pt x="6622" y="14246"/>
                  <a:pt x="3728" y="13730"/>
                  <a:pt x="0" y="12814"/>
                </a:cubicBezTo>
                <a:lnTo>
                  <a:pt x="0" y="12814"/>
                </a:lnTo>
                <a:cubicBezTo>
                  <a:pt x="14032" y="19015"/>
                  <a:pt x="14032" y="26909"/>
                  <a:pt x="0" y="33110"/>
                </a:cubicBezTo>
                <a:cubicBezTo>
                  <a:pt x="3727" y="32194"/>
                  <a:pt x="6622" y="31679"/>
                  <a:pt x="8799" y="31679"/>
                </a:cubicBezTo>
                <a:cubicBezTo>
                  <a:pt x="14817" y="31679"/>
                  <a:pt x="15347" y="35619"/>
                  <a:pt x="12814" y="45924"/>
                </a:cubicBezTo>
                <a:cubicBezTo>
                  <a:pt x="15915" y="38908"/>
                  <a:pt x="19439" y="35400"/>
                  <a:pt x="22962" y="35400"/>
                </a:cubicBezTo>
                <a:cubicBezTo>
                  <a:pt x="26486" y="35400"/>
                  <a:pt x="30010" y="38908"/>
                  <a:pt x="33111" y="45924"/>
                </a:cubicBezTo>
                <a:cubicBezTo>
                  <a:pt x="30577" y="35619"/>
                  <a:pt x="31107" y="31679"/>
                  <a:pt x="37126" y="31679"/>
                </a:cubicBezTo>
                <a:cubicBezTo>
                  <a:pt x="39303" y="31679"/>
                  <a:pt x="42197" y="32194"/>
                  <a:pt x="45924" y="33110"/>
                </a:cubicBezTo>
                <a:cubicBezTo>
                  <a:pt x="31892" y="26909"/>
                  <a:pt x="31892" y="19015"/>
                  <a:pt x="45924" y="12814"/>
                </a:cubicBezTo>
                <a:lnTo>
                  <a:pt x="45924" y="12814"/>
                </a:lnTo>
                <a:cubicBezTo>
                  <a:pt x="42197" y="13730"/>
                  <a:pt x="39302" y="14246"/>
                  <a:pt x="37126" y="14246"/>
                </a:cubicBezTo>
                <a:cubicBezTo>
                  <a:pt x="31107" y="14246"/>
                  <a:pt x="30577" y="10305"/>
                  <a:pt x="33111" y="0"/>
                </a:cubicBezTo>
                <a:lnTo>
                  <a:pt x="33111" y="0"/>
                </a:lnTo>
                <a:cubicBezTo>
                  <a:pt x="30010" y="7016"/>
                  <a:pt x="26486" y="10524"/>
                  <a:pt x="22962" y="10524"/>
                </a:cubicBezTo>
                <a:cubicBezTo>
                  <a:pt x="19439" y="10524"/>
                  <a:pt x="15915" y="7016"/>
                  <a:pt x="12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23"/>
          <p:cNvSpPr/>
          <p:nvPr/>
        </p:nvSpPr>
        <p:spPr>
          <a:xfrm>
            <a:off x="7199250" y="78575"/>
            <a:ext cx="420900" cy="420900"/>
          </a:xfrm>
          <a:prstGeom prst="ellipse">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23"/>
          <p:cNvSpPr/>
          <p:nvPr/>
        </p:nvSpPr>
        <p:spPr>
          <a:xfrm>
            <a:off x="8086325" y="130738"/>
            <a:ext cx="254462" cy="316575"/>
          </a:xfrm>
          <a:custGeom>
            <a:avLst/>
            <a:gdLst/>
            <a:ahLst/>
            <a:cxnLst/>
            <a:rect l="l" t="t" r="r" b="b"/>
            <a:pathLst>
              <a:path w="47232" h="58761" extrusionOk="0">
                <a:moveTo>
                  <a:pt x="23617" y="0"/>
                </a:moveTo>
                <a:cubicBezTo>
                  <a:pt x="22723" y="10902"/>
                  <a:pt x="21900" y="17404"/>
                  <a:pt x="19569" y="21488"/>
                </a:cubicBezTo>
                <a:cubicBezTo>
                  <a:pt x="17655" y="20353"/>
                  <a:pt x="15481" y="18448"/>
                  <a:pt x="12709" y="15762"/>
                </a:cubicBezTo>
                <a:cubicBezTo>
                  <a:pt x="12665" y="15720"/>
                  <a:pt x="12619" y="15702"/>
                  <a:pt x="12574" y="15702"/>
                </a:cubicBezTo>
                <a:cubicBezTo>
                  <a:pt x="12407" y="15702"/>
                  <a:pt x="12270" y="15955"/>
                  <a:pt x="12401" y="16155"/>
                </a:cubicBezTo>
                <a:cubicBezTo>
                  <a:pt x="14600" y="19495"/>
                  <a:pt x="16178" y="22129"/>
                  <a:pt x="17139" y="24458"/>
                </a:cubicBezTo>
                <a:cubicBezTo>
                  <a:pt x="13850" y="27273"/>
                  <a:pt x="8647" y="28281"/>
                  <a:pt x="1" y="29380"/>
                </a:cubicBezTo>
                <a:cubicBezTo>
                  <a:pt x="8764" y="30494"/>
                  <a:pt x="13992" y="31514"/>
                  <a:pt x="17273" y="34417"/>
                </a:cubicBezTo>
                <a:cubicBezTo>
                  <a:pt x="16362" y="36798"/>
                  <a:pt x="14829" y="39501"/>
                  <a:pt x="12671" y="42950"/>
                </a:cubicBezTo>
                <a:cubicBezTo>
                  <a:pt x="12545" y="43153"/>
                  <a:pt x="12683" y="43400"/>
                  <a:pt x="12848" y="43400"/>
                </a:cubicBezTo>
                <a:cubicBezTo>
                  <a:pt x="12894" y="43400"/>
                  <a:pt x="12942" y="43380"/>
                  <a:pt x="12987" y="43334"/>
                </a:cubicBezTo>
                <a:cubicBezTo>
                  <a:pt x="15672" y="40598"/>
                  <a:pt x="17788" y="38638"/>
                  <a:pt x="19662" y="37440"/>
                </a:cubicBezTo>
                <a:cubicBezTo>
                  <a:pt x="21922" y="41532"/>
                  <a:pt x="22736" y="48005"/>
                  <a:pt x="23617" y="58760"/>
                </a:cubicBezTo>
                <a:cubicBezTo>
                  <a:pt x="24512" y="47860"/>
                  <a:pt x="25333" y="41358"/>
                  <a:pt x="27664" y="37275"/>
                </a:cubicBezTo>
                <a:cubicBezTo>
                  <a:pt x="29577" y="38408"/>
                  <a:pt x="31751" y="40315"/>
                  <a:pt x="34523" y="43000"/>
                </a:cubicBezTo>
                <a:cubicBezTo>
                  <a:pt x="34567" y="43042"/>
                  <a:pt x="34614" y="43060"/>
                  <a:pt x="34658" y="43060"/>
                </a:cubicBezTo>
                <a:cubicBezTo>
                  <a:pt x="34825" y="43060"/>
                  <a:pt x="34962" y="42807"/>
                  <a:pt x="34832" y="42607"/>
                </a:cubicBezTo>
                <a:cubicBezTo>
                  <a:pt x="32634" y="39267"/>
                  <a:pt x="31056" y="36633"/>
                  <a:pt x="30093" y="34303"/>
                </a:cubicBezTo>
                <a:cubicBezTo>
                  <a:pt x="33382" y="31489"/>
                  <a:pt x="38587" y="30481"/>
                  <a:pt x="47231" y="29381"/>
                </a:cubicBezTo>
                <a:cubicBezTo>
                  <a:pt x="38471" y="28268"/>
                  <a:pt x="33243" y="27247"/>
                  <a:pt x="29962" y="24345"/>
                </a:cubicBezTo>
                <a:cubicBezTo>
                  <a:pt x="30872" y="21964"/>
                  <a:pt x="32404" y="19261"/>
                  <a:pt x="34563" y="15812"/>
                </a:cubicBezTo>
                <a:cubicBezTo>
                  <a:pt x="34690" y="15609"/>
                  <a:pt x="34551" y="15363"/>
                  <a:pt x="34387" y="15363"/>
                </a:cubicBezTo>
                <a:cubicBezTo>
                  <a:pt x="34341" y="15363"/>
                  <a:pt x="34293" y="15382"/>
                  <a:pt x="34248" y="15428"/>
                </a:cubicBezTo>
                <a:cubicBezTo>
                  <a:pt x="31563" y="18164"/>
                  <a:pt x="29446" y="20125"/>
                  <a:pt x="27573" y="21323"/>
                </a:cubicBezTo>
                <a:cubicBezTo>
                  <a:pt x="25311" y="17231"/>
                  <a:pt x="24499" y="10757"/>
                  <a:pt x="23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23"/>
          <p:cNvSpPr/>
          <p:nvPr/>
        </p:nvSpPr>
        <p:spPr>
          <a:xfrm>
            <a:off x="6395400" y="78575"/>
            <a:ext cx="420900" cy="4209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3"/>
          <p:cNvSpPr/>
          <p:nvPr/>
        </p:nvSpPr>
        <p:spPr>
          <a:xfrm>
            <a:off x="7276799" y="156124"/>
            <a:ext cx="265791" cy="265791"/>
          </a:xfrm>
          <a:custGeom>
            <a:avLst/>
            <a:gdLst/>
            <a:ahLst/>
            <a:cxnLst/>
            <a:rect l="l" t="t" r="r" b="b"/>
            <a:pathLst>
              <a:path w="45925" h="45925" extrusionOk="0">
                <a:moveTo>
                  <a:pt x="12814" y="0"/>
                </a:moveTo>
                <a:lnTo>
                  <a:pt x="12814" y="0"/>
                </a:lnTo>
                <a:cubicBezTo>
                  <a:pt x="15347" y="10305"/>
                  <a:pt x="14817" y="14246"/>
                  <a:pt x="8799" y="14246"/>
                </a:cubicBezTo>
                <a:cubicBezTo>
                  <a:pt x="6622" y="14246"/>
                  <a:pt x="3728" y="13730"/>
                  <a:pt x="0" y="12814"/>
                </a:cubicBezTo>
                <a:lnTo>
                  <a:pt x="0" y="12814"/>
                </a:lnTo>
                <a:cubicBezTo>
                  <a:pt x="14032" y="19015"/>
                  <a:pt x="14032" y="26909"/>
                  <a:pt x="0" y="33110"/>
                </a:cubicBezTo>
                <a:cubicBezTo>
                  <a:pt x="3727" y="32194"/>
                  <a:pt x="6622" y="31679"/>
                  <a:pt x="8799" y="31679"/>
                </a:cubicBezTo>
                <a:cubicBezTo>
                  <a:pt x="14817" y="31679"/>
                  <a:pt x="15347" y="35619"/>
                  <a:pt x="12814" y="45924"/>
                </a:cubicBezTo>
                <a:cubicBezTo>
                  <a:pt x="15915" y="38908"/>
                  <a:pt x="19439" y="35400"/>
                  <a:pt x="22962" y="35400"/>
                </a:cubicBezTo>
                <a:cubicBezTo>
                  <a:pt x="26486" y="35400"/>
                  <a:pt x="30010" y="38908"/>
                  <a:pt x="33111" y="45924"/>
                </a:cubicBezTo>
                <a:cubicBezTo>
                  <a:pt x="30577" y="35619"/>
                  <a:pt x="31107" y="31679"/>
                  <a:pt x="37126" y="31679"/>
                </a:cubicBezTo>
                <a:cubicBezTo>
                  <a:pt x="39303" y="31679"/>
                  <a:pt x="42197" y="32194"/>
                  <a:pt x="45924" y="33110"/>
                </a:cubicBezTo>
                <a:cubicBezTo>
                  <a:pt x="31892" y="26909"/>
                  <a:pt x="31892" y="19015"/>
                  <a:pt x="45924" y="12814"/>
                </a:cubicBezTo>
                <a:lnTo>
                  <a:pt x="45924" y="12814"/>
                </a:lnTo>
                <a:cubicBezTo>
                  <a:pt x="42197" y="13730"/>
                  <a:pt x="39302" y="14246"/>
                  <a:pt x="37126" y="14246"/>
                </a:cubicBezTo>
                <a:cubicBezTo>
                  <a:pt x="31107" y="14246"/>
                  <a:pt x="30577" y="10305"/>
                  <a:pt x="33111" y="0"/>
                </a:cubicBezTo>
                <a:lnTo>
                  <a:pt x="33111" y="0"/>
                </a:lnTo>
                <a:cubicBezTo>
                  <a:pt x="30010" y="7016"/>
                  <a:pt x="26486" y="10524"/>
                  <a:pt x="22962" y="10524"/>
                </a:cubicBezTo>
                <a:cubicBezTo>
                  <a:pt x="19439" y="10524"/>
                  <a:pt x="15915" y="7016"/>
                  <a:pt x="12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3"/>
          <p:cNvSpPr/>
          <p:nvPr/>
        </p:nvSpPr>
        <p:spPr>
          <a:xfrm>
            <a:off x="6478625" y="130738"/>
            <a:ext cx="254462" cy="316575"/>
          </a:xfrm>
          <a:custGeom>
            <a:avLst/>
            <a:gdLst/>
            <a:ahLst/>
            <a:cxnLst/>
            <a:rect l="l" t="t" r="r" b="b"/>
            <a:pathLst>
              <a:path w="47232" h="58761" extrusionOk="0">
                <a:moveTo>
                  <a:pt x="23617" y="0"/>
                </a:moveTo>
                <a:cubicBezTo>
                  <a:pt x="22723" y="10902"/>
                  <a:pt x="21900" y="17404"/>
                  <a:pt x="19569" y="21488"/>
                </a:cubicBezTo>
                <a:cubicBezTo>
                  <a:pt x="17655" y="20353"/>
                  <a:pt x="15481" y="18448"/>
                  <a:pt x="12709" y="15762"/>
                </a:cubicBezTo>
                <a:cubicBezTo>
                  <a:pt x="12665" y="15720"/>
                  <a:pt x="12619" y="15702"/>
                  <a:pt x="12574" y="15702"/>
                </a:cubicBezTo>
                <a:cubicBezTo>
                  <a:pt x="12407" y="15702"/>
                  <a:pt x="12270" y="15955"/>
                  <a:pt x="12401" y="16155"/>
                </a:cubicBezTo>
                <a:cubicBezTo>
                  <a:pt x="14600" y="19495"/>
                  <a:pt x="16178" y="22129"/>
                  <a:pt x="17139" y="24458"/>
                </a:cubicBezTo>
                <a:cubicBezTo>
                  <a:pt x="13850" y="27273"/>
                  <a:pt x="8647" y="28281"/>
                  <a:pt x="1" y="29380"/>
                </a:cubicBezTo>
                <a:cubicBezTo>
                  <a:pt x="8764" y="30494"/>
                  <a:pt x="13992" y="31514"/>
                  <a:pt x="17273" y="34417"/>
                </a:cubicBezTo>
                <a:cubicBezTo>
                  <a:pt x="16362" y="36798"/>
                  <a:pt x="14829" y="39501"/>
                  <a:pt x="12671" y="42950"/>
                </a:cubicBezTo>
                <a:cubicBezTo>
                  <a:pt x="12545" y="43153"/>
                  <a:pt x="12683" y="43400"/>
                  <a:pt x="12848" y="43400"/>
                </a:cubicBezTo>
                <a:cubicBezTo>
                  <a:pt x="12894" y="43400"/>
                  <a:pt x="12942" y="43380"/>
                  <a:pt x="12987" y="43334"/>
                </a:cubicBezTo>
                <a:cubicBezTo>
                  <a:pt x="15672" y="40598"/>
                  <a:pt x="17788" y="38638"/>
                  <a:pt x="19662" y="37440"/>
                </a:cubicBezTo>
                <a:cubicBezTo>
                  <a:pt x="21922" y="41532"/>
                  <a:pt x="22736" y="48005"/>
                  <a:pt x="23617" y="58760"/>
                </a:cubicBezTo>
                <a:cubicBezTo>
                  <a:pt x="24512" y="47860"/>
                  <a:pt x="25333" y="41358"/>
                  <a:pt x="27664" y="37275"/>
                </a:cubicBezTo>
                <a:cubicBezTo>
                  <a:pt x="29577" y="38408"/>
                  <a:pt x="31751" y="40315"/>
                  <a:pt x="34523" y="43000"/>
                </a:cubicBezTo>
                <a:cubicBezTo>
                  <a:pt x="34567" y="43042"/>
                  <a:pt x="34614" y="43060"/>
                  <a:pt x="34658" y="43060"/>
                </a:cubicBezTo>
                <a:cubicBezTo>
                  <a:pt x="34825" y="43060"/>
                  <a:pt x="34962" y="42807"/>
                  <a:pt x="34832" y="42607"/>
                </a:cubicBezTo>
                <a:cubicBezTo>
                  <a:pt x="32634" y="39267"/>
                  <a:pt x="31056" y="36633"/>
                  <a:pt x="30093" y="34303"/>
                </a:cubicBezTo>
                <a:cubicBezTo>
                  <a:pt x="33382" y="31489"/>
                  <a:pt x="38587" y="30481"/>
                  <a:pt x="47231" y="29381"/>
                </a:cubicBezTo>
                <a:cubicBezTo>
                  <a:pt x="38471" y="28268"/>
                  <a:pt x="33243" y="27247"/>
                  <a:pt x="29962" y="24345"/>
                </a:cubicBezTo>
                <a:cubicBezTo>
                  <a:pt x="30872" y="21964"/>
                  <a:pt x="32404" y="19261"/>
                  <a:pt x="34563" y="15812"/>
                </a:cubicBezTo>
                <a:cubicBezTo>
                  <a:pt x="34690" y="15609"/>
                  <a:pt x="34551" y="15363"/>
                  <a:pt x="34387" y="15363"/>
                </a:cubicBezTo>
                <a:cubicBezTo>
                  <a:pt x="34341" y="15363"/>
                  <a:pt x="34293" y="15382"/>
                  <a:pt x="34248" y="15428"/>
                </a:cubicBezTo>
                <a:cubicBezTo>
                  <a:pt x="31563" y="18164"/>
                  <a:pt x="29446" y="20125"/>
                  <a:pt x="27573" y="21323"/>
                </a:cubicBezTo>
                <a:cubicBezTo>
                  <a:pt x="25311" y="17231"/>
                  <a:pt x="24499" y="10757"/>
                  <a:pt x="23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606"/>
        <p:cNvGrpSpPr/>
        <p:nvPr/>
      </p:nvGrpSpPr>
      <p:grpSpPr>
        <a:xfrm>
          <a:off x="0" y="0"/>
          <a:ext cx="0" cy="0"/>
          <a:chOff x="0" y="0"/>
          <a:chExt cx="0" cy="0"/>
        </a:xfrm>
      </p:grpSpPr>
      <p:sp>
        <p:nvSpPr>
          <p:cNvPr id="607" name="Google Shape;607;p24"/>
          <p:cNvSpPr txBox="1">
            <a:spLocks noGrp="1"/>
          </p:cNvSpPr>
          <p:nvPr>
            <p:ph type="title" hasCustomPrompt="1"/>
          </p:nvPr>
        </p:nvSpPr>
        <p:spPr>
          <a:xfrm rot="-345">
            <a:off x="1537737" y="676938"/>
            <a:ext cx="2992800" cy="11481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608" name="Google Shape;608;p24"/>
          <p:cNvSpPr txBox="1">
            <a:spLocks noGrp="1"/>
          </p:cNvSpPr>
          <p:nvPr>
            <p:ph type="subTitle" idx="1"/>
          </p:nvPr>
        </p:nvSpPr>
        <p:spPr>
          <a:xfrm>
            <a:off x="1537765" y="1825173"/>
            <a:ext cx="2992800" cy="399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09" name="Google Shape;609;p24"/>
          <p:cNvSpPr txBox="1">
            <a:spLocks noGrp="1"/>
          </p:cNvSpPr>
          <p:nvPr>
            <p:ph type="title" idx="2" hasCustomPrompt="1"/>
          </p:nvPr>
        </p:nvSpPr>
        <p:spPr>
          <a:xfrm>
            <a:off x="1537755" y="2794305"/>
            <a:ext cx="2992800" cy="11484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610" name="Google Shape;610;p24"/>
          <p:cNvSpPr txBox="1">
            <a:spLocks noGrp="1"/>
          </p:cNvSpPr>
          <p:nvPr>
            <p:ph type="subTitle" idx="3"/>
          </p:nvPr>
        </p:nvSpPr>
        <p:spPr>
          <a:xfrm>
            <a:off x="1537746" y="3973813"/>
            <a:ext cx="2992800" cy="399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611" name="Google Shape;611;p24"/>
          <p:cNvSpPr/>
          <p:nvPr/>
        </p:nvSpPr>
        <p:spPr>
          <a:xfrm>
            <a:off x="1925" y="4725900"/>
            <a:ext cx="1523400" cy="2088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4"/>
          <p:cNvSpPr/>
          <p:nvPr/>
        </p:nvSpPr>
        <p:spPr>
          <a:xfrm>
            <a:off x="1525275" y="4725900"/>
            <a:ext cx="1523400" cy="2088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24"/>
          <p:cNvSpPr/>
          <p:nvPr/>
        </p:nvSpPr>
        <p:spPr>
          <a:xfrm>
            <a:off x="3047800" y="4725900"/>
            <a:ext cx="1523400" cy="2088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24"/>
          <p:cNvSpPr/>
          <p:nvPr/>
        </p:nvSpPr>
        <p:spPr>
          <a:xfrm>
            <a:off x="4571200" y="4725900"/>
            <a:ext cx="1523400" cy="2088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24"/>
          <p:cNvSpPr/>
          <p:nvPr/>
        </p:nvSpPr>
        <p:spPr>
          <a:xfrm>
            <a:off x="6093675" y="4725900"/>
            <a:ext cx="1523400" cy="2088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24"/>
          <p:cNvSpPr/>
          <p:nvPr/>
        </p:nvSpPr>
        <p:spPr>
          <a:xfrm>
            <a:off x="7617125" y="4725900"/>
            <a:ext cx="1523400" cy="2088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24"/>
          <p:cNvSpPr/>
          <p:nvPr/>
        </p:nvSpPr>
        <p:spPr>
          <a:xfrm>
            <a:off x="1925"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sp>
        <p:nvSpPr>
          <p:cNvPr id="618" name="Google Shape;618;p24"/>
          <p:cNvSpPr/>
          <p:nvPr/>
        </p:nvSpPr>
        <p:spPr>
          <a:xfrm>
            <a:off x="6842200"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sp>
        <p:nvSpPr>
          <p:cNvPr id="619" name="Google Shape;619;p24"/>
          <p:cNvSpPr/>
          <p:nvPr/>
        </p:nvSpPr>
        <p:spPr>
          <a:xfrm>
            <a:off x="2301725" y="4934700"/>
            <a:ext cx="45405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000">
                <a:solidFill>
                  <a:schemeClr val="dk1"/>
                </a:solidFill>
                <a:latin typeface="Abel"/>
                <a:ea typeface="Abel"/>
                <a:cs typeface="Abel"/>
                <a:sym typeface="Abel"/>
              </a:rPr>
              <a:t>Community</a:t>
            </a:r>
            <a:endParaRPr sz="1000">
              <a:latin typeface="Abel"/>
              <a:ea typeface="Abel"/>
              <a:cs typeface="Abel"/>
              <a:sym typeface="Abe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620"/>
        <p:cNvGrpSpPr/>
        <p:nvPr/>
      </p:nvGrpSpPr>
      <p:grpSpPr>
        <a:xfrm>
          <a:off x="0" y="0"/>
          <a:ext cx="0" cy="0"/>
          <a:chOff x="0" y="0"/>
          <a:chExt cx="0" cy="0"/>
        </a:xfrm>
      </p:grpSpPr>
      <p:sp>
        <p:nvSpPr>
          <p:cNvPr id="621" name="Google Shape;621;p25"/>
          <p:cNvSpPr txBox="1">
            <a:spLocks noGrp="1"/>
          </p:cNvSpPr>
          <p:nvPr>
            <p:ph type="subTitle" idx="1"/>
          </p:nvPr>
        </p:nvSpPr>
        <p:spPr>
          <a:xfrm>
            <a:off x="719988" y="2468932"/>
            <a:ext cx="3216600" cy="1227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algn="ctr" rtl="0">
              <a:lnSpc>
                <a:spcPct val="100000"/>
              </a:lnSpc>
              <a:spcBef>
                <a:spcPts val="0"/>
              </a:spcBef>
              <a:spcAft>
                <a:spcPts val="0"/>
              </a:spcAft>
              <a:buClr>
                <a:schemeClr val="dk1"/>
              </a:buClr>
              <a:buSzPts val="1800"/>
              <a:buNone/>
              <a:defRPr sz="1800">
                <a:solidFill>
                  <a:schemeClr val="dk1"/>
                </a:solidFill>
              </a:defRPr>
            </a:lvl2pPr>
            <a:lvl3pPr lvl="2" algn="ctr" rtl="0">
              <a:lnSpc>
                <a:spcPct val="100000"/>
              </a:lnSpc>
              <a:spcBef>
                <a:spcPts val="0"/>
              </a:spcBef>
              <a:spcAft>
                <a:spcPts val="0"/>
              </a:spcAft>
              <a:buClr>
                <a:schemeClr val="dk1"/>
              </a:buClr>
              <a:buSzPts val="1800"/>
              <a:buNone/>
              <a:defRPr sz="1800">
                <a:solidFill>
                  <a:schemeClr val="dk1"/>
                </a:solidFill>
              </a:defRPr>
            </a:lvl3pPr>
            <a:lvl4pPr lvl="3" algn="ctr" rtl="0">
              <a:lnSpc>
                <a:spcPct val="100000"/>
              </a:lnSpc>
              <a:spcBef>
                <a:spcPts val="0"/>
              </a:spcBef>
              <a:spcAft>
                <a:spcPts val="0"/>
              </a:spcAft>
              <a:buClr>
                <a:schemeClr val="dk1"/>
              </a:buClr>
              <a:buSzPts val="1800"/>
              <a:buNone/>
              <a:defRPr sz="1800">
                <a:solidFill>
                  <a:schemeClr val="dk1"/>
                </a:solidFill>
              </a:defRPr>
            </a:lvl4pPr>
            <a:lvl5pPr lvl="4" algn="ctr" rtl="0">
              <a:lnSpc>
                <a:spcPct val="100000"/>
              </a:lnSpc>
              <a:spcBef>
                <a:spcPts val="0"/>
              </a:spcBef>
              <a:spcAft>
                <a:spcPts val="0"/>
              </a:spcAft>
              <a:buClr>
                <a:schemeClr val="dk1"/>
              </a:buClr>
              <a:buSzPts val="1800"/>
              <a:buNone/>
              <a:defRPr sz="1800">
                <a:solidFill>
                  <a:schemeClr val="dk1"/>
                </a:solidFill>
              </a:defRPr>
            </a:lvl5pPr>
            <a:lvl6pPr lvl="5" algn="ctr" rtl="0">
              <a:lnSpc>
                <a:spcPct val="100000"/>
              </a:lnSpc>
              <a:spcBef>
                <a:spcPts val="0"/>
              </a:spcBef>
              <a:spcAft>
                <a:spcPts val="0"/>
              </a:spcAft>
              <a:buClr>
                <a:schemeClr val="dk1"/>
              </a:buClr>
              <a:buSzPts val="1800"/>
              <a:buNone/>
              <a:defRPr sz="1800">
                <a:solidFill>
                  <a:schemeClr val="dk1"/>
                </a:solidFill>
              </a:defRPr>
            </a:lvl6pPr>
            <a:lvl7pPr lvl="6" algn="ctr" rtl="0">
              <a:lnSpc>
                <a:spcPct val="100000"/>
              </a:lnSpc>
              <a:spcBef>
                <a:spcPts val="0"/>
              </a:spcBef>
              <a:spcAft>
                <a:spcPts val="0"/>
              </a:spcAft>
              <a:buClr>
                <a:schemeClr val="dk1"/>
              </a:buClr>
              <a:buSzPts val="1800"/>
              <a:buNone/>
              <a:defRPr sz="1800">
                <a:solidFill>
                  <a:schemeClr val="dk1"/>
                </a:solidFill>
              </a:defRPr>
            </a:lvl7pPr>
            <a:lvl8pPr lvl="7" algn="ctr" rtl="0">
              <a:lnSpc>
                <a:spcPct val="100000"/>
              </a:lnSpc>
              <a:spcBef>
                <a:spcPts val="0"/>
              </a:spcBef>
              <a:spcAft>
                <a:spcPts val="0"/>
              </a:spcAft>
              <a:buClr>
                <a:schemeClr val="dk1"/>
              </a:buClr>
              <a:buSzPts val="1800"/>
              <a:buNone/>
              <a:defRPr sz="1800">
                <a:solidFill>
                  <a:schemeClr val="dk1"/>
                </a:solidFill>
              </a:defRPr>
            </a:lvl8pPr>
            <a:lvl9pPr lvl="8" algn="ctr" rtl="0">
              <a:lnSpc>
                <a:spcPct val="100000"/>
              </a:lnSpc>
              <a:spcBef>
                <a:spcPts val="0"/>
              </a:spcBef>
              <a:spcAft>
                <a:spcPts val="0"/>
              </a:spcAft>
              <a:buClr>
                <a:schemeClr val="dk1"/>
              </a:buClr>
              <a:buSzPts val="1800"/>
              <a:buNone/>
              <a:defRPr sz="1800">
                <a:solidFill>
                  <a:schemeClr val="dk1"/>
                </a:solidFill>
              </a:defRPr>
            </a:lvl9pPr>
          </a:lstStyle>
          <a:p>
            <a:endParaRPr/>
          </a:p>
        </p:txBody>
      </p:sp>
      <p:sp>
        <p:nvSpPr>
          <p:cNvPr id="622" name="Google Shape;622;p25"/>
          <p:cNvSpPr txBox="1">
            <a:spLocks noGrp="1"/>
          </p:cNvSpPr>
          <p:nvPr>
            <p:ph type="subTitle" idx="2"/>
          </p:nvPr>
        </p:nvSpPr>
        <p:spPr>
          <a:xfrm rot="-1283">
            <a:off x="719987" y="4184197"/>
            <a:ext cx="3216600" cy="4188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100"/>
              <a:buNone/>
              <a:defRPr/>
            </a:lvl1pPr>
            <a:lvl2pPr lvl="1" algn="ctr" rtl="0">
              <a:lnSpc>
                <a:spcPct val="100000"/>
              </a:lnSpc>
              <a:spcBef>
                <a:spcPts val="0"/>
              </a:spcBef>
              <a:spcAft>
                <a:spcPts val="0"/>
              </a:spcAft>
              <a:buClr>
                <a:schemeClr val="dk1"/>
              </a:buClr>
              <a:buSzPts val="1100"/>
              <a:buNone/>
              <a:defRPr sz="1100">
                <a:solidFill>
                  <a:schemeClr val="dk1"/>
                </a:solidFill>
              </a:defRPr>
            </a:lvl2pPr>
            <a:lvl3pPr lvl="2" algn="ctr" rtl="0">
              <a:lnSpc>
                <a:spcPct val="100000"/>
              </a:lnSpc>
              <a:spcBef>
                <a:spcPts val="0"/>
              </a:spcBef>
              <a:spcAft>
                <a:spcPts val="0"/>
              </a:spcAft>
              <a:buClr>
                <a:schemeClr val="dk1"/>
              </a:buClr>
              <a:buSzPts val="1100"/>
              <a:buNone/>
              <a:defRPr sz="1100">
                <a:solidFill>
                  <a:schemeClr val="dk1"/>
                </a:solidFill>
              </a:defRPr>
            </a:lvl3pPr>
            <a:lvl4pPr lvl="3" algn="ctr" rtl="0">
              <a:lnSpc>
                <a:spcPct val="100000"/>
              </a:lnSpc>
              <a:spcBef>
                <a:spcPts val="0"/>
              </a:spcBef>
              <a:spcAft>
                <a:spcPts val="0"/>
              </a:spcAft>
              <a:buClr>
                <a:schemeClr val="dk1"/>
              </a:buClr>
              <a:buSzPts val="1100"/>
              <a:buNone/>
              <a:defRPr sz="1100">
                <a:solidFill>
                  <a:schemeClr val="dk1"/>
                </a:solidFill>
              </a:defRPr>
            </a:lvl4pPr>
            <a:lvl5pPr lvl="4" algn="ctr" rtl="0">
              <a:lnSpc>
                <a:spcPct val="100000"/>
              </a:lnSpc>
              <a:spcBef>
                <a:spcPts val="0"/>
              </a:spcBef>
              <a:spcAft>
                <a:spcPts val="0"/>
              </a:spcAft>
              <a:buClr>
                <a:schemeClr val="dk1"/>
              </a:buClr>
              <a:buSzPts val="1100"/>
              <a:buNone/>
              <a:defRPr sz="1100">
                <a:solidFill>
                  <a:schemeClr val="dk1"/>
                </a:solidFill>
              </a:defRPr>
            </a:lvl5pPr>
            <a:lvl6pPr lvl="5" algn="ctr" rtl="0">
              <a:lnSpc>
                <a:spcPct val="100000"/>
              </a:lnSpc>
              <a:spcBef>
                <a:spcPts val="0"/>
              </a:spcBef>
              <a:spcAft>
                <a:spcPts val="0"/>
              </a:spcAft>
              <a:buClr>
                <a:schemeClr val="dk1"/>
              </a:buClr>
              <a:buSzPts val="1100"/>
              <a:buNone/>
              <a:defRPr sz="1100">
                <a:solidFill>
                  <a:schemeClr val="dk1"/>
                </a:solidFill>
              </a:defRPr>
            </a:lvl6pPr>
            <a:lvl7pPr lvl="6" algn="ctr" rtl="0">
              <a:lnSpc>
                <a:spcPct val="100000"/>
              </a:lnSpc>
              <a:spcBef>
                <a:spcPts val="0"/>
              </a:spcBef>
              <a:spcAft>
                <a:spcPts val="0"/>
              </a:spcAft>
              <a:buClr>
                <a:schemeClr val="dk1"/>
              </a:buClr>
              <a:buSzPts val="1100"/>
              <a:buNone/>
              <a:defRPr sz="1100">
                <a:solidFill>
                  <a:schemeClr val="dk1"/>
                </a:solidFill>
              </a:defRPr>
            </a:lvl7pPr>
            <a:lvl8pPr lvl="7" algn="ctr" rtl="0">
              <a:lnSpc>
                <a:spcPct val="100000"/>
              </a:lnSpc>
              <a:spcBef>
                <a:spcPts val="0"/>
              </a:spcBef>
              <a:spcAft>
                <a:spcPts val="0"/>
              </a:spcAft>
              <a:buClr>
                <a:schemeClr val="dk1"/>
              </a:buClr>
              <a:buSzPts val="1100"/>
              <a:buNone/>
              <a:defRPr sz="1100">
                <a:solidFill>
                  <a:schemeClr val="dk1"/>
                </a:solidFill>
              </a:defRPr>
            </a:lvl8pPr>
            <a:lvl9pPr lvl="8" algn="ctr" rtl="0">
              <a:lnSpc>
                <a:spcPct val="100000"/>
              </a:lnSpc>
              <a:spcBef>
                <a:spcPts val="0"/>
              </a:spcBef>
              <a:spcAft>
                <a:spcPts val="0"/>
              </a:spcAft>
              <a:buClr>
                <a:schemeClr val="dk1"/>
              </a:buClr>
              <a:buSzPts val="1100"/>
              <a:buNone/>
              <a:defRPr sz="1100">
                <a:solidFill>
                  <a:schemeClr val="dk1"/>
                </a:solidFill>
              </a:defRPr>
            </a:lvl9pPr>
          </a:lstStyle>
          <a:p>
            <a:endParaRPr/>
          </a:p>
        </p:txBody>
      </p:sp>
      <p:sp>
        <p:nvSpPr>
          <p:cNvPr id="623" name="Google Shape;623;p25"/>
          <p:cNvSpPr/>
          <p:nvPr/>
        </p:nvSpPr>
        <p:spPr>
          <a:xfrm>
            <a:off x="1925" y="4725900"/>
            <a:ext cx="1523400" cy="2088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25"/>
          <p:cNvSpPr/>
          <p:nvPr/>
        </p:nvSpPr>
        <p:spPr>
          <a:xfrm>
            <a:off x="1525275" y="4725900"/>
            <a:ext cx="1523400" cy="2088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25"/>
          <p:cNvSpPr/>
          <p:nvPr/>
        </p:nvSpPr>
        <p:spPr>
          <a:xfrm>
            <a:off x="3047800" y="4725900"/>
            <a:ext cx="1523400" cy="2088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25"/>
          <p:cNvSpPr/>
          <p:nvPr/>
        </p:nvSpPr>
        <p:spPr>
          <a:xfrm>
            <a:off x="4571200" y="4725900"/>
            <a:ext cx="1523400" cy="2088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25"/>
          <p:cNvSpPr/>
          <p:nvPr/>
        </p:nvSpPr>
        <p:spPr>
          <a:xfrm>
            <a:off x="6093675" y="4725900"/>
            <a:ext cx="1523400" cy="2088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25"/>
          <p:cNvSpPr/>
          <p:nvPr/>
        </p:nvSpPr>
        <p:spPr>
          <a:xfrm>
            <a:off x="7617125" y="4725900"/>
            <a:ext cx="1523400" cy="2088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25"/>
          <p:cNvSpPr/>
          <p:nvPr/>
        </p:nvSpPr>
        <p:spPr>
          <a:xfrm>
            <a:off x="1925"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1000">
                <a:solidFill>
                  <a:schemeClr val="dk1"/>
                </a:solidFill>
                <a:latin typeface="Abel"/>
                <a:ea typeface="Abel"/>
                <a:cs typeface="Abel"/>
                <a:sym typeface="Abel"/>
              </a:rPr>
              <a:t>Informative</a:t>
            </a:r>
            <a:endParaRPr sz="1000">
              <a:latin typeface="Abel"/>
              <a:ea typeface="Abel"/>
              <a:cs typeface="Abel"/>
              <a:sym typeface="Abel"/>
            </a:endParaRPr>
          </a:p>
        </p:txBody>
      </p:sp>
      <p:sp>
        <p:nvSpPr>
          <p:cNvPr id="630" name="Google Shape;630;p25"/>
          <p:cNvSpPr/>
          <p:nvPr/>
        </p:nvSpPr>
        <p:spPr>
          <a:xfrm>
            <a:off x="6842200"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Abel"/>
                <a:ea typeface="Abel"/>
                <a:cs typeface="Abel"/>
                <a:sym typeface="Abel"/>
              </a:rPr>
              <a:t>Workshop</a:t>
            </a:r>
            <a:endParaRPr sz="1000">
              <a:latin typeface="Abel"/>
              <a:ea typeface="Abel"/>
              <a:cs typeface="Abel"/>
              <a:sym typeface="Abel"/>
            </a:endParaRPr>
          </a:p>
        </p:txBody>
      </p:sp>
      <p:sp>
        <p:nvSpPr>
          <p:cNvPr id="631" name="Google Shape;631;p25"/>
          <p:cNvSpPr/>
          <p:nvPr/>
        </p:nvSpPr>
        <p:spPr>
          <a:xfrm>
            <a:off x="2301725" y="4934700"/>
            <a:ext cx="45405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sp>
        <p:nvSpPr>
          <p:cNvPr id="632" name="Google Shape;632;p25"/>
          <p:cNvSpPr txBox="1"/>
          <p:nvPr/>
        </p:nvSpPr>
        <p:spPr>
          <a:xfrm>
            <a:off x="719988" y="3662591"/>
            <a:ext cx="3720900" cy="6177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n" sz="1100" b="1">
                <a:solidFill>
                  <a:schemeClr val="dk1"/>
                </a:solidFill>
                <a:latin typeface="Abel"/>
                <a:ea typeface="Abel"/>
                <a:cs typeface="Abel"/>
                <a:sym typeface="Abel"/>
              </a:rPr>
              <a:t>CREDITS:</a:t>
            </a:r>
            <a:r>
              <a:rPr lang="en" sz="1100">
                <a:solidFill>
                  <a:schemeClr val="dk1"/>
                </a:solidFill>
                <a:latin typeface="Abel"/>
                <a:ea typeface="Abel"/>
                <a:cs typeface="Abel"/>
                <a:sym typeface="Abel"/>
              </a:rPr>
              <a:t> This presentation template was created by </a:t>
            </a:r>
            <a:r>
              <a:rPr lang="en" sz="1100" b="1">
                <a:solidFill>
                  <a:schemeClr val="dk1"/>
                </a:solidFill>
                <a:uFill>
                  <a:noFill/>
                </a:uFill>
                <a:latin typeface="Abel"/>
                <a:ea typeface="Abel"/>
                <a:cs typeface="Abel"/>
                <a:sym typeface="Abel"/>
                <a:hlinkClick r:id="rId2">
                  <a:extLst>
                    <a:ext uri="{A12FA001-AC4F-418D-AE19-62706E023703}">
                      <ahyp:hlinkClr xmlns:ahyp="http://schemas.microsoft.com/office/drawing/2018/hyperlinkcolor" val="tx"/>
                    </a:ext>
                  </a:extLst>
                </a:hlinkClick>
              </a:rPr>
              <a:t>Slidesgo</a:t>
            </a:r>
            <a:r>
              <a:rPr lang="en" sz="1100" b="1">
                <a:solidFill>
                  <a:schemeClr val="dk1"/>
                </a:solidFill>
                <a:latin typeface="Abel"/>
                <a:ea typeface="Abel"/>
                <a:cs typeface="Abel"/>
                <a:sym typeface="Abel"/>
              </a:rPr>
              <a:t>,</a:t>
            </a:r>
            <a:r>
              <a:rPr lang="en" sz="1100">
                <a:solidFill>
                  <a:schemeClr val="dk1"/>
                </a:solidFill>
                <a:latin typeface="Abel"/>
                <a:ea typeface="Abel"/>
                <a:cs typeface="Abel"/>
                <a:sym typeface="Abel"/>
              </a:rPr>
              <a:t> and includes icons by </a:t>
            </a:r>
            <a:r>
              <a:rPr lang="en" sz="1100" b="1">
                <a:solidFill>
                  <a:schemeClr val="dk1"/>
                </a:solidFill>
                <a:uFill>
                  <a:noFill/>
                </a:uFill>
                <a:latin typeface="Abel"/>
                <a:ea typeface="Abel"/>
                <a:cs typeface="Abel"/>
                <a:sym typeface="Abel"/>
                <a:hlinkClick r:id="rId3">
                  <a:extLst>
                    <a:ext uri="{A12FA001-AC4F-418D-AE19-62706E023703}">
                      <ahyp:hlinkClr xmlns:ahyp="http://schemas.microsoft.com/office/drawing/2018/hyperlinkcolor" val="tx"/>
                    </a:ext>
                  </a:extLst>
                </a:hlinkClick>
              </a:rPr>
              <a:t>Flaticon</a:t>
            </a:r>
            <a:r>
              <a:rPr lang="en" sz="1100" b="1">
                <a:solidFill>
                  <a:schemeClr val="dk1"/>
                </a:solidFill>
                <a:latin typeface="Abel"/>
                <a:ea typeface="Abel"/>
                <a:cs typeface="Abel"/>
                <a:sym typeface="Abel"/>
              </a:rPr>
              <a:t>,</a:t>
            </a:r>
            <a:r>
              <a:rPr lang="en" sz="1100">
                <a:solidFill>
                  <a:schemeClr val="dk1"/>
                </a:solidFill>
                <a:latin typeface="Abel"/>
                <a:ea typeface="Abel"/>
                <a:cs typeface="Abel"/>
                <a:sym typeface="Abel"/>
              </a:rPr>
              <a:t> and infographics &amp; images by </a:t>
            </a:r>
            <a:r>
              <a:rPr lang="en" sz="1100" b="1">
                <a:solidFill>
                  <a:schemeClr val="dk1"/>
                </a:solidFill>
                <a:uFill>
                  <a:noFill/>
                </a:uFill>
                <a:latin typeface="Abel"/>
                <a:ea typeface="Abel"/>
                <a:cs typeface="Abel"/>
                <a:sym typeface="Abel"/>
                <a:hlinkClick r:id="rId4">
                  <a:extLst>
                    <a:ext uri="{A12FA001-AC4F-418D-AE19-62706E023703}">
                      <ahyp:hlinkClr xmlns:ahyp="http://schemas.microsoft.com/office/drawing/2018/hyperlinkcolor" val="tx"/>
                    </a:ext>
                  </a:extLst>
                </a:hlinkClick>
              </a:rPr>
              <a:t>Freepik</a:t>
            </a:r>
            <a:endParaRPr sz="1100" b="1">
              <a:solidFill>
                <a:schemeClr val="dk1"/>
              </a:solidFill>
              <a:latin typeface="Abel"/>
              <a:ea typeface="Abel"/>
              <a:cs typeface="Abel"/>
              <a:sym typeface="Abel"/>
            </a:endParaRPr>
          </a:p>
        </p:txBody>
      </p:sp>
      <p:sp>
        <p:nvSpPr>
          <p:cNvPr id="633" name="Google Shape;633;p25"/>
          <p:cNvSpPr txBox="1">
            <a:spLocks noGrp="1"/>
          </p:cNvSpPr>
          <p:nvPr>
            <p:ph type="ctrTitle"/>
          </p:nvPr>
        </p:nvSpPr>
        <p:spPr>
          <a:xfrm>
            <a:off x="719988" y="540000"/>
            <a:ext cx="5137200" cy="12606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5200"/>
              <a:buNone/>
              <a:defRPr sz="75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634"/>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1">
  <p:cSld name="TITLE_AND_TWO_COLUMNS_2_1">
    <p:spTree>
      <p:nvGrpSpPr>
        <p:cNvPr id="1" name="Shape 635"/>
        <p:cNvGrpSpPr/>
        <p:nvPr/>
      </p:nvGrpSpPr>
      <p:grpSpPr>
        <a:xfrm>
          <a:off x="0" y="0"/>
          <a:ext cx="0" cy="0"/>
          <a:chOff x="0" y="0"/>
          <a:chExt cx="0" cy="0"/>
        </a:xfrm>
      </p:grpSpPr>
      <p:sp>
        <p:nvSpPr>
          <p:cNvPr id="636" name="Google Shape;636;p27"/>
          <p:cNvSpPr/>
          <p:nvPr/>
        </p:nvSpPr>
        <p:spPr>
          <a:xfrm>
            <a:off x="1925" y="4725900"/>
            <a:ext cx="1523400" cy="2088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27"/>
          <p:cNvSpPr/>
          <p:nvPr/>
        </p:nvSpPr>
        <p:spPr>
          <a:xfrm>
            <a:off x="1525275" y="4725900"/>
            <a:ext cx="1523400" cy="2088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27"/>
          <p:cNvSpPr/>
          <p:nvPr/>
        </p:nvSpPr>
        <p:spPr>
          <a:xfrm>
            <a:off x="3047800" y="4725900"/>
            <a:ext cx="1523400" cy="2088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27"/>
          <p:cNvSpPr/>
          <p:nvPr/>
        </p:nvSpPr>
        <p:spPr>
          <a:xfrm>
            <a:off x="4571200" y="4725900"/>
            <a:ext cx="1523400" cy="2088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27"/>
          <p:cNvSpPr/>
          <p:nvPr/>
        </p:nvSpPr>
        <p:spPr>
          <a:xfrm>
            <a:off x="6093675" y="4725900"/>
            <a:ext cx="1523400" cy="2088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27"/>
          <p:cNvSpPr/>
          <p:nvPr/>
        </p:nvSpPr>
        <p:spPr>
          <a:xfrm>
            <a:off x="7617125" y="4725900"/>
            <a:ext cx="1523400" cy="2088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27"/>
          <p:cNvSpPr/>
          <p:nvPr/>
        </p:nvSpPr>
        <p:spPr>
          <a:xfrm>
            <a:off x="1925"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sp>
        <p:nvSpPr>
          <p:cNvPr id="643" name="Google Shape;643;p27"/>
          <p:cNvSpPr/>
          <p:nvPr/>
        </p:nvSpPr>
        <p:spPr>
          <a:xfrm>
            <a:off x="6842200"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sp>
        <p:nvSpPr>
          <p:cNvPr id="644" name="Google Shape;644;p27"/>
          <p:cNvSpPr/>
          <p:nvPr/>
        </p:nvSpPr>
        <p:spPr>
          <a:xfrm>
            <a:off x="2301725" y="4934700"/>
            <a:ext cx="45405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sp>
        <p:nvSpPr>
          <p:cNvPr id="645" name="Google Shape;645;p27"/>
          <p:cNvSpPr/>
          <p:nvPr/>
        </p:nvSpPr>
        <p:spPr>
          <a:xfrm>
            <a:off x="8003100" y="78575"/>
            <a:ext cx="420900" cy="4209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6" name="Google Shape;646;p27"/>
          <p:cNvGrpSpPr/>
          <p:nvPr/>
        </p:nvGrpSpPr>
        <p:grpSpPr>
          <a:xfrm>
            <a:off x="1523850" y="78575"/>
            <a:ext cx="420900" cy="420900"/>
            <a:chOff x="509550" y="78575"/>
            <a:chExt cx="420900" cy="420900"/>
          </a:xfrm>
        </p:grpSpPr>
        <p:sp>
          <p:nvSpPr>
            <p:cNvPr id="647" name="Google Shape;647;p27"/>
            <p:cNvSpPr/>
            <p:nvPr/>
          </p:nvSpPr>
          <p:spPr>
            <a:xfrm>
              <a:off x="509550" y="78575"/>
              <a:ext cx="420900" cy="4209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27"/>
            <p:cNvSpPr/>
            <p:nvPr/>
          </p:nvSpPr>
          <p:spPr>
            <a:xfrm>
              <a:off x="592775" y="130738"/>
              <a:ext cx="254462" cy="316575"/>
            </a:xfrm>
            <a:custGeom>
              <a:avLst/>
              <a:gdLst/>
              <a:ahLst/>
              <a:cxnLst/>
              <a:rect l="l" t="t" r="r" b="b"/>
              <a:pathLst>
                <a:path w="47232" h="58761" extrusionOk="0">
                  <a:moveTo>
                    <a:pt x="23617" y="0"/>
                  </a:moveTo>
                  <a:cubicBezTo>
                    <a:pt x="22723" y="10902"/>
                    <a:pt x="21900" y="17404"/>
                    <a:pt x="19569" y="21488"/>
                  </a:cubicBezTo>
                  <a:cubicBezTo>
                    <a:pt x="17655" y="20353"/>
                    <a:pt x="15481" y="18448"/>
                    <a:pt x="12709" y="15762"/>
                  </a:cubicBezTo>
                  <a:cubicBezTo>
                    <a:pt x="12665" y="15720"/>
                    <a:pt x="12619" y="15702"/>
                    <a:pt x="12574" y="15702"/>
                  </a:cubicBezTo>
                  <a:cubicBezTo>
                    <a:pt x="12407" y="15702"/>
                    <a:pt x="12270" y="15955"/>
                    <a:pt x="12401" y="16155"/>
                  </a:cubicBezTo>
                  <a:cubicBezTo>
                    <a:pt x="14600" y="19495"/>
                    <a:pt x="16178" y="22129"/>
                    <a:pt x="17139" y="24458"/>
                  </a:cubicBezTo>
                  <a:cubicBezTo>
                    <a:pt x="13850" y="27273"/>
                    <a:pt x="8647" y="28281"/>
                    <a:pt x="1" y="29380"/>
                  </a:cubicBezTo>
                  <a:cubicBezTo>
                    <a:pt x="8764" y="30494"/>
                    <a:pt x="13992" y="31514"/>
                    <a:pt x="17273" y="34417"/>
                  </a:cubicBezTo>
                  <a:cubicBezTo>
                    <a:pt x="16362" y="36798"/>
                    <a:pt x="14829" y="39501"/>
                    <a:pt x="12671" y="42950"/>
                  </a:cubicBezTo>
                  <a:cubicBezTo>
                    <a:pt x="12545" y="43153"/>
                    <a:pt x="12683" y="43400"/>
                    <a:pt x="12848" y="43400"/>
                  </a:cubicBezTo>
                  <a:cubicBezTo>
                    <a:pt x="12894" y="43400"/>
                    <a:pt x="12942" y="43380"/>
                    <a:pt x="12987" y="43334"/>
                  </a:cubicBezTo>
                  <a:cubicBezTo>
                    <a:pt x="15672" y="40598"/>
                    <a:pt x="17788" y="38638"/>
                    <a:pt x="19662" y="37440"/>
                  </a:cubicBezTo>
                  <a:cubicBezTo>
                    <a:pt x="21922" y="41532"/>
                    <a:pt x="22736" y="48005"/>
                    <a:pt x="23617" y="58760"/>
                  </a:cubicBezTo>
                  <a:cubicBezTo>
                    <a:pt x="24512" y="47860"/>
                    <a:pt x="25333" y="41358"/>
                    <a:pt x="27664" y="37275"/>
                  </a:cubicBezTo>
                  <a:cubicBezTo>
                    <a:pt x="29577" y="38408"/>
                    <a:pt x="31751" y="40315"/>
                    <a:pt x="34523" y="43000"/>
                  </a:cubicBezTo>
                  <a:cubicBezTo>
                    <a:pt x="34567" y="43042"/>
                    <a:pt x="34614" y="43060"/>
                    <a:pt x="34658" y="43060"/>
                  </a:cubicBezTo>
                  <a:cubicBezTo>
                    <a:pt x="34825" y="43060"/>
                    <a:pt x="34962" y="42807"/>
                    <a:pt x="34832" y="42607"/>
                  </a:cubicBezTo>
                  <a:cubicBezTo>
                    <a:pt x="32634" y="39267"/>
                    <a:pt x="31056" y="36633"/>
                    <a:pt x="30093" y="34303"/>
                  </a:cubicBezTo>
                  <a:cubicBezTo>
                    <a:pt x="33382" y="31489"/>
                    <a:pt x="38587" y="30481"/>
                    <a:pt x="47231" y="29381"/>
                  </a:cubicBezTo>
                  <a:cubicBezTo>
                    <a:pt x="38471" y="28268"/>
                    <a:pt x="33243" y="27247"/>
                    <a:pt x="29962" y="24345"/>
                  </a:cubicBezTo>
                  <a:cubicBezTo>
                    <a:pt x="30872" y="21964"/>
                    <a:pt x="32404" y="19261"/>
                    <a:pt x="34563" y="15812"/>
                  </a:cubicBezTo>
                  <a:cubicBezTo>
                    <a:pt x="34690" y="15609"/>
                    <a:pt x="34551" y="15363"/>
                    <a:pt x="34387" y="15363"/>
                  </a:cubicBezTo>
                  <a:cubicBezTo>
                    <a:pt x="34341" y="15363"/>
                    <a:pt x="34293" y="15382"/>
                    <a:pt x="34248" y="15428"/>
                  </a:cubicBezTo>
                  <a:cubicBezTo>
                    <a:pt x="31563" y="18164"/>
                    <a:pt x="29446" y="20125"/>
                    <a:pt x="27573" y="21323"/>
                  </a:cubicBezTo>
                  <a:cubicBezTo>
                    <a:pt x="25311" y="17231"/>
                    <a:pt x="24499" y="10757"/>
                    <a:pt x="23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9" name="Google Shape;649;p27"/>
          <p:cNvSpPr/>
          <p:nvPr/>
        </p:nvSpPr>
        <p:spPr>
          <a:xfrm>
            <a:off x="2327700" y="78575"/>
            <a:ext cx="420900" cy="4209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7"/>
          <p:cNvSpPr/>
          <p:nvPr/>
        </p:nvSpPr>
        <p:spPr>
          <a:xfrm>
            <a:off x="720000" y="78575"/>
            <a:ext cx="420900" cy="420900"/>
          </a:xfrm>
          <a:prstGeom prst="ellipse">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27"/>
          <p:cNvSpPr/>
          <p:nvPr/>
        </p:nvSpPr>
        <p:spPr>
          <a:xfrm>
            <a:off x="797549" y="156124"/>
            <a:ext cx="265791" cy="265791"/>
          </a:xfrm>
          <a:custGeom>
            <a:avLst/>
            <a:gdLst/>
            <a:ahLst/>
            <a:cxnLst/>
            <a:rect l="l" t="t" r="r" b="b"/>
            <a:pathLst>
              <a:path w="45925" h="45925" extrusionOk="0">
                <a:moveTo>
                  <a:pt x="12814" y="0"/>
                </a:moveTo>
                <a:lnTo>
                  <a:pt x="12814" y="0"/>
                </a:lnTo>
                <a:cubicBezTo>
                  <a:pt x="15347" y="10305"/>
                  <a:pt x="14817" y="14246"/>
                  <a:pt x="8799" y="14246"/>
                </a:cubicBezTo>
                <a:cubicBezTo>
                  <a:pt x="6622" y="14246"/>
                  <a:pt x="3728" y="13730"/>
                  <a:pt x="0" y="12814"/>
                </a:cubicBezTo>
                <a:lnTo>
                  <a:pt x="0" y="12814"/>
                </a:lnTo>
                <a:cubicBezTo>
                  <a:pt x="14032" y="19015"/>
                  <a:pt x="14032" y="26909"/>
                  <a:pt x="0" y="33110"/>
                </a:cubicBezTo>
                <a:cubicBezTo>
                  <a:pt x="3727" y="32194"/>
                  <a:pt x="6622" y="31679"/>
                  <a:pt x="8799" y="31679"/>
                </a:cubicBezTo>
                <a:cubicBezTo>
                  <a:pt x="14817" y="31679"/>
                  <a:pt x="15347" y="35619"/>
                  <a:pt x="12814" y="45924"/>
                </a:cubicBezTo>
                <a:cubicBezTo>
                  <a:pt x="15915" y="38908"/>
                  <a:pt x="19439" y="35400"/>
                  <a:pt x="22962" y="35400"/>
                </a:cubicBezTo>
                <a:cubicBezTo>
                  <a:pt x="26486" y="35400"/>
                  <a:pt x="30010" y="38908"/>
                  <a:pt x="33111" y="45924"/>
                </a:cubicBezTo>
                <a:cubicBezTo>
                  <a:pt x="30577" y="35619"/>
                  <a:pt x="31107" y="31679"/>
                  <a:pt x="37126" y="31679"/>
                </a:cubicBezTo>
                <a:cubicBezTo>
                  <a:pt x="39303" y="31679"/>
                  <a:pt x="42197" y="32194"/>
                  <a:pt x="45924" y="33110"/>
                </a:cubicBezTo>
                <a:cubicBezTo>
                  <a:pt x="31892" y="26909"/>
                  <a:pt x="31892" y="19015"/>
                  <a:pt x="45924" y="12814"/>
                </a:cubicBezTo>
                <a:lnTo>
                  <a:pt x="45924" y="12814"/>
                </a:lnTo>
                <a:cubicBezTo>
                  <a:pt x="42197" y="13730"/>
                  <a:pt x="39302" y="14246"/>
                  <a:pt x="37126" y="14246"/>
                </a:cubicBezTo>
                <a:cubicBezTo>
                  <a:pt x="31107" y="14246"/>
                  <a:pt x="30577" y="10305"/>
                  <a:pt x="33111" y="0"/>
                </a:cubicBezTo>
                <a:lnTo>
                  <a:pt x="33111" y="0"/>
                </a:lnTo>
                <a:cubicBezTo>
                  <a:pt x="30010" y="7016"/>
                  <a:pt x="26486" y="10524"/>
                  <a:pt x="22962" y="10524"/>
                </a:cubicBezTo>
                <a:cubicBezTo>
                  <a:pt x="19439" y="10524"/>
                  <a:pt x="15915" y="7016"/>
                  <a:pt x="12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27"/>
          <p:cNvSpPr/>
          <p:nvPr/>
        </p:nvSpPr>
        <p:spPr>
          <a:xfrm>
            <a:off x="2405249" y="156124"/>
            <a:ext cx="265791" cy="265791"/>
          </a:xfrm>
          <a:custGeom>
            <a:avLst/>
            <a:gdLst/>
            <a:ahLst/>
            <a:cxnLst/>
            <a:rect l="l" t="t" r="r" b="b"/>
            <a:pathLst>
              <a:path w="45925" h="45925" extrusionOk="0">
                <a:moveTo>
                  <a:pt x="12814" y="0"/>
                </a:moveTo>
                <a:lnTo>
                  <a:pt x="12814" y="0"/>
                </a:lnTo>
                <a:cubicBezTo>
                  <a:pt x="15347" y="10305"/>
                  <a:pt x="14817" y="14246"/>
                  <a:pt x="8799" y="14246"/>
                </a:cubicBezTo>
                <a:cubicBezTo>
                  <a:pt x="6622" y="14246"/>
                  <a:pt x="3728" y="13730"/>
                  <a:pt x="0" y="12814"/>
                </a:cubicBezTo>
                <a:lnTo>
                  <a:pt x="0" y="12814"/>
                </a:lnTo>
                <a:cubicBezTo>
                  <a:pt x="14032" y="19015"/>
                  <a:pt x="14032" y="26909"/>
                  <a:pt x="0" y="33110"/>
                </a:cubicBezTo>
                <a:cubicBezTo>
                  <a:pt x="3727" y="32194"/>
                  <a:pt x="6622" y="31679"/>
                  <a:pt x="8799" y="31679"/>
                </a:cubicBezTo>
                <a:cubicBezTo>
                  <a:pt x="14817" y="31679"/>
                  <a:pt x="15347" y="35619"/>
                  <a:pt x="12814" y="45924"/>
                </a:cubicBezTo>
                <a:cubicBezTo>
                  <a:pt x="15915" y="38908"/>
                  <a:pt x="19439" y="35400"/>
                  <a:pt x="22962" y="35400"/>
                </a:cubicBezTo>
                <a:cubicBezTo>
                  <a:pt x="26486" y="35400"/>
                  <a:pt x="30010" y="38908"/>
                  <a:pt x="33111" y="45924"/>
                </a:cubicBezTo>
                <a:cubicBezTo>
                  <a:pt x="30577" y="35619"/>
                  <a:pt x="31107" y="31679"/>
                  <a:pt x="37126" y="31679"/>
                </a:cubicBezTo>
                <a:cubicBezTo>
                  <a:pt x="39303" y="31679"/>
                  <a:pt x="42197" y="32194"/>
                  <a:pt x="45924" y="33110"/>
                </a:cubicBezTo>
                <a:cubicBezTo>
                  <a:pt x="31892" y="26909"/>
                  <a:pt x="31892" y="19015"/>
                  <a:pt x="45924" y="12814"/>
                </a:cubicBezTo>
                <a:lnTo>
                  <a:pt x="45924" y="12814"/>
                </a:lnTo>
                <a:cubicBezTo>
                  <a:pt x="42197" y="13730"/>
                  <a:pt x="39302" y="14246"/>
                  <a:pt x="37126" y="14246"/>
                </a:cubicBezTo>
                <a:cubicBezTo>
                  <a:pt x="31107" y="14246"/>
                  <a:pt x="30577" y="10305"/>
                  <a:pt x="33111" y="0"/>
                </a:cubicBezTo>
                <a:lnTo>
                  <a:pt x="33111" y="0"/>
                </a:lnTo>
                <a:cubicBezTo>
                  <a:pt x="30010" y="7016"/>
                  <a:pt x="26486" y="10524"/>
                  <a:pt x="22962" y="10524"/>
                </a:cubicBezTo>
                <a:cubicBezTo>
                  <a:pt x="19439" y="10524"/>
                  <a:pt x="15915" y="7016"/>
                  <a:pt x="12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7"/>
          <p:cNvSpPr/>
          <p:nvPr/>
        </p:nvSpPr>
        <p:spPr>
          <a:xfrm>
            <a:off x="7199250" y="78575"/>
            <a:ext cx="420900" cy="420900"/>
          </a:xfrm>
          <a:prstGeom prst="ellipse">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27"/>
          <p:cNvSpPr/>
          <p:nvPr/>
        </p:nvSpPr>
        <p:spPr>
          <a:xfrm>
            <a:off x="8086325" y="130738"/>
            <a:ext cx="254462" cy="316575"/>
          </a:xfrm>
          <a:custGeom>
            <a:avLst/>
            <a:gdLst/>
            <a:ahLst/>
            <a:cxnLst/>
            <a:rect l="l" t="t" r="r" b="b"/>
            <a:pathLst>
              <a:path w="47232" h="58761" extrusionOk="0">
                <a:moveTo>
                  <a:pt x="23617" y="0"/>
                </a:moveTo>
                <a:cubicBezTo>
                  <a:pt x="22723" y="10902"/>
                  <a:pt x="21900" y="17404"/>
                  <a:pt x="19569" y="21488"/>
                </a:cubicBezTo>
                <a:cubicBezTo>
                  <a:pt x="17655" y="20353"/>
                  <a:pt x="15481" y="18448"/>
                  <a:pt x="12709" y="15762"/>
                </a:cubicBezTo>
                <a:cubicBezTo>
                  <a:pt x="12665" y="15720"/>
                  <a:pt x="12619" y="15702"/>
                  <a:pt x="12574" y="15702"/>
                </a:cubicBezTo>
                <a:cubicBezTo>
                  <a:pt x="12407" y="15702"/>
                  <a:pt x="12270" y="15955"/>
                  <a:pt x="12401" y="16155"/>
                </a:cubicBezTo>
                <a:cubicBezTo>
                  <a:pt x="14600" y="19495"/>
                  <a:pt x="16178" y="22129"/>
                  <a:pt x="17139" y="24458"/>
                </a:cubicBezTo>
                <a:cubicBezTo>
                  <a:pt x="13850" y="27273"/>
                  <a:pt x="8647" y="28281"/>
                  <a:pt x="1" y="29380"/>
                </a:cubicBezTo>
                <a:cubicBezTo>
                  <a:pt x="8764" y="30494"/>
                  <a:pt x="13992" y="31514"/>
                  <a:pt x="17273" y="34417"/>
                </a:cubicBezTo>
                <a:cubicBezTo>
                  <a:pt x="16362" y="36798"/>
                  <a:pt x="14829" y="39501"/>
                  <a:pt x="12671" y="42950"/>
                </a:cubicBezTo>
                <a:cubicBezTo>
                  <a:pt x="12545" y="43153"/>
                  <a:pt x="12683" y="43400"/>
                  <a:pt x="12848" y="43400"/>
                </a:cubicBezTo>
                <a:cubicBezTo>
                  <a:pt x="12894" y="43400"/>
                  <a:pt x="12942" y="43380"/>
                  <a:pt x="12987" y="43334"/>
                </a:cubicBezTo>
                <a:cubicBezTo>
                  <a:pt x="15672" y="40598"/>
                  <a:pt x="17788" y="38638"/>
                  <a:pt x="19662" y="37440"/>
                </a:cubicBezTo>
                <a:cubicBezTo>
                  <a:pt x="21922" y="41532"/>
                  <a:pt x="22736" y="48005"/>
                  <a:pt x="23617" y="58760"/>
                </a:cubicBezTo>
                <a:cubicBezTo>
                  <a:pt x="24512" y="47860"/>
                  <a:pt x="25333" y="41358"/>
                  <a:pt x="27664" y="37275"/>
                </a:cubicBezTo>
                <a:cubicBezTo>
                  <a:pt x="29577" y="38408"/>
                  <a:pt x="31751" y="40315"/>
                  <a:pt x="34523" y="43000"/>
                </a:cubicBezTo>
                <a:cubicBezTo>
                  <a:pt x="34567" y="43042"/>
                  <a:pt x="34614" y="43060"/>
                  <a:pt x="34658" y="43060"/>
                </a:cubicBezTo>
                <a:cubicBezTo>
                  <a:pt x="34825" y="43060"/>
                  <a:pt x="34962" y="42807"/>
                  <a:pt x="34832" y="42607"/>
                </a:cubicBezTo>
                <a:cubicBezTo>
                  <a:pt x="32634" y="39267"/>
                  <a:pt x="31056" y="36633"/>
                  <a:pt x="30093" y="34303"/>
                </a:cubicBezTo>
                <a:cubicBezTo>
                  <a:pt x="33382" y="31489"/>
                  <a:pt x="38587" y="30481"/>
                  <a:pt x="47231" y="29381"/>
                </a:cubicBezTo>
                <a:cubicBezTo>
                  <a:pt x="38471" y="28268"/>
                  <a:pt x="33243" y="27247"/>
                  <a:pt x="29962" y="24345"/>
                </a:cubicBezTo>
                <a:cubicBezTo>
                  <a:pt x="30872" y="21964"/>
                  <a:pt x="32404" y="19261"/>
                  <a:pt x="34563" y="15812"/>
                </a:cubicBezTo>
                <a:cubicBezTo>
                  <a:pt x="34690" y="15609"/>
                  <a:pt x="34551" y="15363"/>
                  <a:pt x="34387" y="15363"/>
                </a:cubicBezTo>
                <a:cubicBezTo>
                  <a:pt x="34341" y="15363"/>
                  <a:pt x="34293" y="15382"/>
                  <a:pt x="34248" y="15428"/>
                </a:cubicBezTo>
                <a:cubicBezTo>
                  <a:pt x="31563" y="18164"/>
                  <a:pt x="29446" y="20125"/>
                  <a:pt x="27573" y="21323"/>
                </a:cubicBezTo>
                <a:cubicBezTo>
                  <a:pt x="25311" y="17231"/>
                  <a:pt x="24499" y="10757"/>
                  <a:pt x="23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27"/>
          <p:cNvSpPr/>
          <p:nvPr/>
        </p:nvSpPr>
        <p:spPr>
          <a:xfrm>
            <a:off x="6395400" y="78575"/>
            <a:ext cx="420900" cy="4209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7"/>
          <p:cNvSpPr/>
          <p:nvPr/>
        </p:nvSpPr>
        <p:spPr>
          <a:xfrm>
            <a:off x="7276799" y="156124"/>
            <a:ext cx="265791" cy="265791"/>
          </a:xfrm>
          <a:custGeom>
            <a:avLst/>
            <a:gdLst/>
            <a:ahLst/>
            <a:cxnLst/>
            <a:rect l="l" t="t" r="r" b="b"/>
            <a:pathLst>
              <a:path w="45925" h="45925" extrusionOk="0">
                <a:moveTo>
                  <a:pt x="12814" y="0"/>
                </a:moveTo>
                <a:lnTo>
                  <a:pt x="12814" y="0"/>
                </a:lnTo>
                <a:cubicBezTo>
                  <a:pt x="15347" y="10305"/>
                  <a:pt x="14817" y="14246"/>
                  <a:pt x="8799" y="14246"/>
                </a:cubicBezTo>
                <a:cubicBezTo>
                  <a:pt x="6622" y="14246"/>
                  <a:pt x="3728" y="13730"/>
                  <a:pt x="0" y="12814"/>
                </a:cubicBezTo>
                <a:lnTo>
                  <a:pt x="0" y="12814"/>
                </a:lnTo>
                <a:cubicBezTo>
                  <a:pt x="14032" y="19015"/>
                  <a:pt x="14032" y="26909"/>
                  <a:pt x="0" y="33110"/>
                </a:cubicBezTo>
                <a:cubicBezTo>
                  <a:pt x="3727" y="32194"/>
                  <a:pt x="6622" y="31679"/>
                  <a:pt x="8799" y="31679"/>
                </a:cubicBezTo>
                <a:cubicBezTo>
                  <a:pt x="14817" y="31679"/>
                  <a:pt x="15347" y="35619"/>
                  <a:pt x="12814" y="45924"/>
                </a:cubicBezTo>
                <a:cubicBezTo>
                  <a:pt x="15915" y="38908"/>
                  <a:pt x="19439" y="35400"/>
                  <a:pt x="22962" y="35400"/>
                </a:cubicBezTo>
                <a:cubicBezTo>
                  <a:pt x="26486" y="35400"/>
                  <a:pt x="30010" y="38908"/>
                  <a:pt x="33111" y="45924"/>
                </a:cubicBezTo>
                <a:cubicBezTo>
                  <a:pt x="30577" y="35619"/>
                  <a:pt x="31107" y="31679"/>
                  <a:pt x="37126" y="31679"/>
                </a:cubicBezTo>
                <a:cubicBezTo>
                  <a:pt x="39303" y="31679"/>
                  <a:pt x="42197" y="32194"/>
                  <a:pt x="45924" y="33110"/>
                </a:cubicBezTo>
                <a:cubicBezTo>
                  <a:pt x="31892" y="26909"/>
                  <a:pt x="31892" y="19015"/>
                  <a:pt x="45924" y="12814"/>
                </a:cubicBezTo>
                <a:lnTo>
                  <a:pt x="45924" y="12814"/>
                </a:lnTo>
                <a:cubicBezTo>
                  <a:pt x="42197" y="13730"/>
                  <a:pt x="39302" y="14246"/>
                  <a:pt x="37126" y="14246"/>
                </a:cubicBezTo>
                <a:cubicBezTo>
                  <a:pt x="31107" y="14246"/>
                  <a:pt x="30577" y="10305"/>
                  <a:pt x="33111" y="0"/>
                </a:cubicBezTo>
                <a:lnTo>
                  <a:pt x="33111" y="0"/>
                </a:lnTo>
                <a:cubicBezTo>
                  <a:pt x="30010" y="7016"/>
                  <a:pt x="26486" y="10524"/>
                  <a:pt x="22962" y="10524"/>
                </a:cubicBezTo>
                <a:cubicBezTo>
                  <a:pt x="19439" y="10524"/>
                  <a:pt x="15915" y="7016"/>
                  <a:pt x="12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7"/>
          <p:cNvSpPr/>
          <p:nvPr/>
        </p:nvSpPr>
        <p:spPr>
          <a:xfrm>
            <a:off x="6478625" y="130738"/>
            <a:ext cx="254462" cy="316575"/>
          </a:xfrm>
          <a:custGeom>
            <a:avLst/>
            <a:gdLst/>
            <a:ahLst/>
            <a:cxnLst/>
            <a:rect l="l" t="t" r="r" b="b"/>
            <a:pathLst>
              <a:path w="47232" h="58761" extrusionOk="0">
                <a:moveTo>
                  <a:pt x="23617" y="0"/>
                </a:moveTo>
                <a:cubicBezTo>
                  <a:pt x="22723" y="10902"/>
                  <a:pt x="21900" y="17404"/>
                  <a:pt x="19569" y="21488"/>
                </a:cubicBezTo>
                <a:cubicBezTo>
                  <a:pt x="17655" y="20353"/>
                  <a:pt x="15481" y="18448"/>
                  <a:pt x="12709" y="15762"/>
                </a:cubicBezTo>
                <a:cubicBezTo>
                  <a:pt x="12665" y="15720"/>
                  <a:pt x="12619" y="15702"/>
                  <a:pt x="12574" y="15702"/>
                </a:cubicBezTo>
                <a:cubicBezTo>
                  <a:pt x="12407" y="15702"/>
                  <a:pt x="12270" y="15955"/>
                  <a:pt x="12401" y="16155"/>
                </a:cubicBezTo>
                <a:cubicBezTo>
                  <a:pt x="14600" y="19495"/>
                  <a:pt x="16178" y="22129"/>
                  <a:pt x="17139" y="24458"/>
                </a:cubicBezTo>
                <a:cubicBezTo>
                  <a:pt x="13850" y="27273"/>
                  <a:pt x="8647" y="28281"/>
                  <a:pt x="1" y="29380"/>
                </a:cubicBezTo>
                <a:cubicBezTo>
                  <a:pt x="8764" y="30494"/>
                  <a:pt x="13992" y="31514"/>
                  <a:pt x="17273" y="34417"/>
                </a:cubicBezTo>
                <a:cubicBezTo>
                  <a:pt x="16362" y="36798"/>
                  <a:pt x="14829" y="39501"/>
                  <a:pt x="12671" y="42950"/>
                </a:cubicBezTo>
                <a:cubicBezTo>
                  <a:pt x="12545" y="43153"/>
                  <a:pt x="12683" y="43400"/>
                  <a:pt x="12848" y="43400"/>
                </a:cubicBezTo>
                <a:cubicBezTo>
                  <a:pt x="12894" y="43400"/>
                  <a:pt x="12942" y="43380"/>
                  <a:pt x="12987" y="43334"/>
                </a:cubicBezTo>
                <a:cubicBezTo>
                  <a:pt x="15672" y="40598"/>
                  <a:pt x="17788" y="38638"/>
                  <a:pt x="19662" y="37440"/>
                </a:cubicBezTo>
                <a:cubicBezTo>
                  <a:pt x="21922" y="41532"/>
                  <a:pt x="22736" y="48005"/>
                  <a:pt x="23617" y="58760"/>
                </a:cubicBezTo>
                <a:cubicBezTo>
                  <a:pt x="24512" y="47860"/>
                  <a:pt x="25333" y="41358"/>
                  <a:pt x="27664" y="37275"/>
                </a:cubicBezTo>
                <a:cubicBezTo>
                  <a:pt x="29577" y="38408"/>
                  <a:pt x="31751" y="40315"/>
                  <a:pt x="34523" y="43000"/>
                </a:cubicBezTo>
                <a:cubicBezTo>
                  <a:pt x="34567" y="43042"/>
                  <a:pt x="34614" y="43060"/>
                  <a:pt x="34658" y="43060"/>
                </a:cubicBezTo>
                <a:cubicBezTo>
                  <a:pt x="34825" y="43060"/>
                  <a:pt x="34962" y="42807"/>
                  <a:pt x="34832" y="42607"/>
                </a:cubicBezTo>
                <a:cubicBezTo>
                  <a:pt x="32634" y="39267"/>
                  <a:pt x="31056" y="36633"/>
                  <a:pt x="30093" y="34303"/>
                </a:cubicBezTo>
                <a:cubicBezTo>
                  <a:pt x="33382" y="31489"/>
                  <a:pt x="38587" y="30481"/>
                  <a:pt x="47231" y="29381"/>
                </a:cubicBezTo>
                <a:cubicBezTo>
                  <a:pt x="38471" y="28268"/>
                  <a:pt x="33243" y="27247"/>
                  <a:pt x="29962" y="24345"/>
                </a:cubicBezTo>
                <a:cubicBezTo>
                  <a:pt x="30872" y="21964"/>
                  <a:pt x="32404" y="19261"/>
                  <a:pt x="34563" y="15812"/>
                </a:cubicBezTo>
                <a:cubicBezTo>
                  <a:pt x="34690" y="15609"/>
                  <a:pt x="34551" y="15363"/>
                  <a:pt x="34387" y="15363"/>
                </a:cubicBezTo>
                <a:cubicBezTo>
                  <a:pt x="34341" y="15363"/>
                  <a:pt x="34293" y="15382"/>
                  <a:pt x="34248" y="15428"/>
                </a:cubicBezTo>
                <a:cubicBezTo>
                  <a:pt x="31563" y="18164"/>
                  <a:pt x="29446" y="20125"/>
                  <a:pt x="27573" y="21323"/>
                </a:cubicBezTo>
                <a:cubicBezTo>
                  <a:pt x="25311" y="17231"/>
                  <a:pt x="24499" y="10757"/>
                  <a:pt x="23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2">
  <p:cSld name="TITLE_ONLY_1_1">
    <p:spTree>
      <p:nvGrpSpPr>
        <p:cNvPr id="1" name="Shape 658"/>
        <p:cNvGrpSpPr/>
        <p:nvPr/>
      </p:nvGrpSpPr>
      <p:grpSpPr>
        <a:xfrm>
          <a:off x="0" y="0"/>
          <a:ext cx="0" cy="0"/>
          <a:chOff x="0" y="0"/>
          <a:chExt cx="0" cy="0"/>
        </a:xfrm>
      </p:grpSpPr>
      <p:sp>
        <p:nvSpPr>
          <p:cNvPr id="659" name="Google Shape;659;p28"/>
          <p:cNvSpPr/>
          <p:nvPr/>
        </p:nvSpPr>
        <p:spPr>
          <a:xfrm>
            <a:off x="1925" y="4725900"/>
            <a:ext cx="1523400" cy="2088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8"/>
          <p:cNvSpPr/>
          <p:nvPr/>
        </p:nvSpPr>
        <p:spPr>
          <a:xfrm>
            <a:off x="1525275" y="4725900"/>
            <a:ext cx="1523400" cy="2088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8"/>
          <p:cNvSpPr/>
          <p:nvPr/>
        </p:nvSpPr>
        <p:spPr>
          <a:xfrm>
            <a:off x="3047800" y="4725900"/>
            <a:ext cx="1523400" cy="2088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8"/>
          <p:cNvSpPr/>
          <p:nvPr/>
        </p:nvSpPr>
        <p:spPr>
          <a:xfrm>
            <a:off x="4571200" y="4725900"/>
            <a:ext cx="1523400" cy="2088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8"/>
          <p:cNvSpPr/>
          <p:nvPr/>
        </p:nvSpPr>
        <p:spPr>
          <a:xfrm>
            <a:off x="6093675" y="4725900"/>
            <a:ext cx="1523400" cy="2088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8"/>
          <p:cNvSpPr/>
          <p:nvPr/>
        </p:nvSpPr>
        <p:spPr>
          <a:xfrm>
            <a:off x="7617125" y="4725900"/>
            <a:ext cx="1523400" cy="2088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8"/>
          <p:cNvSpPr/>
          <p:nvPr/>
        </p:nvSpPr>
        <p:spPr>
          <a:xfrm>
            <a:off x="1925"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sp>
        <p:nvSpPr>
          <p:cNvPr id="666" name="Google Shape;666;p28"/>
          <p:cNvSpPr/>
          <p:nvPr/>
        </p:nvSpPr>
        <p:spPr>
          <a:xfrm>
            <a:off x="6842200"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sp>
        <p:nvSpPr>
          <p:cNvPr id="667" name="Google Shape;667;p28"/>
          <p:cNvSpPr/>
          <p:nvPr/>
        </p:nvSpPr>
        <p:spPr>
          <a:xfrm>
            <a:off x="2301725" y="4934700"/>
            <a:ext cx="45405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grpSp>
        <p:nvGrpSpPr>
          <p:cNvPr id="668" name="Google Shape;668;p28"/>
          <p:cNvGrpSpPr/>
          <p:nvPr/>
        </p:nvGrpSpPr>
        <p:grpSpPr>
          <a:xfrm>
            <a:off x="4361550" y="78575"/>
            <a:ext cx="420900" cy="420900"/>
            <a:chOff x="509550" y="78575"/>
            <a:chExt cx="420900" cy="420900"/>
          </a:xfrm>
        </p:grpSpPr>
        <p:sp>
          <p:nvSpPr>
            <p:cNvPr id="669" name="Google Shape;669;p28"/>
            <p:cNvSpPr/>
            <p:nvPr/>
          </p:nvSpPr>
          <p:spPr>
            <a:xfrm>
              <a:off x="509550" y="78575"/>
              <a:ext cx="420900" cy="420900"/>
            </a:xfrm>
            <a:prstGeom prst="ellipse">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8"/>
            <p:cNvSpPr/>
            <p:nvPr/>
          </p:nvSpPr>
          <p:spPr>
            <a:xfrm>
              <a:off x="592775" y="130738"/>
              <a:ext cx="254462" cy="316575"/>
            </a:xfrm>
            <a:custGeom>
              <a:avLst/>
              <a:gdLst/>
              <a:ahLst/>
              <a:cxnLst/>
              <a:rect l="l" t="t" r="r" b="b"/>
              <a:pathLst>
                <a:path w="47232" h="58761" extrusionOk="0">
                  <a:moveTo>
                    <a:pt x="23617" y="0"/>
                  </a:moveTo>
                  <a:cubicBezTo>
                    <a:pt x="22723" y="10902"/>
                    <a:pt x="21900" y="17404"/>
                    <a:pt x="19569" y="21488"/>
                  </a:cubicBezTo>
                  <a:cubicBezTo>
                    <a:pt x="17655" y="20353"/>
                    <a:pt x="15481" y="18448"/>
                    <a:pt x="12709" y="15762"/>
                  </a:cubicBezTo>
                  <a:cubicBezTo>
                    <a:pt x="12665" y="15720"/>
                    <a:pt x="12619" y="15702"/>
                    <a:pt x="12574" y="15702"/>
                  </a:cubicBezTo>
                  <a:cubicBezTo>
                    <a:pt x="12407" y="15702"/>
                    <a:pt x="12270" y="15955"/>
                    <a:pt x="12401" y="16155"/>
                  </a:cubicBezTo>
                  <a:cubicBezTo>
                    <a:pt x="14600" y="19495"/>
                    <a:pt x="16178" y="22129"/>
                    <a:pt x="17139" y="24458"/>
                  </a:cubicBezTo>
                  <a:cubicBezTo>
                    <a:pt x="13850" y="27273"/>
                    <a:pt x="8647" y="28281"/>
                    <a:pt x="1" y="29380"/>
                  </a:cubicBezTo>
                  <a:cubicBezTo>
                    <a:pt x="8764" y="30494"/>
                    <a:pt x="13992" y="31514"/>
                    <a:pt x="17273" y="34417"/>
                  </a:cubicBezTo>
                  <a:cubicBezTo>
                    <a:pt x="16362" y="36798"/>
                    <a:pt x="14829" y="39501"/>
                    <a:pt x="12671" y="42950"/>
                  </a:cubicBezTo>
                  <a:cubicBezTo>
                    <a:pt x="12545" y="43153"/>
                    <a:pt x="12683" y="43400"/>
                    <a:pt x="12848" y="43400"/>
                  </a:cubicBezTo>
                  <a:cubicBezTo>
                    <a:pt x="12894" y="43400"/>
                    <a:pt x="12942" y="43380"/>
                    <a:pt x="12987" y="43334"/>
                  </a:cubicBezTo>
                  <a:cubicBezTo>
                    <a:pt x="15672" y="40598"/>
                    <a:pt x="17788" y="38638"/>
                    <a:pt x="19662" y="37440"/>
                  </a:cubicBezTo>
                  <a:cubicBezTo>
                    <a:pt x="21922" y="41532"/>
                    <a:pt x="22736" y="48005"/>
                    <a:pt x="23617" y="58760"/>
                  </a:cubicBezTo>
                  <a:cubicBezTo>
                    <a:pt x="24512" y="47860"/>
                    <a:pt x="25333" y="41358"/>
                    <a:pt x="27664" y="37275"/>
                  </a:cubicBezTo>
                  <a:cubicBezTo>
                    <a:pt x="29577" y="38408"/>
                    <a:pt x="31751" y="40315"/>
                    <a:pt x="34523" y="43000"/>
                  </a:cubicBezTo>
                  <a:cubicBezTo>
                    <a:pt x="34567" y="43042"/>
                    <a:pt x="34614" y="43060"/>
                    <a:pt x="34658" y="43060"/>
                  </a:cubicBezTo>
                  <a:cubicBezTo>
                    <a:pt x="34825" y="43060"/>
                    <a:pt x="34962" y="42807"/>
                    <a:pt x="34832" y="42607"/>
                  </a:cubicBezTo>
                  <a:cubicBezTo>
                    <a:pt x="32634" y="39267"/>
                    <a:pt x="31056" y="36633"/>
                    <a:pt x="30093" y="34303"/>
                  </a:cubicBezTo>
                  <a:cubicBezTo>
                    <a:pt x="33382" y="31489"/>
                    <a:pt x="38587" y="30481"/>
                    <a:pt x="47231" y="29381"/>
                  </a:cubicBezTo>
                  <a:cubicBezTo>
                    <a:pt x="38471" y="28268"/>
                    <a:pt x="33243" y="27247"/>
                    <a:pt x="29962" y="24345"/>
                  </a:cubicBezTo>
                  <a:cubicBezTo>
                    <a:pt x="30872" y="21964"/>
                    <a:pt x="32404" y="19261"/>
                    <a:pt x="34563" y="15812"/>
                  </a:cubicBezTo>
                  <a:cubicBezTo>
                    <a:pt x="34690" y="15609"/>
                    <a:pt x="34551" y="15363"/>
                    <a:pt x="34387" y="15363"/>
                  </a:cubicBezTo>
                  <a:cubicBezTo>
                    <a:pt x="34341" y="15363"/>
                    <a:pt x="34293" y="15382"/>
                    <a:pt x="34248" y="15428"/>
                  </a:cubicBezTo>
                  <a:cubicBezTo>
                    <a:pt x="31563" y="18164"/>
                    <a:pt x="29446" y="20125"/>
                    <a:pt x="27573" y="21323"/>
                  </a:cubicBezTo>
                  <a:cubicBezTo>
                    <a:pt x="25311" y="17231"/>
                    <a:pt x="24499" y="10757"/>
                    <a:pt x="23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1" name="Google Shape;671;p28"/>
          <p:cNvSpPr/>
          <p:nvPr/>
        </p:nvSpPr>
        <p:spPr>
          <a:xfrm>
            <a:off x="5165400" y="78575"/>
            <a:ext cx="420900" cy="4209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8"/>
          <p:cNvSpPr/>
          <p:nvPr/>
        </p:nvSpPr>
        <p:spPr>
          <a:xfrm>
            <a:off x="3557700" y="78575"/>
            <a:ext cx="420900" cy="4209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8"/>
          <p:cNvSpPr/>
          <p:nvPr/>
        </p:nvSpPr>
        <p:spPr>
          <a:xfrm>
            <a:off x="3635249" y="156124"/>
            <a:ext cx="265791" cy="265791"/>
          </a:xfrm>
          <a:custGeom>
            <a:avLst/>
            <a:gdLst/>
            <a:ahLst/>
            <a:cxnLst/>
            <a:rect l="l" t="t" r="r" b="b"/>
            <a:pathLst>
              <a:path w="45925" h="45925" extrusionOk="0">
                <a:moveTo>
                  <a:pt x="12814" y="0"/>
                </a:moveTo>
                <a:lnTo>
                  <a:pt x="12814" y="0"/>
                </a:lnTo>
                <a:cubicBezTo>
                  <a:pt x="15347" y="10305"/>
                  <a:pt x="14817" y="14246"/>
                  <a:pt x="8799" y="14246"/>
                </a:cubicBezTo>
                <a:cubicBezTo>
                  <a:pt x="6622" y="14246"/>
                  <a:pt x="3728" y="13730"/>
                  <a:pt x="0" y="12814"/>
                </a:cubicBezTo>
                <a:lnTo>
                  <a:pt x="0" y="12814"/>
                </a:lnTo>
                <a:cubicBezTo>
                  <a:pt x="14032" y="19015"/>
                  <a:pt x="14032" y="26909"/>
                  <a:pt x="0" y="33110"/>
                </a:cubicBezTo>
                <a:cubicBezTo>
                  <a:pt x="3727" y="32194"/>
                  <a:pt x="6622" y="31679"/>
                  <a:pt x="8799" y="31679"/>
                </a:cubicBezTo>
                <a:cubicBezTo>
                  <a:pt x="14817" y="31679"/>
                  <a:pt x="15347" y="35619"/>
                  <a:pt x="12814" y="45924"/>
                </a:cubicBezTo>
                <a:cubicBezTo>
                  <a:pt x="15915" y="38908"/>
                  <a:pt x="19439" y="35400"/>
                  <a:pt x="22962" y="35400"/>
                </a:cubicBezTo>
                <a:cubicBezTo>
                  <a:pt x="26486" y="35400"/>
                  <a:pt x="30010" y="38908"/>
                  <a:pt x="33111" y="45924"/>
                </a:cubicBezTo>
                <a:cubicBezTo>
                  <a:pt x="30577" y="35619"/>
                  <a:pt x="31107" y="31679"/>
                  <a:pt x="37126" y="31679"/>
                </a:cubicBezTo>
                <a:cubicBezTo>
                  <a:pt x="39303" y="31679"/>
                  <a:pt x="42197" y="32194"/>
                  <a:pt x="45924" y="33110"/>
                </a:cubicBezTo>
                <a:cubicBezTo>
                  <a:pt x="31892" y="26909"/>
                  <a:pt x="31892" y="19015"/>
                  <a:pt x="45924" y="12814"/>
                </a:cubicBezTo>
                <a:lnTo>
                  <a:pt x="45924" y="12814"/>
                </a:lnTo>
                <a:cubicBezTo>
                  <a:pt x="42197" y="13730"/>
                  <a:pt x="39302" y="14246"/>
                  <a:pt x="37126" y="14246"/>
                </a:cubicBezTo>
                <a:cubicBezTo>
                  <a:pt x="31107" y="14246"/>
                  <a:pt x="30577" y="10305"/>
                  <a:pt x="33111" y="0"/>
                </a:cubicBezTo>
                <a:lnTo>
                  <a:pt x="33111" y="0"/>
                </a:lnTo>
                <a:cubicBezTo>
                  <a:pt x="30010" y="7016"/>
                  <a:pt x="26486" y="10524"/>
                  <a:pt x="22962" y="10524"/>
                </a:cubicBezTo>
                <a:cubicBezTo>
                  <a:pt x="19439" y="10524"/>
                  <a:pt x="15915" y="7016"/>
                  <a:pt x="12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8"/>
          <p:cNvSpPr/>
          <p:nvPr/>
        </p:nvSpPr>
        <p:spPr>
          <a:xfrm>
            <a:off x="5242949" y="156124"/>
            <a:ext cx="265791" cy="265791"/>
          </a:xfrm>
          <a:custGeom>
            <a:avLst/>
            <a:gdLst/>
            <a:ahLst/>
            <a:cxnLst/>
            <a:rect l="l" t="t" r="r" b="b"/>
            <a:pathLst>
              <a:path w="45925" h="45925" extrusionOk="0">
                <a:moveTo>
                  <a:pt x="12814" y="0"/>
                </a:moveTo>
                <a:lnTo>
                  <a:pt x="12814" y="0"/>
                </a:lnTo>
                <a:cubicBezTo>
                  <a:pt x="15347" y="10305"/>
                  <a:pt x="14817" y="14246"/>
                  <a:pt x="8799" y="14246"/>
                </a:cubicBezTo>
                <a:cubicBezTo>
                  <a:pt x="6622" y="14246"/>
                  <a:pt x="3728" y="13730"/>
                  <a:pt x="0" y="12814"/>
                </a:cubicBezTo>
                <a:lnTo>
                  <a:pt x="0" y="12814"/>
                </a:lnTo>
                <a:cubicBezTo>
                  <a:pt x="14032" y="19015"/>
                  <a:pt x="14032" y="26909"/>
                  <a:pt x="0" y="33110"/>
                </a:cubicBezTo>
                <a:cubicBezTo>
                  <a:pt x="3727" y="32194"/>
                  <a:pt x="6622" y="31679"/>
                  <a:pt x="8799" y="31679"/>
                </a:cubicBezTo>
                <a:cubicBezTo>
                  <a:pt x="14817" y="31679"/>
                  <a:pt x="15347" y="35619"/>
                  <a:pt x="12814" y="45924"/>
                </a:cubicBezTo>
                <a:cubicBezTo>
                  <a:pt x="15915" y="38908"/>
                  <a:pt x="19439" y="35400"/>
                  <a:pt x="22962" y="35400"/>
                </a:cubicBezTo>
                <a:cubicBezTo>
                  <a:pt x="26486" y="35400"/>
                  <a:pt x="30010" y="38908"/>
                  <a:pt x="33111" y="45924"/>
                </a:cubicBezTo>
                <a:cubicBezTo>
                  <a:pt x="30577" y="35619"/>
                  <a:pt x="31107" y="31679"/>
                  <a:pt x="37126" y="31679"/>
                </a:cubicBezTo>
                <a:cubicBezTo>
                  <a:pt x="39303" y="31679"/>
                  <a:pt x="42197" y="32194"/>
                  <a:pt x="45924" y="33110"/>
                </a:cubicBezTo>
                <a:cubicBezTo>
                  <a:pt x="31892" y="26909"/>
                  <a:pt x="31892" y="19015"/>
                  <a:pt x="45924" y="12814"/>
                </a:cubicBezTo>
                <a:lnTo>
                  <a:pt x="45924" y="12814"/>
                </a:lnTo>
                <a:cubicBezTo>
                  <a:pt x="42197" y="13730"/>
                  <a:pt x="39302" y="14246"/>
                  <a:pt x="37126" y="14246"/>
                </a:cubicBezTo>
                <a:cubicBezTo>
                  <a:pt x="31107" y="14246"/>
                  <a:pt x="30577" y="10305"/>
                  <a:pt x="33111" y="0"/>
                </a:cubicBezTo>
                <a:lnTo>
                  <a:pt x="33111" y="0"/>
                </a:lnTo>
                <a:cubicBezTo>
                  <a:pt x="30010" y="7016"/>
                  <a:pt x="26486" y="10524"/>
                  <a:pt x="22962" y="10524"/>
                </a:cubicBezTo>
                <a:cubicBezTo>
                  <a:pt x="19439" y="10524"/>
                  <a:pt x="15915" y="7016"/>
                  <a:pt x="12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3">
  <p:cSld name="TITLE_AND_BODY_1_1_1">
    <p:spTree>
      <p:nvGrpSpPr>
        <p:cNvPr id="1" name="Shape 675"/>
        <p:cNvGrpSpPr/>
        <p:nvPr/>
      </p:nvGrpSpPr>
      <p:grpSpPr>
        <a:xfrm>
          <a:off x="0" y="0"/>
          <a:ext cx="0" cy="0"/>
          <a:chOff x="0" y="0"/>
          <a:chExt cx="0" cy="0"/>
        </a:xfrm>
      </p:grpSpPr>
      <p:sp>
        <p:nvSpPr>
          <p:cNvPr id="676" name="Google Shape;676;p29"/>
          <p:cNvSpPr/>
          <p:nvPr/>
        </p:nvSpPr>
        <p:spPr>
          <a:xfrm>
            <a:off x="1925" y="4725900"/>
            <a:ext cx="1523400" cy="2088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9"/>
          <p:cNvSpPr/>
          <p:nvPr/>
        </p:nvSpPr>
        <p:spPr>
          <a:xfrm>
            <a:off x="1525275" y="4725900"/>
            <a:ext cx="1523400" cy="2088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9"/>
          <p:cNvSpPr/>
          <p:nvPr/>
        </p:nvSpPr>
        <p:spPr>
          <a:xfrm>
            <a:off x="3047800" y="4725900"/>
            <a:ext cx="1523400" cy="2088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29"/>
          <p:cNvSpPr/>
          <p:nvPr/>
        </p:nvSpPr>
        <p:spPr>
          <a:xfrm>
            <a:off x="4571200" y="4725900"/>
            <a:ext cx="1523400" cy="2088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29"/>
          <p:cNvSpPr/>
          <p:nvPr/>
        </p:nvSpPr>
        <p:spPr>
          <a:xfrm>
            <a:off x="6093675" y="4725900"/>
            <a:ext cx="1523400" cy="2088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9"/>
          <p:cNvSpPr/>
          <p:nvPr/>
        </p:nvSpPr>
        <p:spPr>
          <a:xfrm>
            <a:off x="7617125" y="4725900"/>
            <a:ext cx="1523400" cy="2088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9"/>
          <p:cNvSpPr/>
          <p:nvPr/>
        </p:nvSpPr>
        <p:spPr>
          <a:xfrm>
            <a:off x="1925"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sp>
        <p:nvSpPr>
          <p:cNvPr id="683" name="Google Shape;683;p29"/>
          <p:cNvSpPr/>
          <p:nvPr/>
        </p:nvSpPr>
        <p:spPr>
          <a:xfrm>
            <a:off x="6842200"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sp>
        <p:nvSpPr>
          <p:cNvPr id="684" name="Google Shape;684;p29"/>
          <p:cNvSpPr/>
          <p:nvPr/>
        </p:nvSpPr>
        <p:spPr>
          <a:xfrm>
            <a:off x="2301725" y="4934700"/>
            <a:ext cx="45405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sp>
        <p:nvSpPr>
          <p:cNvPr id="685" name="Google Shape;685;p29"/>
          <p:cNvSpPr/>
          <p:nvPr/>
        </p:nvSpPr>
        <p:spPr>
          <a:xfrm>
            <a:off x="8579450" y="540000"/>
            <a:ext cx="420900" cy="4209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9"/>
          <p:cNvSpPr/>
          <p:nvPr/>
        </p:nvSpPr>
        <p:spPr>
          <a:xfrm>
            <a:off x="8579450" y="1065650"/>
            <a:ext cx="420900" cy="420900"/>
          </a:xfrm>
          <a:prstGeom prst="ellipse">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29"/>
          <p:cNvSpPr/>
          <p:nvPr/>
        </p:nvSpPr>
        <p:spPr>
          <a:xfrm>
            <a:off x="8579450" y="1591300"/>
            <a:ext cx="420900" cy="4209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8" name="Google Shape;688;p29"/>
          <p:cNvGrpSpPr/>
          <p:nvPr/>
        </p:nvGrpSpPr>
        <p:grpSpPr>
          <a:xfrm>
            <a:off x="8612755" y="1099149"/>
            <a:ext cx="354291" cy="353897"/>
            <a:chOff x="447875" y="2297100"/>
            <a:chExt cx="1237050" cy="1235675"/>
          </a:xfrm>
        </p:grpSpPr>
        <p:sp>
          <p:nvSpPr>
            <p:cNvPr id="689" name="Google Shape;689;p29"/>
            <p:cNvSpPr/>
            <p:nvPr/>
          </p:nvSpPr>
          <p:spPr>
            <a:xfrm>
              <a:off x="447875" y="2889100"/>
              <a:ext cx="558500" cy="51775"/>
            </a:xfrm>
            <a:custGeom>
              <a:avLst/>
              <a:gdLst/>
              <a:ahLst/>
              <a:cxnLst/>
              <a:rect l="l" t="t" r="r" b="b"/>
              <a:pathLst>
                <a:path w="22340" h="2071" extrusionOk="0">
                  <a:moveTo>
                    <a:pt x="15693" y="0"/>
                  </a:moveTo>
                  <a:cubicBezTo>
                    <a:pt x="11940" y="0"/>
                    <a:pt x="6881" y="448"/>
                    <a:pt x="113" y="944"/>
                  </a:cubicBezTo>
                  <a:cubicBezTo>
                    <a:pt x="0" y="952"/>
                    <a:pt x="0" y="1117"/>
                    <a:pt x="113" y="1127"/>
                  </a:cubicBezTo>
                  <a:cubicBezTo>
                    <a:pt x="6880" y="1623"/>
                    <a:pt x="11940" y="2071"/>
                    <a:pt x="15693" y="2071"/>
                  </a:cubicBezTo>
                  <a:cubicBezTo>
                    <a:pt x="18657" y="2071"/>
                    <a:pt x="20806" y="1791"/>
                    <a:pt x="22339" y="1035"/>
                  </a:cubicBezTo>
                  <a:cubicBezTo>
                    <a:pt x="20806" y="280"/>
                    <a:pt x="18657" y="0"/>
                    <a:pt x="156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9"/>
            <p:cNvSpPr/>
            <p:nvPr/>
          </p:nvSpPr>
          <p:spPr>
            <a:xfrm>
              <a:off x="1023550" y="2297100"/>
              <a:ext cx="85675" cy="557800"/>
            </a:xfrm>
            <a:custGeom>
              <a:avLst/>
              <a:gdLst/>
              <a:ahLst/>
              <a:cxnLst/>
              <a:rect l="l" t="t" r="r" b="b"/>
              <a:pathLst>
                <a:path w="3427" h="22312" extrusionOk="0">
                  <a:moveTo>
                    <a:pt x="1713" y="1"/>
                  </a:moveTo>
                  <a:cubicBezTo>
                    <a:pt x="1669" y="1"/>
                    <a:pt x="1626" y="29"/>
                    <a:pt x="1622" y="85"/>
                  </a:cubicBezTo>
                  <a:cubicBezTo>
                    <a:pt x="735" y="12199"/>
                    <a:pt x="0" y="18839"/>
                    <a:pt x="1714" y="22312"/>
                  </a:cubicBezTo>
                  <a:cubicBezTo>
                    <a:pt x="3426" y="18839"/>
                    <a:pt x="2693" y="12199"/>
                    <a:pt x="1804" y="85"/>
                  </a:cubicBezTo>
                  <a:cubicBezTo>
                    <a:pt x="1801" y="29"/>
                    <a:pt x="1757" y="1"/>
                    <a:pt x="17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9"/>
            <p:cNvSpPr/>
            <p:nvPr/>
          </p:nvSpPr>
          <p:spPr>
            <a:xfrm>
              <a:off x="1023550" y="2974975"/>
              <a:ext cx="85675" cy="557800"/>
            </a:xfrm>
            <a:custGeom>
              <a:avLst/>
              <a:gdLst/>
              <a:ahLst/>
              <a:cxnLst/>
              <a:rect l="l" t="t" r="r" b="b"/>
              <a:pathLst>
                <a:path w="3427" h="22312" extrusionOk="0">
                  <a:moveTo>
                    <a:pt x="1714" y="0"/>
                  </a:moveTo>
                  <a:cubicBezTo>
                    <a:pt x="0" y="3473"/>
                    <a:pt x="735" y="10113"/>
                    <a:pt x="1622" y="22225"/>
                  </a:cubicBezTo>
                  <a:cubicBezTo>
                    <a:pt x="1626" y="22283"/>
                    <a:pt x="1669" y="22312"/>
                    <a:pt x="1713" y="22312"/>
                  </a:cubicBezTo>
                  <a:cubicBezTo>
                    <a:pt x="1757" y="22312"/>
                    <a:pt x="1801" y="22283"/>
                    <a:pt x="1804" y="22225"/>
                  </a:cubicBezTo>
                  <a:cubicBezTo>
                    <a:pt x="2693" y="10113"/>
                    <a:pt x="3426" y="3473"/>
                    <a:pt x="17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9"/>
            <p:cNvSpPr/>
            <p:nvPr/>
          </p:nvSpPr>
          <p:spPr>
            <a:xfrm>
              <a:off x="1126400" y="2889025"/>
              <a:ext cx="558525" cy="51800"/>
            </a:xfrm>
            <a:custGeom>
              <a:avLst/>
              <a:gdLst/>
              <a:ahLst/>
              <a:cxnLst/>
              <a:rect l="l" t="t" r="r" b="b"/>
              <a:pathLst>
                <a:path w="22341" h="2072" extrusionOk="0">
                  <a:moveTo>
                    <a:pt x="6646" y="1"/>
                  </a:moveTo>
                  <a:cubicBezTo>
                    <a:pt x="3682" y="1"/>
                    <a:pt x="1533" y="280"/>
                    <a:pt x="0" y="1037"/>
                  </a:cubicBezTo>
                  <a:cubicBezTo>
                    <a:pt x="1533" y="1792"/>
                    <a:pt x="3682" y="2071"/>
                    <a:pt x="6646" y="2071"/>
                  </a:cubicBezTo>
                  <a:cubicBezTo>
                    <a:pt x="10399" y="2071"/>
                    <a:pt x="15459" y="1623"/>
                    <a:pt x="22227" y="1127"/>
                  </a:cubicBezTo>
                  <a:cubicBezTo>
                    <a:pt x="22341" y="1120"/>
                    <a:pt x="22341" y="955"/>
                    <a:pt x="22227" y="945"/>
                  </a:cubicBezTo>
                  <a:cubicBezTo>
                    <a:pt x="15459" y="449"/>
                    <a:pt x="10400" y="1"/>
                    <a:pt x="66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9"/>
            <p:cNvSpPr/>
            <p:nvPr/>
          </p:nvSpPr>
          <p:spPr>
            <a:xfrm>
              <a:off x="627900" y="2957375"/>
              <a:ext cx="396000" cy="395175"/>
            </a:xfrm>
            <a:custGeom>
              <a:avLst/>
              <a:gdLst/>
              <a:ahLst/>
              <a:cxnLst/>
              <a:rect l="l" t="t" r="r" b="b"/>
              <a:pathLst>
                <a:path w="15840" h="15807" extrusionOk="0">
                  <a:moveTo>
                    <a:pt x="15839" y="0"/>
                  </a:moveTo>
                  <a:lnTo>
                    <a:pt x="15839" y="0"/>
                  </a:lnTo>
                  <a:cubicBezTo>
                    <a:pt x="12172" y="1246"/>
                    <a:pt x="7996" y="6460"/>
                    <a:pt x="57" y="15651"/>
                  </a:cubicBezTo>
                  <a:cubicBezTo>
                    <a:pt x="0" y="15719"/>
                    <a:pt x="60" y="15806"/>
                    <a:pt x="129" y="15806"/>
                  </a:cubicBezTo>
                  <a:cubicBezTo>
                    <a:pt x="149" y="15806"/>
                    <a:pt x="170" y="15799"/>
                    <a:pt x="188" y="15783"/>
                  </a:cubicBezTo>
                  <a:cubicBezTo>
                    <a:pt x="9381" y="7844"/>
                    <a:pt x="14596" y="3670"/>
                    <a:pt x="158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9"/>
            <p:cNvSpPr/>
            <p:nvPr/>
          </p:nvSpPr>
          <p:spPr>
            <a:xfrm>
              <a:off x="1108825" y="2957450"/>
              <a:ext cx="396000" cy="395100"/>
            </a:xfrm>
            <a:custGeom>
              <a:avLst/>
              <a:gdLst/>
              <a:ahLst/>
              <a:cxnLst/>
              <a:rect l="l" t="t" r="r" b="b"/>
              <a:pathLst>
                <a:path w="15840" h="15804" extrusionOk="0">
                  <a:moveTo>
                    <a:pt x="0" y="0"/>
                  </a:moveTo>
                  <a:lnTo>
                    <a:pt x="0" y="0"/>
                  </a:lnTo>
                  <a:cubicBezTo>
                    <a:pt x="1247" y="3667"/>
                    <a:pt x="6459" y="7842"/>
                    <a:pt x="15651" y="15781"/>
                  </a:cubicBezTo>
                  <a:cubicBezTo>
                    <a:pt x="15671" y="15797"/>
                    <a:pt x="15691" y="15804"/>
                    <a:pt x="15711" y="15804"/>
                  </a:cubicBezTo>
                  <a:cubicBezTo>
                    <a:pt x="15781" y="15804"/>
                    <a:pt x="15840" y="15717"/>
                    <a:pt x="15783" y="15649"/>
                  </a:cubicBezTo>
                  <a:cubicBezTo>
                    <a:pt x="7844" y="6459"/>
                    <a:pt x="3669" y="1243"/>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9"/>
            <p:cNvSpPr/>
            <p:nvPr/>
          </p:nvSpPr>
          <p:spPr>
            <a:xfrm>
              <a:off x="1108850" y="2477375"/>
              <a:ext cx="396000" cy="395100"/>
            </a:xfrm>
            <a:custGeom>
              <a:avLst/>
              <a:gdLst/>
              <a:ahLst/>
              <a:cxnLst/>
              <a:rect l="l" t="t" r="r" b="b"/>
              <a:pathLst>
                <a:path w="15840" h="15804" extrusionOk="0">
                  <a:moveTo>
                    <a:pt x="15712" y="0"/>
                  </a:moveTo>
                  <a:cubicBezTo>
                    <a:pt x="15692" y="0"/>
                    <a:pt x="15671" y="7"/>
                    <a:pt x="15652" y="24"/>
                  </a:cubicBezTo>
                  <a:cubicBezTo>
                    <a:pt x="6461" y="7963"/>
                    <a:pt x="1246" y="12137"/>
                    <a:pt x="1" y="15803"/>
                  </a:cubicBezTo>
                  <a:cubicBezTo>
                    <a:pt x="3666" y="14559"/>
                    <a:pt x="7843" y="9345"/>
                    <a:pt x="15782" y="154"/>
                  </a:cubicBezTo>
                  <a:cubicBezTo>
                    <a:pt x="15840" y="87"/>
                    <a:pt x="15781" y="0"/>
                    <a:pt x="157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29"/>
            <p:cNvSpPr/>
            <p:nvPr/>
          </p:nvSpPr>
          <p:spPr>
            <a:xfrm>
              <a:off x="627900" y="2477375"/>
              <a:ext cx="396025" cy="395100"/>
            </a:xfrm>
            <a:custGeom>
              <a:avLst/>
              <a:gdLst/>
              <a:ahLst/>
              <a:cxnLst/>
              <a:rect l="l" t="t" r="r" b="b"/>
              <a:pathLst>
                <a:path w="15841" h="15804" extrusionOk="0">
                  <a:moveTo>
                    <a:pt x="130" y="0"/>
                  </a:moveTo>
                  <a:cubicBezTo>
                    <a:pt x="60" y="0"/>
                    <a:pt x="1" y="86"/>
                    <a:pt x="60" y="154"/>
                  </a:cubicBezTo>
                  <a:cubicBezTo>
                    <a:pt x="7997" y="9345"/>
                    <a:pt x="12172" y="14560"/>
                    <a:pt x="15841" y="15803"/>
                  </a:cubicBezTo>
                  <a:cubicBezTo>
                    <a:pt x="14596" y="12137"/>
                    <a:pt x="9382" y="7961"/>
                    <a:pt x="191" y="24"/>
                  </a:cubicBezTo>
                  <a:cubicBezTo>
                    <a:pt x="172" y="7"/>
                    <a:pt x="151" y="0"/>
                    <a:pt x="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29"/>
            <p:cNvSpPr/>
            <p:nvPr/>
          </p:nvSpPr>
          <p:spPr>
            <a:xfrm>
              <a:off x="523075" y="2703050"/>
              <a:ext cx="490600" cy="192050"/>
            </a:xfrm>
            <a:custGeom>
              <a:avLst/>
              <a:gdLst/>
              <a:ahLst/>
              <a:cxnLst/>
              <a:rect l="l" t="t" r="r" b="b"/>
              <a:pathLst>
                <a:path w="19624" h="7682" extrusionOk="0">
                  <a:moveTo>
                    <a:pt x="124" y="1"/>
                  </a:moveTo>
                  <a:cubicBezTo>
                    <a:pt x="40" y="1"/>
                    <a:pt x="0" y="126"/>
                    <a:pt x="89" y="169"/>
                  </a:cubicBezTo>
                  <a:cubicBezTo>
                    <a:pt x="9896" y="4825"/>
                    <a:pt x="15420" y="7682"/>
                    <a:pt x="19061" y="7682"/>
                  </a:cubicBezTo>
                  <a:cubicBezTo>
                    <a:pt x="19254" y="7682"/>
                    <a:pt x="19441" y="7674"/>
                    <a:pt x="19623" y="7657"/>
                  </a:cubicBezTo>
                  <a:cubicBezTo>
                    <a:pt x="17160" y="4971"/>
                    <a:pt x="11083" y="3354"/>
                    <a:pt x="151" y="5"/>
                  </a:cubicBezTo>
                  <a:cubicBezTo>
                    <a:pt x="141" y="2"/>
                    <a:pt x="132" y="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9"/>
            <p:cNvSpPr/>
            <p:nvPr/>
          </p:nvSpPr>
          <p:spPr>
            <a:xfrm>
              <a:off x="1078800" y="2372625"/>
              <a:ext cx="199825" cy="489625"/>
            </a:xfrm>
            <a:custGeom>
              <a:avLst/>
              <a:gdLst/>
              <a:ahLst/>
              <a:cxnLst/>
              <a:rect l="l" t="t" r="r" b="b"/>
              <a:pathLst>
                <a:path w="7993" h="19585" extrusionOk="0">
                  <a:moveTo>
                    <a:pt x="7887" y="1"/>
                  </a:moveTo>
                  <a:cubicBezTo>
                    <a:pt x="7857" y="1"/>
                    <a:pt x="7828" y="16"/>
                    <a:pt x="7811" y="50"/>
                  </a:cubicBezTo>
                  <a:cubicBezTo>
                    <a:pt x="2908" y="10378"/>
                    <a:pt x="1" y="15954"/>
                    <a:pt x="322" y="19584"/>
                  </a:cubicBezTo>
                  <a:cubicBezTo>
                    <a:pt x="3007" y="17121"/>
                    <a:pt x="4626" y="11044"/>
                    <a:pt x="7973" y="112"/>
                  </a:cubicBezTo>
                  <a:cubicBezTo>
                    <a:pt x="7993" y="47"/>
                    <a:pt x="7940" y="1"/>
                    <a:pt x="78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29"/>
            <p:cNvSpPr/>
            <p:nvPr/>
          </p:nvSpPr>
          <p:spPr>
            <a:xfrm>
              <a:off x="854125" y="2967600"/>
              <a:ext cx="199800" cy="489650"/>
            </a:xfrm>
            <a:custGeom>
              <a:avLst/>
              <a:gdLst/>
              <a:ahLst/>
              <a:cxnLst/>
              <a:rect l="l" t="t" r="r" b="b"/>
              <a:pathLst>
                <a:path w="7992" h="19586" extrusionOk="0">
                  <a:moveTo>
                    <a:pt x="7670" y="0"/>
                  </a:moveTo>
                  <a:lnTo>
                    <a:pt x="7670" y="0"/>
                  </a:lnTo>
                  <a:cubicBezTo>
                    <a:pt x="4986" y="2466"/>
                    <a:pt x="3367" y="8544"/>
                    <a:pt x="20" y="19473"/>
                  </a:cubicBezTo>
                  <a:cubicBezTo>
                    <a:pt x="1" y="19538"/>
                    <a:pt x="54" y="19585"/>
                    <a:pt x="106" y="19585"/>
                  </a:cubicBezTo>
                  <a:cubicBezTo>
                    <a:pt x="135" y="19585"/>
                    <a:pt x="165" y="19570"/>
                    <a:pt x="181" y="19536"/>
                  </a:cubicBezTo>
                  <a:cubicBezTo>
                    <a:pt x="5084" y="9208"/>
                    <a:pt x="7991" y="3631"/>
                    <a:pt x="76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29"/>
            <p:cNvSpPr/>
            <p:nvPr/>
          </p:nvSpPr>
          <p:spPr>
            <a:xfrm>
              <a:off x="1119050" y="2934800"/>
              <a:ext cx="490600" cy="192050"/>
            </a:xfrm>
            <a:custGeom>
              <a:avLst/>
              <a:gdLst/>
              <a:ahLst/>
              <a:cxnLst/>
              <a:rect l="l" t="t" r="r" b="b"/>
              <a:pathLst>
                <a:path w="19624" h="7682" extrusionOk="0">
                  <a:moveTo>
                    <a:pt x="563" y="1"/>
                  </a:moveTo>
                  <a:cubicBezTo>
                    <a:pt x="370" y="1"/>
                    <a:pt x="183" y="9"/>
                    <a:pt x="1" y="25"/>
                  </a:cubicBezTo>
                  <a:cubicBezTo>
                    <a:pt x="2464" y="2712"/>
                    <a:pt x="8541" y="4329"/>
                    <a:pt x="19473" y="7677"/>
                  </a:cubicBezTo>
                  <a:cubicBezTo>
                    <a:pt x="19482" y="7680"/>
                    <a:pt x="19491" y="7681"/>
                    <a:pt x="19500" y="7681"/>
                  </a:cubicBezTo>
                  <a:cubicBezTo>
                    <a:pt x="19584" y="7681"/>
                    <a:pt x="19624" y="7556"/>
                    <a:pt x="19535" y="7514"/>
                  </a:cubicBezTo>
                  <a:cubicBezTo>
                    <a:pt x="9728" y="2857"/>
                    <a:pt x="4204" y="1"/>
                    <a:pt x="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9"/>
            <p:cNvSpPr/>
            <p:nvPr/>
          </p:nvSpPr>
          <p:spPr>
            <a:xfrm>
              <a:off x="533075" y="2937575"/>
              <a:ext cx="481575" cy="213250"/>
            </a:xfrm>
            <a:custGeom>
              <a:avLst/>
              <a:gdLst/>
              <a:ahLst/>
              <a:cxnLst/>
              <a:rect l="l" t="t" r="r" b="b"/>
              <a:pathLst>
                <a:path w="19263" h="8530" extrusionOk="0">
                  <a:moveTo>
                    <a:pt x="18998" y="1"/>
                  </a:moveTo>
                  <a:cubicBezTo>
                    <a:pt x="15359" y="1"/>
                    <a:pt x="9939" y="3131"/>
                    <a:pt x="85" y="8364"/>
                  </a:cubicBezTo>
                  <a:cubicBezTo>
                    <a:pt x="1" y="8410"/>
                    <a:pt x="40" y="8529"/>
                    <a:pt x="122" y="8529"/>
                  </a:cubicBezTo>
                  <a:cubicBezTo>
                    <a:pt x="132" y="8529"/>
                    <a:pt x="143" y="8527"/>
                    <a:pt x="154" y="8523"/>
                  </a:cubicBezTo>
                  <a:cubicBezTo>
                    <a:pt x="10924" y="4688"/>
                    <a:pt x="16922" y="2799"/>
                    <a:pt x="19263" y="6"/>
                  </a:cubicBezTo>
                  <a:cubicBezTo>
                    <a:pt x="19176" y="2"/>
                    <a:pt x="19088" y="1"/>
                    <a:pt x="18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29"/>
            <p:cNvSpPr/>
            <p:nvPr/>
          </p:nvSpPr>
          <p:spPr>
            <a:xfrm>
              <a:off x="1085225" y="2966650"/>
              <a:ext cx="217475" cy="480675"/>
            </a:xfrm>
            <a:custGeom>
              <a:avLst/>
              <a:gdLst/>
              <a:ahLst/>
              <a:cxnLst/>
              <a:rect l="l" t="t" r="r" b="b"/>
              <a:pathLst>
                <a:path w="8699" h="19227" extrusionOk="0">
                  <a:moveTo>
                    <a:pt x="157" y="0"/>
                  </a:moveTo>
                  <a:lnTo>
                    <a:pt x="157" y="0"/>
                  </a:lnTo>
                  <a:cubicBezTo>
                    <a:pt x="1" y="3641"/>
                    <a:pt x="3153" y="9083"/>
                    <a:pt x="8515" y="19178"/>
                  </a:cubicBezTo>
                  <a:cubicBezTo>
                    <a:pt x="8533" y="19212"/>
                    <a:pt x="8563" y="19226"/>
                    <a:pt x="8592" y="19226"/>
                  </a:cubicBezTo>
                  <a:cubicBezTo>
                    <a:pt x="8646" y="19226"/>
                    <a:pt x="8698" y="19176"/>
                    <a:pt x="8674" y="19109"/>
                  </a:cubicBezTo>
                  <a:cubicBezTo>
                    <a:pt x="4839" y="8341"/>
                    <a:pt x="2952" y="2342"/>
                    <a:pt x="1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29"/>
            <p:cNvSpPr/>
            <p:nvPr/>
          </p:nvSpPr>
          <p:spPr>
            <a:xfrm>
              <a:off x="1118100" y="2679050"/>
              <a:ext cx="481575" cy="213250"/>
            </a:xfrm>
            <a:custGeom>
              <a:avLst/>
              <a:gdLst/>
              <a:ahLst/>
              <a:cxnLst/>
              <a:rect l="l" t="t" r="r" b="b"/>
              <a:pathLst>
                <a:path w="19263" h="8530" extrusionOk="0">
                  <a:moveTo>
                    <a:pt x="19141" y="1"/>
                  </a:moveTo>
                  <a:cubicBezTo>
                    <a:pt x="19131" y="1"/>
                    <a:pt x="19121" y="3"/>
                    <a:pt x="19109" y="7"/>
                  </a:cubicBezTo>
                  <a:cubicBezTo>
                    <a:pt x="8340" y="3842"/>
                    <a:pt x="2341" y="5729"/>
                    <a:pt x="1" y="8524"/>
                  </a:cubicBezTo>
                  <a:cubicBezTo>
                    <a:pt x="88" y="8528"/>
                    <a:pt x="176" y="8530"/>
                    <a:pt x="265" y="8530"/>
                  </a:cubicBezTo>
                  <a:cubicBezTo>
                    <a:pt x="3904" y="8530"/>
                    <a:pt x="9325" y="5399"/>
                    <a:pt x="19178" y="166"/>
                  </a:cubicBezTo>
                  <a:cubicBezTo>
                    <a:pt x="19263" y="120"/>
                    <a:pt x="19222" y="1"/>
                    <a:pt x="19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29"/>
            <p:cNvSpPr/>
            <p:nvPr/>
          </p:nvSpPr>
          <p:spPr>
            <a:xfrm>
              <a:off x="830075" y="2382575"/>
              <a:ext cx="217450" cy="480650"/>
            </a:xfrm>
            <a:custGeom>
              <a:avLst/>
              <a:gdLst/>
              <a:ahLst/>
              <a:cxnLst/>
              <a:rect l="l" t="t" r="r" b="b"/>
              <a:pathLst>
                <a:path w="8698" h="19226" extrusionOk="0">
                  <a:moveTo>
                    <a:pt x="109" y="0"/>
                  </a:moveTo>
                  <a:cubicBezTo>
                    <a:pt x="54" y="0"/>
                    <a:pt x="0" y="51"/>
                    <a:pt x="24" y="117"/>
                  </a:cubicBezTo>
                  <a:cubicBezTo>
                    <a:pt x="3859" y="10885"/>
                    <a:pt x="5747" y="16884"/>
                    <a:pt x="8541" y="19226"/>
                  </a:cubicBezTo>
                  <a:cubicBezTo>
                    <a:pt x="8698" y="15584"/>
                    <a:pt x="5545" y="10142"/>
                    <a:pt x="183" y="47"/>
                  </a:cubicBezTo>
                  <a:cubicBezTo>
                    <a:pt x="166" y="14"/>
                    <a:pt x="137" y="0"/>
                    <a:pt x="1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5" name="Google Shape;705;p29"/>
          <p:cNvSpPr/>
          <p:nvPr/>
        </p:nvSpPr>
        <p:spPr>
          <a:xfrm>
            <a:off x="8639238" y="602238"/>
            <a:ext cx="295068" cy="295068"/>
          </a:xfrm>
          <a:custGeom>
            <a:avLst/>
            <a:gdLst/>
            <a:ahLst/>
            <a:cxnLst/>
            <a:rect l="l" t="t" r="r" b="b"/>
            <a:pathLst>
              <a:path w="45925" h="45925" extrusionOk="0">
                <a:moveTo>
                  <a:pt x="12814" y="0"/>
                </a:moveTo>
                <a:lnTo>
                  <a:pt x="12814" y="0"/>
                </a:lnTo>
                <a:cubicBezTo>
                  <a:pt x="15347" y="10305"/>
                  <a:pt x="14817" y="14246"/>
                  <a:pt x="8799" y="14246"/>
                </a:cubicBezTo>
                <a:cubicBezTo>
                  <a:pt x="6622" y="14246"/>
                  <a:pt x="3728" y="13730"/>
                  <a:pt x="0" y="12814"/>
                </a:cubicBezTo>
                <a:lnTo>
                  <a:pt x="0" y="12814"/>
                </a:lnTo>
                <a:cubicBezTo>
                  <a:pt x="14032" y="19015"/>
                  <a:pt x="14032" y="26909"/>
                  <a:pt x="0" y="33110"/>
                </a:cubicBezTo>
                <a:cubicBezTo>
                  <a:pt x="3727" y="32194"/>
                  <a:pt x="6622" y="31679"/>
                  <a:pt x="8799" y="31679"/>
                </a:cubicBezTo>
                <a:cubicBezTo>
                  <a:pt x="14817" y="31679"/>
                  <a:pt x="15347" y="35619"/>
                  <a:pt x="12814" y="45924"/>
                </a:cubicBezTo>
                <a:cubicBezTo>
                  <a:pt x="15915" y="38908"/>
                  <a:pt x="19439" y="35400"/>
                  <a:pt x="22962" y="35400"/>
                </a:cubicBezTo>
                <a:cubicBezTo>
                  <a:pt x="26486" y="35400"/>
                  <a:pt x="30010" y="38908"/>
                  <a:pt x="33111" y="45924"/>
                </a:cubicBezTo>
                <a:cubicBezTo>
                  <a:pt x="30577" y="35619"/>
                  <a:pt x="31107" y="31679"/>
                  <a:pt x="37126" y="31679"/>
                </a:cubicBezTo>
                <a:cubicBezTo>
                  <a:pt x="39303" y="31679"/>
                  <a:pt x="42197" y="32194"/>
                  <a:pt x="45924" y="33110"/>
                </a:cubicBezTo>
                <a:cubicBezTo>
                  <a:pt x="31892" y="26909"/>
                  <a:pt x="31892" y="19015"/>
                  <a:pt x="45924" y="12814"/>
                </a:cubicBezTo>
                <a:lnTo>
                  <a:pt x="45924" y="12814"/>
                </a:lnTo>
                <a:cubicBezTo>
                  <a:pt x="42197" y="13730"/>
                  <a:pt x="39302" y="14246"/>
                  <a:pt x="37126" y="14246"/>
                </a:cubicBezTo>
                <a:cubicBezTo>
                  <a:pt x="31107" y="14246"/>
                  <a:pt x="30577" y="10305"/>
                  <a:pt x="33111" y="0"/>
                </a:cubicBezTo>
                <a:lnTo>
                  <a:pt x="33111" y="0"/>
                </a:lnTo>
                <a:cubicBezTo>
                  <a:pt x="30010" y="7016"/>
                  <a:pt x="26486" y="10524"/>
                  <a:pt x="22962" y="10524"/>
                </a:cubicBezTo>
                <a:cubicBezTo>
                  <a:pt x="19439" y="10524"/>
                  <a:pt x="15915" y="7016"/>
                  <a:pt x="12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29"/>
          <p:cNvSpPr/>
          <p:nvPr/>
        </p:nvSpPr>
        <p:spPr>
          <a:xfrm>
            <a:off x="8639238" y="1654888"/>
            <a:ext cx="295068" cy="295068"/>
          </a:xfrm>
          <a:custGeom>
            <a:avLst/>
            <a:gdLst/>
            <a:ahLst/>
            <a:cxnLst/>
            <a:rect l="l" t="t" r="r" b="b"/>
            <a:pathLst>
              <a:path w="45925" h="45925" extrusionOk="0">
                <a:moveTo>
                  <a:pt x="12814" y="0"/>
                </a:moveTo>
                <a:lnTo>
                  <a:pt x="12814" y="0"/>
                </a:lnTo>
                <a:cubicBezTo>
                  <a:pt x="15347" y="10305"/>
                  <a:pt x="14817" y="14246"/>
                  <a:pt x="8799" y="14246"/>
                </a:cubicBezTo>
                <a:cubicBezTo>
                  <a:pt x="6622" y="14246"/>
                  <a:pt x="3728" y="13730"/>
                  <a:pt x="0" y="12814"/>
                </a:cubicBezTo>
                <a:lnTo>
                  <a:pt x="0" y="12814"/>
                </a:lnTo>
                <a:cubicBezTo>
                  <a:pt x="14032" y="19015"/>
                  <a:pt x="14032" y="26909"/>
                  <a:pt x="0" y="33110"/>
                </a:cubicBezTo>
                <a:cubicBezTo>
                  <a:pt x="3727" y="32194"/>
                  <a:pt x="6622" y="31679"/>
                  <a:pt x="8799" y="31679"/>
                </a:cubicBezTo>
                <a:cubicBezTo>
                  <a:pt x="14817" y="31679"/>
                  <a:pt x="15347" y="35619"/>
                  <a:pt x="12814" y="45924"/>
                </a:cubicBezTo>
                <a:cubicBezTo>
                  <a:pt x="15915" y="38908"/>
                  <a:pt x="19439" y="35400"/>
                  <a:pt x="22962" y="35400"/>
                </a:cubicBezTo>
                <a:cubicBezTo>
                  <a:pt x="26486" y="35400"/>
                  <a:pt x="30010" y="38908"/>
                  <a:pt x="33111" y="45924"/>
                </a:cubicBezTo>
                <a:cubicBezTo>
                  <a:pt x="30577" y="35619"/>
                  <a:pt x="31107" y="31679"/>
                  <a:pt x="37126" y="31679"/>
                </a:cubicBezTo>
                <a:cubicBezTo>
                  <a:pt x="39303" y="31679"/>
                  <a:pt x="42197" y="32194"/>
                  <a:pt x="45924" y="33110"/>
                </a:cubicBezTo>
                <a:cubicBezTo>
                  <a:pt x="31892" y="26909"/>
                  <a:pt x="31892" y="19015"/>
                  <a:pt x="45924" y="12814"/>
                </a:cubicBezTo>
                <a:lnTo>
                  <a:pt x="45924" y="12814"/>
                </a:lnTo>
                <a:cubicBezTo>
                  <a:pt x="42197" y="13730"/>
                  <a:pt x="39302" y="14246"/>
                  <a:pt x="37126" y="14246"/>
                </a:cubicBezTo>
                <a:cubicBezTo>
                  <a:pt x="31107" y="14246"/>
                  <a:pt x="30577" y="10305"/>
                  <a:pt x="33111" y="0"/>
                </a:cubicBezTo>
                <a:lnTo>
                  <a:pt x="33111" y="0"/>
                </a:lnTo>
                <a:cubicBezTo>
                  <a:pt x="30010" y="7016"/>
                  <a:pt x="26486" y="10524"/>
                  <a:pt x="22962" y="10524"/>
                </a:cubicBezTo>
                <a:cubicBezTo>
                  <a:pt x="19439" y="10524"/>
                  <a:pt x="15915" y="7016"/>
                  <a:pt x="12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29"/>
          <p:cNvSpPr/>
          <p:nvPr/>
        </p:nvSpPr>
        <p:spPr>
          <a:xfrm>
            <a:off x="117200" y="540000"/>
            <a:ext cx="420900" cy="420900"/>
          </a:xfrm>
          <a:prstGeom prst="ellipse">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29"/>
          <p:cNvSpPr/>
          <p:nvPr/>
        </p:nvSpPr>
        <p:spPr>
          <a:xfrm>
            <a:off x="117200" y="1065650"/>
            <a:ext cx="420900" cy="4209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29"/>
          <p:cNvSpPr/>
          <p:nvPr/>
        </p:nvSpPr>
        <p:spPr>
          <a:xfrm>
            <a:off x="117200" y="1591300"/>
            <a:ext cx="420900" cy="4209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0" name="Google Shape;710;p29"/>
          <p:cNvGrpSpPr/>
          <p:nvPr/>
        </p:nvGrpSpPr>
        <p:grpSpPr>
          <a:xfrm>
            <a:off x="150455" y="572824"/>
            <a:ext cx="354291" cy="353897"/>
            <a:chOff x="447875" y="2297100"/>
            <a:chExt cx="1237050" cy="1235675"/>
          </a:xfrm>
        </p:grpSpPr>
        <p:sp>
          <p:nvSpPr>
            <p:cNvPr id="711" name="Google Shape;711;p29"/>
            <p:cNvSpPr/>
            <p:nvPr/>
          </p:nvSpPr>
          <p:spPr>
            <a:xfrm>
              <a:off x="447875" y="2889100"/>
              <a:ext cx="558500" cy="51775"/>
            </a:xfrm>
            <a:custGeom>
              <a:avLst/>
              <a:gdLst/>
              <a:ahLst/>
              <a:cxnLst/>
              <a:rect l="l" t="t" r="r" b="b"/>
              <a:pathLst>
                <a:path w="22340" h="2071" extrusionOk="0">
                  <a:moveTo>
                    <a:pt x="15693" y="0"/>
                  </a:moveTo>
                  <a:cubicBezTo>
                    <a:pt x="11940" y="0"/>
                    <a:pt x="6881" y="448"/>
                    <a:pt x="113" y="944"/>
                  </a:cubicBezTo>
                  <a:cubicBezTo>
                    <a:pt x="0" y="952"/>
                    <a:pt x="0" y="1117"/>
                    <a:pt x="113" y="1127"/>
                  </a:cubicBezTo>
                  <a:cubicBezTo>
                    <a:pt x="6880" y="1623"/>
                    <a:pt x="11940" y="2071"/>
                    <a:pt x="15693" y="2071"/>
                  </a:cubicBezTo>
                  <a:cubicBezTo>
                    <a:pt x="18657" y="2071"/>
                    <a:pt x="20806" y="1791"/>
                    <a:pt x="22339" y="1035"/>
                  </a:cubicBezTo>
                  <a:cubicBezTo>
                    <a:pt x="20806" y="280"/>
                    <a:pt x="18657" y="0"/>
                    <a:pt x="156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29"/>
            <p:cNvSpPr/>
            <p:nvPr/>
          </p:nvSpPr>
          <p:spPr>
            <a:xfrm>
              <a:off x="1023550" y="2297100"/>
              <a:ext cx="85675" cy="557800"/>
            </a:xfrm>
            <a:custGeom>
              <a:avLst/>
              <a:gdLst/>
              <a:ahLst/>
              <a:cxnLst/>
              <a:rect l="l" t="t" r="r" b="b"/>
              <a:pathLst>
                <a:path w="3427" h="22312" extrusionOk="0">
                  <a:moveTo>
                    <a:pt x="1713" y="1"/>
                  </a:moveTo>
                  <a:cubicBezTo>
                    <a:pt x="1669" y="1"/>
                    <a:pt x="1626" y="29"/>
                    <a:pt x="1622" y="85"/>
                  </a:cubicBezTo>
                  <a:cubicBezTo>
                    <a:pt x="735" y="12199"/>
                    <a:pt x="0" y="18839"/>
                    <a:pt x="1714" y="22312"/>
                  </a:cubicBezTo>
                  <a:cubicBezTo>
                    <a:pt x="3426" y="18839"/>
                    <a:pt x="2693" y="12199"/>
                    <a:pt x="1804" y="85"/>
                  </a:cubicBezTo>
                  <a:cubicBezTo>
                    <a:pt x="1801" y="29"/>
                    <a:pt x="1757" y="1"/>
                    <a:pt x="17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29"/>
            <p:cNvSpPr/>
            <p:nvPr/>
          </p:nvSpPr>
          <p:spPr>
            <a:xfrm>
              <a:off x="1023550" y="2974975"/>
              <a:ext cx="85675" cy="557800"/>
            </a:xfrm>
            <a:custGeom>
              <a:avLst/>
              <a:gdLst/>
              <a:ahLst/>
              <a:cxnLst/>
              <a:rect l="l" t="t" r="r" b="b"/>
              <a:pathLst>
                <a:path w="3427" h="22312" extrusionOk="0">
                  <a:moveTo>
                    <a:pt x="1714" y="0"/>
                  </a:moveTo>
                  <a:cubicBezTo>
                    <a:pt x="0" y="3473"/>
                    <a:pt x="735" y="10113"/>
                    <a:pt x="1622" y="22225"/>
                  </a:cubicBezTo>
                  <a:cubicBezTo>
                    <a:pt x="1626" y="22283"/>
                    <a:pt x="1669" y="22312"/>
                    <a:pt x="1713" y="22312"/>
                  </a:cubicBezTo>
                  <a:cubicBezTo>
                    <a:pt x="1757" y="22312"/>
                    <a:pt x="1801" y="22283"/>
                    <a:pt x="1804" y="22225"/>
                  </a:cubicBezTo>
                  <a:cubicBezTo>
                    <a:pt x="2693" y="10113"/>
                    <a:pt x="3426" y="3473"/>
                    <a:pt x="17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29"/>
            <p:cNvSpPr/>
            <p:nvPr/>
          </p:nvSpPr>
          <p:spPr>
            <a:xfrm>
              <a:off x="1126400" y="2889025"/>
              <a:ext cx="558525" cy="51800"/>
            </a:xfrm>
            <a:custGeom>
              <a:avLst/>
              <a:gdLst/>
              <a:ahLst/>
              <a:cxnLst/>
              <a:rect l="l" t="t" r="r" b="b"/>
              <a:pathLst>
                <a:path w="22341" h="2072" extrusionOk="0">
                  <a:moveTo>
                    <a:pt x="6646" y="1"/>
                  </a:moveTo>
                  <a:cubicBezTo>
                    <a:pt x="3682" y="1"/>
                    <a:pt x="1533" y="280"/>
                    <a:pt x="0" y="1037"/>
                  </a:cubicBezTo>
                  <a:cubicBezTo>
                    <a:pt x="1533" y="1792"/>
                    <a:pt x="3682" y="2071"/>
                    <a:pt x="6646" y="2071"/>
                  </a:cubicBezTo>
                  <a:cubicBezTo>
                    <a:pt x="10399" y="2071"/>
                    <a:pt x="15459" y="1623"/>
                    <a:pt x="22227" y="1127"/>
                  </a:cubicBezTo>
                  <a:cubicBezTo>
                    <a:pt x="22341" y="1120"/>
                    <a:pt x="22341" y="955"/>
                    <a:pt x="22227" y="945"/>
                  </a:cubicBezTo>
                  <a:cubicBezTo>
                    <a:pt x="15459" y="449"/>
                    <a:pt x="10400" y="1"/>
                    <a:pt x="66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29"/>
            <p:cNvSpPr/>
            <p:nvPr/>
          </p:nvSpPr>
          <p:spPr>
            <a:xfrm>
              <a:off x="627900" y="2957375"/>
              <a:ext cx="396000" cy="395175"/>
            </a:xfrm>
            <a:custGeom>
              <a:avLst/>
              <a:gdLst/>
              <a:ahLst/>
              <a:cxnLst/>
              <a:rect l="l" t="t" r="r" b="b"/>
              <a:pathLst>
                <a:path w="15840" h="15807" extrusionOk="0">
                  <a:moveTo>
                    <a:pt x="15839" y="0"/>
                  </a:moveTo>
                  <a:lnTo>
                    <a:pt x="15839" y="0"/>
                  </a:lnTo>
                  <a:cubicBezTo>
                    <a:pt x="12172" y="1246"/>
                    <a:pt x="7996" y="6460"/>
                    <a:pt x="57" y="15651"/>
                  </a:cubicBezTo>
                  <a:cubicBezTo>
                    <a:pt x="0" y="15719"/>
                    <a:pt x="60" y="15806"/>
                    <a:pt x="129" y="15806"/>
                  </a:cubicBezTo>
                  <a:cubicBezTo>
                    <a:pt x="149" y="15806"/>
                    <a:pt x="170" y="15799"/>
                    <a:pt x="188" y="15783"/>
                  </a:cubicBezTo>
                  <a:cubicBezTo>
                    <a:pt x="9381" y="7844"/>
                    <a:pt x="14596" y="3670"/>
                    <a:pt x="158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29"/>
            <p:cNvSpPr/>
            <p:nvPr/>
          </p:nvSpPr>
          <p:spPr>
            <a:xfrm>
              <a:off x="1108825" y="2957450"/>
              <a:ext cx="396000" cy="395100"/>
            </a:xfrm>
            <a:custGeom>
              <a:avLst/>
              <a:gdLst/>
              <a:ahLst/>
              <a:cxnLst/>
              <a:rect l="l" t="t" r="r" b="b"/>
              <a:pathLst>
                <a:path w="15840" h="15804" extrusionOk="0">
                  <a:moveTo>
                    <a:pt x="0" y="0"/>
                  </a:moveTo>
                  <a:lnTo>
                    <a:pt x="0" y="0"/>
                  </a:lnTo>
                  <a:cubicBezTo>
                    <a:pt x="1247" y="3667"/>
                    <a:pt x="6459" y="7842"/>
                    <a:pt x="15651" y="15781"/>
                  </a:cubicBezTo>
                  <a:cubicBezTo>
                    <a:pt x="15671" y="15797"/>
                    <a:pt x="15691" y="15804"/>
                    <a:pt x="15711" y="15804"/>
                  </a:cubicBezTo>
                  <a:cubicBezTo>
                    <a:pt x="15781" y="15804"/>
                    <a:pt x="15840" y="15717"/>
                    <a:pt x="15783" y="15649"/>
                  </a:cubicBezTo>
                  <a:cubicBezTo>
                    <a:pt x="7844" y="6459"/>
                    <a:pt x="3669" y="1243"/>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29"/>
            <p:cNvSpPr/>
            <p:nvPr/>
          </p:nvSpPr>
          <p:spPr>
            <a:xfrm>
              <a:off x="1108850" y="2477375"/>
              <a:ext cx="396000" cy="395100"/>
            </a:xfrm>
            <a:custGeom>
              <a:avLst/>
              <a:gdLst/>
              <a:ahLst/>
              <a:cxnLst/>
              <a:rect l="l" t="t" r="r" b="b"/>
              <a:pathLst>
                <a:path w="15840" h="15804" extrusionOk="0">
                  <a:moveTo>
                    <a:pt x="15712" y="0"/>
                  </a:moveTo>
                  <a:cubicBezTo>
                    <a:pt x="15692" y="0"/>
                    <a:pt x="15671" y="7"/>
                    <a:pt x="15652" y="24"/>
                  </a:cubicBezTo>
                  <a:cubicBezTo>
                    <a:pt x="6461" y="7963"/>
                    <a:pt x="1246" y="12137"/>
                    <a:pt x="1" y="15803"/>
                  </a:cubicBezTo>
                  <a:cubicBezTo>
                    <a:pt x="3666" y="14559"/>
                    <a:pt x="7843" y="9345"/>
                    <a:pt x="15782" y="154"/>
                  </a:cubicBezTo>
                  <a:cubicBezTo>
                    <a:pt x="15840" y="87"/>
                    <a:pt x="15781" y="0"/>
                    <a:pt x="157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29"/>
            <p:cNvSpPr/>
            <p:nvPr/>
          </p:nvSpPr>
          <p:spPr>
            <a:xfrm>
              <a:off x="627900" y="2477375"/>
              <a:ext cx="396025" cy="395100"/>
            </a:xfrm>
            <a:custGeom>
              <a:avLst/>
              <a:gdLst/>
              <a:ahLst/>
              <a:cxnLst/>
              <a:rect l="l" t="t" r="r" b="b"/>
              <a:pathLst>
                <a:path w="15841" h="15804" extrusionOk="0">
                  <a:moveTo>
                    <a:pt x="130" y="0"/>
                  </a:moveTo>
                  <a:cubicBezTo>
                    <a:pt x="60" y="0"/>
                    <a:pt x="1" y="86"/>
                    <a:pt x="60" y="154"/>
                  </a:cubicBezTo>
                  <a:cubicBezTo>
                    <a:pt x="7997" y="9345"/>
                    <a:pt x="12172" y="14560"/>
                    <a:pt x="15841" y="15803"/>
                  </a:cubicBezTo>
                  <a:cubicBezTo>
                    <a:pt x="14596" y="12137"/>
                    <a:pt x="9382" y="7961"/>
                    <a:pt x="191" y="24"/>
                  </a:cubicBezTo>
                  <a:cubicBezTo>
                    <a:pt x="172" y="7"/>
                    <a:pt x="151" y="0"/>
                    <a:pt x="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29"/>
            <p:cNvSpPr/>
            <p:nvPr/>
          </p:nvSpPr>
          <p:spPr>
            <a:xfrm>
              <a:off x="523075" y="2703050"/>
              <a:ext cx="490600" cy="192050"/>
            </a:xfrm>
            <a:custGeom>
              <a:avLst/>
              <a:gdLst/>
              <a:ahLst/>
              <a:cxnLst/>
              <a:rect l="l" t="t" r="r" b="b"/>
              <a:pathLst>
                <a:path w="19624" h="7682" extrusionOk="0">
                  <a:moveTo>
                    <a:pt x="124" y="1"/>
                  </a:moveTo>
                  <a:cubicBezTo>
                    <a:pt x="40" y="1"/>
                    <a:pt x="0" y="126"/>
                    <a:pt x="89" y="169"/>
                  </a:cubicBezTo>
                  <a:cubicBezTo>
                    <a:pt x="9896" y="4825"/>
                    <a:pt x="15420" y="7682"/>
                    <a:pt x="19061" y="7682"/>
                  </a:cubicBezTo>
                  <a:cubicBezTo>
                    <a:pt x="19254" y="7682"/>
                    <a:pt x="19441" y="7674"/>
                    <a:pt x="19623" y="7657"/>
                  </a:cubicBezTo>
                  <a:cubicBezTo>
                    <a:pt x="17160" y="4971"/>
                    <a:pt x="11083" y="3354"/>
                    <a:pt x="151" y="5"/>
                  </a:cubicBezTo>
                  <a:cubicBezTo>
                    <a:pt x="141" y="2"/>
                    <a:pt x="132" y="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29"/>
            <p:cNvSpPr/>
            <p:nvPr/>
          </p:nvSpPr>
          <p:spPr>
            <a:xfrm>
              <a:off x="1078800" y="2372625"/>
              <a:ext cx="199825" cy="489625"/>
            </a:xfrm>
            <a:custGeom>
              <a:avLst/>
              <a:gdLst/>
              <a:ahLst/>
              <a:cxnLst/>
              <a:rect l="l" t="t" r="r" b="b"/>
              <a:pathLst>
                <a:path w="7993" h="19585" extrusionOk="0">
                  <a:moveTo>
                    <a:pt x="7887" y="1"/>
                  </a:moveTo>
                  <a:cubicBezTo>
                    <a:pt x="7857" y="1"/>
                    <a:pt x="7828" y="16"/>
                    <a:pt x="7811" y="50"/>
                  </a:cubicBezTo>
                  <a:cubicBezTo>
                    <a:pt x="2908" y="10378"/>
                    <a:pt x="1" y="15954"/>
                    <a:pt x="322" y="19584"/>
                  </a:cubicBezTo>
                  <a:cubicBezTo>
                    <a:pt x="3007" y="17121"/>
                    <a:pt x="4626" y="11044"/>
                    <a:pt x="7973" y="112"/>
                  </a:cubicBezTo>
                  <a:cubicBezTo>
                    <a:pt x="7993" y="47"/>
                    <a:pt x="7940" y="1"/>
                    <a:pt x="78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29"/>
            <p:cNvSpPr/>
            <p:nvPr/>
          </p:nvSpPr>
          <p:spPr>
            <a:xfrm>
              <a:off x="854125" y="2967600"/>
              <a:ext cx="199800" cy="489650"/>
            </a:xfrm>
            <a:custGeom>
              <a:avLst/>
              <a:gdLst/>
              <a:ahLst/>
              <a:cxnLst/>
              <a:rect l="l" t="t" r="r" b="b"/>
              <a:pathLst>
                <a:path w="7992" h="19586" extrusionOk="0">
                  <a:moveTo>
                    <a:pt x="7670" y="0"/>
                  </a:moveTo>
                  <a:lnTo>
                    <a:pt x="7670" y="0"/>
                  </a:lnTo>
                  <a:cubicBezTo>
                    <a:pt x="4986" y="2466"/>
                    <a:pt x="3367" y="8544"/>
                    <a:pt x="20" y="19473"/>
                  </a:cubicBezTo>
                  <a:cubicBezTo>
                    <a:pt x="1" y="19538"/>
                    <a:pt x="54" y="19585"/>
                    <a:pt x="106" y="19585"/>
                  </a:cubicBezTo>
                  <a:cubicBezTo>
                    <a:pt x="135" y="19585"/>
                    <a:pt x="165" y="19570"/>
                    <a:pt x="181" y="19536"/>
                  </a:cubicBezTo>
                  <a:cubicBezTo>
                    <a:pt x="5084" y="9208"/>
                    <a:pt x="7991" y="3631"/>
                    <a:pt x="76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29"/>
            <p:cNvSpPr/>
            <p:nvPr/>
          </p:nvSpPr>
          <p:spPr>
            <a:xfrm>
              <a:off x="1119050" y="2934800"/>
              <a:ext cx="490600" cy="192050"/>
            </a:xfrm>
            <a:custGeom>
              <a:avLst/>
              <a:gdLst/>
              <a:ahLst/>
              <a:cxnLst/>
              <a:rect l="l" t="t" r="r" b="b"/>
              <a:pathLst>
                <a:path w="19624" h="7682" extrusionOk="0">
                  <a:moveTo>
                    <a:pt x="563" y="1"/>
                  </a:moveTo>
                  <a:cubicBezTo>
                    <a:pt x="370" y="1"/>
                    <a:pt x="183" y="9"/>
                    <a:pt x="1" y="25"/>
                  </a:cubicBezTo>
                  <a:cubicBezTo>
                    <a:pt x="2464" y="2712"/>
                    <a:pt x="8541" y="4329"/>
                    <a:pt x="19473" y="7677"/>
                  </a:cubicBezTo>
                  <a:cubicBezTo>
                    <a:pt x="19482" y="7680"/>
                    <a:pt x="19491" y="7681"/>
                    <a:pt x="19500" y="7681"/>
                  </a:cubicBezTo>
                  <a:cubicBezTo>
                    <a:pt x="19584" y="7681"/>
                    <a:pt x="19624" y="7556"/>
                    <a:pt x="19535" y="7514"/>
                  </a:cubicBezTo>
                  <a:cubicBezTo>
                    <a:pt x="9728" y="2857"/>
                    <a:pt x="4204" y="1"/>
                    <a:pt x="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29"/>
            <p:cNvSpPr/>
            <p:nvPr/>
          </p:nvSpPr>
          <p:spPr>
            <a:xfrm>
              <a:off x="533075" y="2937575"/>
              <a:ext cx="481575" cy="213250"/>
            </a:xfrm>
            <a:custGeom>
              <a:avLst/>
              <a:gdLst/>
              <a:ahLst/>
              <a:cxnLst/>
              <a:rect l="l" t="t" r="r" b="b"/>
              <a:pathLst>
                <a:path w="19263" h="8530" extrusionOk="0">
                  <a:moveTo>
                    <a:pt x="18998" y="1"/>
                  </a:moveTo>
                  <a:cubicBezTo>
                    <a:pt x="15359" y="1"/>
                    <a:pt x="9939" y="3131"/>
                    <a:pt x="85" y="8364"/>
                  </a:cubicBezTo>
                  <a:cubicBezTo>
                    <a:pt x="1" y="8410"/>
                    <a:pt x="40" y="8529"/>
                    <a:pt x="122" y="8529"/>
                  </a:cubicBezTo>
                  <a:cubicBezTo>
                    <a:pt x="132" y="8529"/>
                    <a:pt x="143" y="8527"/>
                    <a:pt x="154" y="8523"/>
                  </a:cubicBezTo>
                  <a:cubicBezTo>
                    <a:pt x="10924" y="4688"/>
                    <a:pt x="16922" y="2799"/>
                    <a:pt x="19263" y="6"/>
                  </a:cubicBezTo>
                  <a:cubicBezTo>
                    <a:pt x="19176" y="2"/>
                    <a:pt x="19088" y="1"/>
                    <a:pt x="18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29"/>
            <p:cNvSpPr/>
            <p:nvPr/>
          </p:nvSpPr>
          <p:spPr>
            <a:xfrm>
              <a:off x="1085225" y="2966650"/>
              <a:ext cx="217475" cy="480675"/>
            </a:xfrm>
            <a:custGeom>
              <a:avLst/>
              <a:gdLst/>
              <a:ahLst/>
              <a:cxnLst/>
              <a:rect l="l" t="t" r="r" b="b"/>
              <a:pathLst>
                <a:path w="8699" h="19227" extrusionOk="0">
                  <a:moveTo>
                    <a:pt x="157" y="0"/>
                  </a:moveTo>
                  <a:lnTo>
                    <a:pt x="157" y="0"/>
                  </a:lnTo>
                  <a:cubicBezTo>
                    <a:pt x="1" y="3641"/>
                    <a:pt x="3153" y="9083"/>
                    <a:pt x="8515" y="19178"/>
                  </a:cubicBezTo>
                  <a:cubicBezTo>
                    <a:pt x="8533" y="19212"/>
                    <a:pt x="8563" y="19226"/>
                    <a:pt x="8592" y="19226"/>
                  </a:cubicBezTo>
                  <a:cubicBezTo>
                    <a:pt x="8646" y="19226"/>
                    <a:pt x="8698" y="19176"/>
                    <a:pt x="8674" y="19109"/>
                  </a:cubicBezTo>
                  <a:cubicBezTo>
                    <a:pt x="4839" y="8341"/>
                    <a:pt x="2952" y="2342"/>
                    <a:pt x="1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29"/>
            <p:cNvSpPr/>
            <p:nvPr/>
          </p:nvSpPr>
          <p:spPr>
            <a:xfrm>
              <a:off x="1118100" y="2679050"/>
              <a:ext cx="481575" cy="213250"/>
            </a:xfrm>
            <a:custGeom>
              <a:avLst/>
              <a:gdLst/>
              <a:ahLst/>
              <a:cxnLst/>
              <a:rect l="l" t="t" r="r" b="b"/>
              <a:pathLst>
                <a:path w="19263" h="8530" extrusionOk="0">
                  <a:moveTo>
                    <a:pt x="19141" y="1"/>
                  </a:moveTo>
                  <a:cubicBezTo>
                    <a:pt x="19131" y="1"/>
                    <a:pt x="19121" y="3"/>
                    <a:pt x="19109" y="7"/>
                  </a:cubicBezTo>
                  <a:cubicBezTo>
                    <a:pt x="8340" y="3842"/>
                    <a:pt x="2341" y="5729"/>
                    <a:pt x="1" y="8524"/>
                  </a:cubicBezTo>
                  <a:cubicBezTo>
                    <a:pt x="88" y="8528"/>
                    <a:pt x="176" y="8530"/>
                    <a:pt x="265" y="8530"/>
                  </a:cubicBezTo>
                  <a:cubicBezTo>
                    <a:pt x="3904" y="8530"/>
                    <a:pt x="9325" y="5399"/>
                    <a:pt x="19178" y="166"/>
                  </a:cubicBezTo>
                  <a:cubicBezTo>
                    <a:pt x="19263" y="120"/>
                    <a:pt x="19222" y="1"/>
                    <a:pt x="19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29"/>
            <p:cNvSpPr/>
            <p:nvPr/>
          </p:nvSpPr>
          <p:spPr>
            <a:xfrm>
              <a:off x="830075" y="2382575"/>
              <a:ext cx="217450" cy="480650"/>
            </a:xfrm>
            <a:custGeom>
              <a:avLst/>
              <a:gdLst/>
              <a:ahLst/>
              <a:cxnLst/>
              <a:rect l="l" t="t" r="r" b="b"/>
              <a:pathLst>
                <a:path w="8698" h="19226" extrusionOk="0">
                  <a:moveTo>
                    <a:pt x="109" y="0"/>
                  </a:moveTo>
                  <a:cubicBezTo>
                    <a:pt x="54" y="0"/>
                    <a:pt x="0" y="51"/>
                    <a:pt x="24" y="117"/>
                  </a:cubicBezTo>
                  <a:cubicBezTo>
                    <a:pt x="3859" y="10885"/>
                    <a:pt x="5747" y="16884"/>
                    <a:pt x="8541" y="19226"/>
                  </a:cubicBezTo>
                  <a:cubicBezTo>
                    <a:pt x="8698" y="15584"/>
                    <a:pt x="5545" y="10142"/>
                    <a:pt x="183" y="47"/>
                  </a:cubicBezTo>
                  <a:cubicBezTo>
                    <a:pt x="166" y="14"/>
                    <a:pt x="137" y="0"/>
                    <a:pt x="1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7" name="Google Shape;727;p29"/>
          <p:cNvGrpSpPr/>
          <p:nvPr/>
        </p:nvGrpSpPr>
        <p:grpSpPr>
          <a:xfrm>
            <a:off x="150455" y="1625474"/>
            <a:ext cx="354291" cy="353897"/>
            <a:chOff x="447875" y="2297100"/>
            <a:chExt cx="1237050" cy="1235675"/>
          </a:xfrm>
        </p:grpSpPr>
        <p:sp>
          <p:nvSpPr>
            <p:cNvPr id="728" name="Google Shape;728;p29"/>
            <p:cNvSpPr/>
            <p:nvPr/>
          </p:nvSpPr>
          <p:spPr>
            <a:xfrm>
              <a:off x="447875" y="2889100"/>
              <a:ext cx="558500" cy="51775"/>
            </a:xfrm>
            <a:custGeom>
              <a:avLst/>
              <a:gdLst/>
              <a:ahLst/>
              <a:cxnLst/>
              <a:rect l="l" t="t" r="r" b="b"/>
              <a:pathLst>
                <a:path w="22340" h="2071" extrusionOk="0">
                  <a:moveTo>
                    <a:pt x="15693" y="0"/>
                  </a:moveTo>
                  <a:cubicBezTo>
                    <a:pt x="11940" y="0"/>
                    <a:pt x="6881" y="448"/>
                    <a:pt x="113" y="944"/>
                  </a:cubicBezTo>
                  <a:cubicBezTo>
                    <a:pt x="0" y="952"/>
                    <a:pt x="0" y="1117"/>
                    <a:pt x="113" y="1127"/>
                  </a:cubicBezTo>
                  <a:cubicBezTo>
                    <a:pt x="6880" y="1623"/>
                    <a:pt x="11940" y="2071"/>
                    <a:pt x="15693" y="2071"/>
                  </a:cubicBezTo>
                  <a:cubicBezTo>
                    <a:pt x="18657" y="2071"/>
                    <a:pt x="20806" y="1791"/>
                    <a:pt x="22339" y="1035"/>
                  </a:cubicBezTo>
                  <a:cubicBezTo>
                    <a:pt x="20806" y="280"/>
                    <a:pt x="18657" y="0"/>
                    <a:pt x="156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29"/>
            <p:cNvSpPr/>
            <p:nvPr/>
          </p:nvSpPr>
          <p:spPr>
            <a:xfrm>
              <a:off x="1023550" y="2297100"/>
              <a:ext cx="85675" cy="557800"/>
            </a:xfrm>
            <a:custGeom>
              <a:avLst/>
              <a:gdLst/>
              <a:ahLst/>
              <a:cxnLst/>
              <a:rect l="l" t="t" r="r" b="b"/>
              <a:pathLst>
                <a:path w="3427" h="22312" extrusionOk="0">
                  <a:moveTo>
                    <a:pt x="1713" y="1"/>
                  </a:moveTo>
                  <a:cubicBezTo>
                    <a:pt x="1669" y="1"/>
                    <a:pt x="1626" y="29"/>
                    <a:pt x="1622" y="85"/>
                  </a:cubicBezTo>
                  <a:cubicBezTo>
                    <a:pt x="735" y="12199"/>
                    <a:pt x="0" y="18839"/>
                    <a:pt x="1714" y="22312"/>
                  </a:cubicBezTo>
                  <a:cubicBezTo>
                    <a:pt x="3426" y="18839"/>
                    <a:pt x="2693" y="12199"/>
                    <a:pt x="1804" y="85"/>
                  </a:cubicBezTo>
                  <a:cubicBezTo>
                    <a:pt x="1801" y="29"/>
                    <a:pt x="1757" y="1"/>
                    <a:pt x="17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29"/>
            <p:cNvSpPr/>
            <p:nvPr/>
          </p:nvSpPr>
          <p:spPr>
            <a:xfrm>
              <a:off x="1023550" y="2974975"/>
              <a:ext cx="85675" cy="557800"/>
            </a:xfrm>
            <a:custGeom>
              <a:avLst/>
              <a:gdLst/>
              <a:ahLst/>
              <a:cxnLst/>
              <a:rect l="l" t="t" r="r" b="b"/>
              <a:pathLst>
                <a:path w="3427" h="22312" extrusionOk="0">
                  <a:moveTo>
                    <a:pt x="1714" y="0"/>
                  </a:moveTo>
                  <a:cubicBezTo>
                    <a:pt x="0" y="3473"/>
                    <a:pt x="735" y="10113"/>
                    <a:pt x="1622" y="22225"/>
                  </a:cubicBezTo>
                  <a:cubicBezTo>
                    <a:pt x="1626" y="22283"/>
                    <a:pt x="1669" y="22312"/>
                    <a:pt x="1713" y="22312"/>
                  </a:cubicBezTo>
                  <a:cubicBezTo>
                    <a:pt x="1757" y="22312"/>
                    <a:pt x="1801" y="22283"/>
                    <a:pt x="1804" y="22225"/>
                  </a:cubicBezTo>
                  <a:cubicBezTo>
                    <a:pt x="2693" y="10113"/>
                    <a:pt x="3426" y="3473"/>
                    <a:pt x="17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29"/>
            <p:cNvSpPr/>
            <p:nvPr/>
          </p:nvSpPr>
          <p:spPr>
            <a:xfrm>
              <a:off x="1126400" y="2889025"/>
              <a:ext cx="558525" cy="51800"/>
            </a:xfrm>
            <a:custGeom>
              <a:avLst/>
              <a:gdLst/>
              <a:ahLst/>
              <a:cxnLst/>
              <a:rect l="l" t="t" r="r" b="b"/>
              <a:pathLst>
                <a:path w="22341" h="2072" extrusionOk="0">
                  <a:moveTo>
                    <a:pt x="6646" y="1"/>
                  </a:moveTo>
                  <a:cubicBezTo>
                    <a:pt x="3682" y="1"/>
                    <a:pt x="1533" y="280"/>
                    <a:pt x="0" y="1037"/>
                  </a:cubicBezTo>
                  <a:cubicBezTo>
                    <a:pt x="1533" y="1792"/>
                    <a:pt x="3682" y="2071"/>
                    <a:pt x="6646" y="2071"/>
                  </a:cubicBezTo>
                  <a:cubicBezTo>
                    <a:pt x="10399" y="2071"/>
                    <a:pt x="15459" y="1623"/>
                    <a:pt x="22227" y="1127"/>
                  </a:cubicBezTo>
                  <a:cubicBezTo>
                    <a:pt x="22341" y="1120"/>
                    <a:pt x="22341" y="955"/>
                    <a:pt x="22227" y="945"/>
                  </a:cubicBezTo>
                  <a:cubicBezTo>
                    <a:pt x="15459" y="449"/>
                    <a:pt x="10400" y="1"/>
                    <a:pt x="66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29"/>
            <p:cNvSpPr/>
            <p:nvPr/>
          </p:nvSpPr>
          <p:spPr>
            <a:xfrm>
              <a:off x="627900" y="2957375"/>
              <a:ext cx="396000" cy="395175"/>
            </a:xfrm>
            <a:custGeom>
              <a:avLst/>
              <a:gdLst/>
              <a:ahLst/>
              <a:cxnLst/>
              <a:rect l="l" t="t" r="r" b="b"/>
              <a:pathLst>
                <a:path w="15840" h="15807" extrusionOk="0">
                  <a:moveTo>
                    <a:pt x="15839" y="0"/>
                  </a:moveTo>
                  <a:lnTo>
                    <a:pt x="15839" y="0"/>
                  </a:lnTo>
                  <a:cubicBezTo>
                    <a:pt x="12172" y="1246"/>
                    <a:pt x="7996" y="6460"/>
                    <a:pt x="57" y="15651"/>
                  </a:cubicBezTo>
                  <a:cubicBezTo>
                    <a:pt x="0" y="15719"/>
                    <a:pt x="60" y="15806"/>
                    <a:pt x="129" y="15806"/>
                  </a:cubicBezTo>
                  <a:cubicBezTo>
                    <a:pt x="149" y="15806"/>
                    <a:pt x="170" y="15799"/>
                    <a:pt x="188" y="15783"/>
                  </a:cubicBezTo>
                  <a:cubicBezTo>
                    <a:pt x="9381" y="7844"/>
                    <a:pt x="14596" y="3670"/>
                    <a:pt x="158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29"/>
            <p:cNvSpPr/>
            <p:nvPr/>
          </p:nvSpPr>
          <p:spPr>
            <a:xfrm>
              <a:off x="1108825" y="2957450"/>
              <a:ext cx="396000" cy="395100"/>
            </a:xfrm>
            <a:custGeom>
              <a:avLst/>
              <a:gdLst/>
              <a:ahLst/>
              <a:cxnLst/>
              <a:rect l="l" t="t" r="r" b="b"/>
              <a:pathLst>
                <a:path w="15840" h="15804" extrusionOk="0">
                  <a:moveTo>
                    <a:pt x="0" y="0"/>
                  </a:moveTo>
                  <a:lnTo>
                    <a:pt x="0" y="0"/>
                  </a:lnTo>
                  <a:cubicBezTo>
                    <a:pt x="1247" y="3667"/>
                    <a:pt x="6459" y="7842"/>
                    <a:pt x="15651" y="15781"/>
                  </a:cubicBezTo>
                  <a:cubicBezTo>
                    <a:pt x="15671" y="15797"/>
                    <a:pt x="15691" y="15804"/>
                    <a:pt x="15711" y="15804"/>
                  </a:cubicBezTo>
                  <a:cubicBezTo>
                    <a:pt x="15781" y="15804"/>
                    <a:pt x="15840" y="15717"/>
                    <a:pt x="15783" y="15649"/>
                  </a:cubicBezTo>
                  <a:cubicBezTo>
                    <a:pt x="7844" y="6459"/>
                    <a:pt x="3669" y="1243"/>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29"/>
            <p:cNvSpPr/>
            <p:nvPr/>
          </p:nvSpPr>
          <p:spPr>
            <a:xfrm>
              <a:off x="1108850" y="2477375"/>
              <a:ext cx="396000" cy="395100"/>
            </a:xfrm>
            <a:custGeom>
              <a:avLst/>
              <a:gdLst/>
              <a:ahLst/>
              <a:cxnLst/>
              <a:rect l="l" t="t" r="r" b="b"/>
              <a:pathLst>
                <a:path w="15840" h="15804" extrusionOk="0">
                  <a:moveTo>
                    <a:pt x="15712" y="0"/>
                  </a:moveTo>
                  <a:cubicBezTo>
                    <a:pt x="15692" y="0"/>
                    <a:pt x="15671" y="7"/>
                    <a:pt x="15652" y="24"/>
                  </a:cubicBezTo>
                  <a:cubicBezTo>
                    <a:pt x="6461" y="7963"/>
                    <a:pt x="1246" y="12137"/>
                    <a:pt x="1" y="15803"/>
                  </a:cubicBezTo>
                  <a:cubicBezTo>
                    <a:pt x="3666" y="14559"/>
                    <a:pt x="7843" y="9345"/>
                    <a:pt x="15782" y="154"/>
                  </a:cubicBezTo>
                  <a:cubicBezTo>
                    <a:pt x="15840" y="87"/>
                    <a:pt x="15781" y="0"/>
                    <a:pt x="157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29"/>
            <p:cNvSpPr/>
            <p:nvPr/>
          </p:nvSpPr>
          <p:spPr>
            <a:xfrm>
              <a:off x="627900" y="2477375"/>
              <a:ext cx="396025" cy="395100"/>
            </a:xfrm>
            <a:custGeom>
              <a:avLst/>
              <a:gdLst/>
              <a:ahLst/>
              <a:cxnLst/>
              <a:rect l="l" t="t" r="r" b="b"/>
              <a:pathLst>
                <a:path w="15841" h="15804" extrusionOk="0">
                  <a:moveTo>
                    <a:pt x="130" y="0"/>
                  </a:moveTo>
                  <a:cubicBezTo>
                    <a:pt x="60" y="0"/>
                    <a:pt x="1" y="86"/>
                    <a:pt x="60" y="154"/>
                  </a:cubicBezTo>
                  <a:cubicBezTo>
                    <a:pt x="7997" y="9345"/>
                    <a:pt x="12172" y="14560"/>
                    <a:pt x="15841" y="15803"/>
                  </a:cubicBezTo>
                  <a:cubicBezTo>
                    <a:pt x="14596" y="12137"/>
                    <a:pt x="9382" y="7961"/>
                    <a:pt x="191" y="24"/>
                  </a:cubicBezTo>
                  <a:cubicBezTo>
                    <a:pt x="172" y="7"/>
                    <a:pt x="151" y="0"/>
                    <a:pt x="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29"/>
            <p:cNvSpPr/>
            <p:nvPr/>
          </p:nvSpPr>
          <p:spPr>
            <a:xfrm>
              <a:off x="523075" y="2703050"/>
              <a:ext cx="490600" cy="192050"/>
            </a:xfrm>
            <a:custGeom>
              <a:avLst/>
              <a:gdLst/>
              <a:ahLst/>
              <a:cxnLst/>
              <a:rect l="l" t="t" r="r" b="b"/>
              <a:pathLst>
                <a:path w="19624" h="7682" extrusionOk="0">
                  <a:moveTo>
                    <a:pt x="124" y="1"/>
                  </a:moveTo>
                  <a:cubicBezTo>
                    <a:pt x="40" y="1"/>
                    <a:pt x="0" y="126"/>
                    <a:pt x="89" y="169"/>
                  </a:cubicBezTo>
                  <a:cubicBezTo>
                    <a:pt x="9896" y="4825"/>
                    <a:pt x="15420" y="7682"/>
                    <a:pt x="19061" y="7682"/>
                  </a:cubicBezTo>
                  <a:cubicBezTo>
                    <a:pt x="19254" y="7682"/>
                    <a:pt x="19441" y="7674"/>
                    <a:pt x="19623" y="7657"/>
                  </a:cubicBezTo>
                  <a:cubicBezTo>
                    <a:pt x="17160" y="4971"/>
                    <a:pt x="11083" y="3354"/>
                    <a:pt x="151" y="5"/>
                  </a:cubicBezTo>
                  <a:cubicBezTo>
                    <a:pt x="141" y="2"/>
                    <a:pt x="132" y="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29"/>
            <p:cNvSpPr/>
            <p:nvPr/>
          </p:nvSpPr>
          <p:spPr>
            <a:xfrm>
              <a:off x="1078800" y="2372625"/>
              <a:ext cx="199825" cy="489625"/>
            </a:xfrm>
            <a:custGeom>
              <a:avLst/>
              <a:gdLst/>
              <a:ahLst/>
              <a:cxnLst/>
              <a:rect l="l" t="t" r="r" b="b"/>
              <a:pathLst>
                <a:path w="7993" h="19585" extrusionOk="0">
                  <a:moveTo>
                    <a:pt x="7887" y="1"/>
                  </a:moveTo>
                  <a:cubicBezTo>
                    <a:pt x="7857" y="1"/>
                    <a:pt x="7828" y="16"/>
                    <a:pt x="7811" y="50"/>
                  </a:cubicBezTo>
                  <a:cubicBezTo>
                    <a:pt x="2908" y="10378"/>
                    <a:pt x="1" y="15954"/>
                    <a:pt x="322" y="19584"/>
                  </a:cubicBezTo>
                  <a:cubicBezTo>
                    <a:pt x="3007" y="17121"/>
                    <a:pt x="4626" y="11044"/>
                    <a:pt x="7973" y="112"/>
                  </a:cubicBezTo>
                  <a:cubicBezTo>
                    <a:pt x="7993" y="47"/>
                    <a:pt x="7940" y="1"/>
                    <a:pt x="78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29"/>
            <p:cNvSpPr/>
            <p:nvPr/>
          </p:nvSpPr>
          <p:spPr>
            <a:xfrm>
              <a:off x="854125" y="2967600"/>
              <a:ext cx="199800" cy="489650"/>
            </a:xfrm>
            <a:custGeom>
              <a:avLst/>
              <a:gdLst/>
              <a:ahLst/>
              <a:cxnLst/>
              <a:rect l="l" t="t" r="r" b="b"/>
              <a:pathLst>
                <a:path w="7992" h="19586" extrusionOk="0">
                  <a:moveTo>
                    <a:pt x="7670" y="0"/>
                  </a:moveTo>
                  <a:lnTo>
                    <a:pt x="7670" y="0"/>
                  </a:lnTo>
                  <a:cubicBezTo>
                    <a:pt x="4986" y="2466"/>
                    <a:pt x="3367" y="8544"/>
                    <a:pt x="20" y="19473"/>
                  </a:cubicBezTo>
                  <a:cubicBezTo>
                    <a:pt x="1" y="19538"/>
                    <a:pt x="54" y="19585"/>
                    <a:pt x="106" y="19585"/>
                  </a:cubicBezTo>
                  <a:cubicBezTo>
                    <a:pt x="135" y="19585"/>
                    <a:pt x="165" y="19570"/>
                    <a:pt x="181" y="19536"/>
                  </a:cubicBezTo>
                  <a:cubicBezTo>
                    <a:pt x="5084" y="9208"/>
                    <a:pt x="7991" y="3631"/>
                    <a:pt x="76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29"/>
            <p:cNvSpPr/>
            <p:nvPr/>
          </p:nvSpPr>
          <p:spPr>
            <a:xfrm>
              <a:off x="1119050" y="2934800"/>
              <a:ext cx="490600" cy="192050"/>
            </a:xfrm>
            <a:custGeom>
              <a:avLst/>
              <a:gdLst/>
              <a:ahLst/>
              <a:cxnLst/>
              <a:rect l="l" t="t" r="r" b="b"/>
              <a:pathLst>
                <a:path w="19624" h="7682" extrusionOk="0">
                  <a:moveTo>
                    <a:pt x="563" y="1"/>
                  </a:moveTo>
                  <a:cubicBezTo>
                    <a:pt x="370" y="1"/>
                    <a:pt x="183" y="9"/>
                    <a:pt x="1" y="25"/>
                  </a:cubicBezTo>
                  <a:cubicBezTo>
                    <a:pt x="2464" y="2712"/>
                    <a:pt x="8541" y="4329"/>
                    <a:pt x="19473" y="7677"/>
                  </a:cubicBezTo>
                  <a:cubicBezTo>
                    <a:pt x="19482" y="7680"/>
                    <a:pt x="19491" y="7681"/>
                    <a:pt x="19500" y="7681"/>
                  </a:cubicBezTo>
                  <a:cubicBezTo>
                    <a:pt x="19584" y="7681"/>
                    <a:pt x="19624" y="7556"/>
                    <a:pt x="19535" y="7514"/>
                  </a:cubicBezTo>
                  <a:cubicBezTo>
                    <a:pt x="9728" y="2857"/>
                    <a:pt x="4204" y="1"/>
                    <a:pt x="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29"/>
            <p:cNvSpPr/>
            <p:nvPr/>
          </p:nvSpPr>
          <p:spPr>
            <a:xfrm>
              <a:off x="533075" y="2937575"/>
              <a:ext cx="481575" cy="213250"/>
            </a:xfrm>
            <a:custGeom>
              <a:avLst/>
              <a:gdLst/>
              <a:ahLst/>
              <a:cxnLst/>
              <a:rect l="l" t="t" r="r" b="b"/>
              <a:pathLst>
                <a:path w="19263" h="8530" extrusionOk="0">
                  <a:moveTo>
                    <a:pt x="18998" y="1"/>
                  </a:moveTo>
                  <a:cubicBezTo>
                    <a:pt x="15359" y="1"/>
                    <a:pt x="9939" y="3131"/>
                    <a:pt x="85" y="8364"/>
                  </a:cubicBezTo>
                  <a:cubicBezTo>
                    <a:pt x="1" y="8410"/>
                    <a:pt x="40" y="8529"/>
                    <a:pt x="122" y="8529"/>
                  </a:cubicBezTo>
                  <a:cubicBezTo>
                    <a:pt x="132" y="8529"/>
                    <a:pt x="143" y="8527"/>
                    <a:pt x="154" y="8523"/>
                  </a:cubicBezTo>
                  <a:cubicBezTo>
                    <a:pt x="10924" y="4688"/>
                    <a:pt x="16922" y="2799"/>
                    <a:pt x="19263" y="6"/>
                  </a:cubicBezTo>
                  <a:cubicBezTo>
                    <a:pt x="19176" y="2"/>
                    <a:pt x="19088" y="1"/>
                    <a:pt x="18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29"/>
            <p:cNvSpPr/>
            <p:nvPr/>
          </p:nvSpPr>
          <p:spPr>
            <a:xfrm>
              <a:off x="1085225" y="2966650"/>
              <a:ext cx="217475" cy="480675"/>
            </a:xfrm>
            <a:custGeom>
              <a:avLst/>
              <a:gdLst/>
              <a:ahLst/>
              <a:cxnLst/>
              <a:rect l="l" t="t" r="r" b="b"/>
              <a:pathLst>
                <a:path w="8699" h="19227" extrusionOk="0">
                  <a:moveTo>
                    <a:pt x="157" y="0"/>
                  </a:moveTo>
                  <a:lnTo>
                    <a:pt x="157" y="0"/>
                  </a:lnTo>
                  <a:cubicBezTo>
                    <a:pt x="1" y="3641"/>
                    <a:pt x="3153" y="9083"/>
                    <a:pt x="8515" y="19178"/>
                  </a:cubicBezTo>
                  <a:cubicBezTo>
                    <a:pt x="8533" y="19212"/>
                    <a:pt x="8563" y="19226"/>
                    <a:pt x="8592" y="19226"/>
                  </a:cubicBezTo>
                  <a:cubicBezTo>
                    <a:pt x="8646" y="19226"/>
                    <a:pt x="8698" y="19176"/>
                    <a:pt x="8674" y="19109"/>
                  </a:cubicBezTo>
                  <a:cubicBezTo>
                    <a:pt x="4839" y="8341"/>
                    <a:pt x="2952" y="2342"/>
                    <a:pt x="1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29"/>
            <p:cNvSpPr/>
            <p:nvPr/>
          </p:nvSpPr>
          <p:spPr>
            <a:xfrm>
              <a:off x="1118100" y="2679050"/>
              <a:ext cx="481575" cy="213250"/>
            </a:xfrm>
            <a:custGeom>
              <a:avLst/>
              <a:gdLst/>
              <a:ahLst/>
              <a:cxnLst/>
              <a:rect l="l" t="t" r="r" b="b"/>
              <a:pathLst>
                <a:path w="19263" h="8530" extrusionOk="0">
                  <a:moveTo>
                    <a:pt x="19141" y="1"/>
                  </a:moveTo>
                  <a:cubicBezTo>
                    <a:pt x="19131" y="1"/>
                    <a:pt x="19121" y="3"/>
                    <a:pt x="19109" y="7"/>
                  </a:cubicBezTo>
                  <a:cubicBezTo>
                    <a:pt x="8340" y="3842"/>
                    <a:pt x="2341" y="5729"/>
                    <a:pt x="1" y="8524"/>
                  </a:cubicBezTo>
                  <a:cubicBezTo>
                    <a:pt x="88" y="8528"/>
                    <a:pt x="176" y="8530"/>
                    <a:pt x="265" y="8530"/>
                  </a:cubicBezTo>
                  <a:cubicBezTo>
                    <a:pt x="3904" y="8530"/>
                    <a:pt x="9325" y="5399"/>
                    <a:pt x="19178" y="166"/>
                  </a:cubicBezTo>
                  <a:cubicBezTo>
                    <a:pt x="19263" y="120"/>
                    <a:pt x="19222" y="1"/>
                    <a:pt x="19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29"/>
            <p:cNvSpPr/>
            <p:nvPr/>
          </p:nvSpPr>
          <p:spPr>
            <a:xfrm>
              <a:off x="830075" y="2382575"/>
              <a:ext cx="217450" cy="480650"/>
            </a:xfrm>
            <a:custGeom>
              <a:avLst/>
              <a:gdLst/>
              <a:ahLst/>
              <a:cxnLst/>
              <a:rect l="l" t="t" r="r" b="b"/>
              <a:pathLst>
                <a:path w="8698" h="19226" extrusionOk="0">
                  <a:moveTo>
                    <a:pt x="109" y="0"/>
                  </a:moveTo>
                  <a:cubicBezTo>
                    <a:pt x="54" y="0"/>
                    <a:pt x="0" y="51"/>
                    <a:pt x="24" y="117"/>
                  </a:cubicBezTo>
                  <a:cubicBezTo>
                    <a:pt x="3859" y="10885"/>
                    <a:pt x="5747" y="16884"/>
                    <a:pt x="8541" y="19226"/>
                  </a:cubicBezTo>
                  <a:cubicBezTo>
                    <a:pt x="8698" y="15584"/>
                    <a:pt x="5545" y="10142"/>
                    <a:pt x="183" y="47"/>
                  </a:cubicBezTo>
                  <a:cubicBezTo>
                    <a:pt x="166" y="14"/>
                    <a:pt x="137" y="0"/>
                    <a:pt x="1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4" name="Google Shape;744;p29"/>
          <p:cNvSpPr/>
          <p:nvPr/>
        </p:nvSpPr>
        <p:spPr>
          <a:xfrm>
            <a:off x="180063" y="1128563"/>
            <a:ext cx="295068" cy="295068"/>
          </a:xfrm>
          <a:custGeom>
            <a:avLst/>
            <a:gdLst/>
            <a:ahLst/>
            <a:cxnLst/>
            <a:rect l="l" t="t" r="r" b="b"/>
            <a:pathLst>
              <a:path w="45925" h="45925" extrusionOk="0">
                <a:moveTo>
                  <a:pt x="12814" y="0"/>
                </a:moveTo>
                <a:lnTo>
                  <a:pt x="12814" y="0"/>
                </a:lnTo>
                <a:cubicBezTo>
                  <a:pt x="15347" y="10305"/>
                  <a:pt x="14817" y="14246"/>
                  <a:pt x="8799" y="14246"/>
                </a:cubicBezTo>
                <a:cubicBezTo>
                  <a:pt x="6622" y="14246"/>
                  <a:pt x="3728" y="13730"/>
                  <a:pt x="0" y="12814"/>
                </a:cubicBezTo>
                <a:lnTo>
                  <a:pt x="0" y="12814"/>
                </a:lnTo>
                <a:cubicBezTo>
                  <a:pt x="14032" y="19015"/>
                  <a:pt x="14032" y="26909"/>
                  <a:pt x="0" y="33110"/>
                </a:cubicBezTo>
                <a:cubicBezTo>
                  <a:pt x="3727" y="32194"/>
                  <a:pt x="6622" y="31679"/>
                  <a:pt x="8799" y="31679"/>
                </a:cubicBezTo>
                <a:cubicBezTo>
                  <a:pt x="14817" y="31679"/>
                  <a:pt x="15347" y="35619"/>
                  <a:pt x="12814" y="45924"/>
                </a:cubicBezTo>
                <a:cubicBezTo>
                  <a:pt x="15915" y="38908"/>
                  <a:pt x="19439" y="35400"/>
                  <a:pt x="22962" y="35400"/>
                </a:cubicBezTo>
                <a:cubicBezTo>
                  <a:pt x="26486" y="35400"/>
                  <a:pt x="30010" y="38908"/>
                  <a:pt x="33111" y="45924"/>
                </a:cubicBezTo>
                <a:cubicBezTo>
                  <a:pt x="30577" y="35619"/>
                  <a:pt x="31107" y="31679"/>
                  <a:pt x="37126" y="31679"/>
                </a:cubicBezTo>
                <a:cubicBezTo>
                  <a:pt x="39303" y="31679"/>
                  <a:pt x="42197" y="32194"/>
                  <a:pt x="45924" y="33110"/>
                </a:cubicBezTo>
                <a:cubicBezTo>
                  <a:pt x="31892" y="26909"/>
                  <a:pt x="31892" y="19015"/>
                  <a:pt x="45924" y="12814"/>
                </a:cubicBezTo>
                <a:lnTo>
                  <a:pt x="45924" y="12814"/>
                </a:lnTo>
                <a:cubicBezTo>
                  <a:pt x="42197" y="13730"/>
                  <a:pt x="39302" y="14246"/>
                  <a:pt x="37126" y="14246"/>
                </a:cubicBezTo>
                <a:cubicBezTo>
                  <a:pt x="31107" y="14246"/>
                  <a:pt x="30577" y="10305"/>
                  <a:pt x="33111" y="0"/>
                </a:cubicBezTo>
                <a:lnTo>
                  <a:pt x="33111" y="0"/>
                </a:lnTo>
                <a:cubicBezTo>
                  <a:pt x="30010" y="7016"/>
                  <a:pt x="26486" y="10524"/>
                  <a:pt x="22962" y="10524"/>
                </a:cubicBezTo>
                <a:cubicBezTo>
                  <a:pt x="19439" y="10524"/>
                  <a:pt x="15915" y="7016"/>
                  <a:pt x="12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ackground 4">
  <p:cSld name="BLANK_1_1_1_1_1_2">
    <p:spTree>
      <p:nvGrpSpPr>
        <p:cNvPr id="1" name="Shape 745"/>
        <p:cNvGrpSpPr/>
        <p:nvPr/>
      </p:nvGrpSpPr>
      <p:grpSpPr>
        <a:xfrm>
          <a:off x="0" y="0"/>
          <a:ext cx="0" cy="0"/>
          <a:chOff x="0" y="0"/>
          <a:chExt cx="0" cy="0"/>
        </a:xfrm>
      </p:grpSpPr>
      <p:sp>
        <p:nvSpPr>
          <p:cNvPr id="746" name="Google Shape;746;p30"/>
          <p:cNvSpPr/>
          <p:nvPr/>
        </p:nvSpPr>
        <p:spPr>
          <a:xfrm>
            <a:off x="1925" y="4725900"/>
            <a:ext cx="1523400" cy="2088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0"/>
          <p:cNvSpPr/>
          <p:nvPr/>
        </p:nvSpPr>
        <p:spPr>
          <a:xfrm>
            <a:off x="1525275" y="4725900"/>
            <a:ext cx="1523400" cy="2088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0"/>
          <p:cNvSpPr/>
          <p:nvPr/>
        </p:nvSpPr>
        <p:spPr>
          <a:xfrm>
            <a:off x="3047800" y="4725900"/>
            <a:ext cx="1523400" cy="2088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0"/>
          <p:cNvSpPr/>
          <p:nvPr/>
        </p:nvSpPr>
        <p:spPr>
          <a:xfrm>
            <a:off x="4571200" y="4725900"/>
            <a:ext cx="1523400" cy="2088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0"/>
          <p:cNvSpPr/>
          <p:nvPr/>
        </p:nvSpPr>
        <p:spPr>
          <a:xfrm>
            <a:off x="6093675" y="4725900"/>
            <a:ext cx="1523400" cy="2088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0"/>
          <p:cNvSpPr/>
          <p:nvPr/>
        </p:nvSpPr>
        <p:spPr>
          <a:xfrm>
            <a:off x="7617125" y="4725900"/>
            <a:ext cx="1523400" cy="2088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0"/>
          <p:cNvSpPr/>
          <p:nvPr/>
        </p:nvSpPr>
        <p:spPr>
          <a:xfrm>
            <a:off x="1925"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sp>
        <p:nvSpPr>
          <p:cNvPr id="753" name="Google Shape;753;p30"/>
          <p:cNvSpPr/>
          <p:nvPr/>
        </p:nvSpPr>
        <p:spPr>
          <a:xfrm>
            <a:off x="6842200"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sp>
        <p:nvSpPr>
          <p:cNvPr id="754" name="Google Shape;754;p30"/>
          <p:cNvSpPr/>
          <p:nvPr/>
        </p:nvSpPr>
        <p:spPr>
          <a:xfrm>
            <a:off x="2301725" y="4934700"/>
            <a:ext cx="45405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2"/>
        <p:cNvGrpSpPr/>
        <p:nvPr/>
      </p:nvGrpSpPr>
      <p:grpSpPr>
        <a:xfrm>
          <a:off x="0" y="0"/>
          <a:ext cx="0" cy="0"/>
          <a:chOff x="0" y="0"/>
          <a:chExt cx="0" cy="0"/>
        </a:xfrm>
      </p:grpSpPr>
      <p:sp>
        <p:nvSpPr>
          <p:cNvPr id="43" name="Google Shape;43;p4"/>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4" name="Google Shape;44;p4"/>
          <p:cNvSpPr txBox="1">
            <a:spLocks noGrp="1"/>
          </p:cNvSpPr>
          <p:nvPr>
            <p:ph type="body" idx="1"/>
          </p:nvPr>
        </p:nvSpPr>
        <p:spPr>
          <a:xfrm>
            <a:off x="720000" y="1631700"/>
            <a:ext cx="7704000" cy="2577900"/>
          </a:xfrm>
          <a:prstGeom prst="rect">
            <a:avLst/>
          </a:prstGeom>
        </p:spPr>
        <p:txBody>
          <a:bodyPr spcFirstLastPara="1" wrap="square" lIns="91425" tIns="91425" rIns="91425" bIns="91425" anchor="t" anchorCtr="0">
            <a:noAutofit/>
          </a:bodyPr>
          <a:lstStyle>
            <a:lvl1pPr marL="457200" lvl="0" indent="-317500" algn="ctr" rtl="0">
              <a:spcBef>
                <a:spcPts val="0"/>
              </a:spcBef>
              <a:spcAft>
                <a:spcPts val="0"/>
              </a:spcAft>
              <a:buSzPts val="1400"/>
              <a:buChar char="●"/>
              <a:defRPr/>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1600"/>
              </a:spcBef>
              <a:spcAft>
                <a:spcPts val="0"/>
              </a:spcAft>
              <a:buSzPts val="1400"/>
              <a:buChar char="■"/>
              <a:defRPr/>
            </a:lvl3pPr>
            <a:lvl4pPr marL="1828800" lvl="3" indent="-317500" rtl="0">
              <a:lnSpc>
                <a:spcPct val="115000"/>
              </a:lnSpc>
              <a:spcBef>
                <a:spcPts val="1600"/>
              </a:spcBef>
              <a:spcAft>
                <a:spcPts val="0"/>
              </a:spcAft>
              <a:buSzPts val="1400"/>
              <a:buChar char="●"/>
              <a:defRPr/>
            </a:lvl4pPr>
            <a:lvl5pPr marL="2286000" lvl="4" indent="-317500" rtl="0">
              <a:lnSpc>
                <a:spcPct val="115000"/>
              </a:lnSpc>
              <a:spcBef>
                <a:spcPts val="1600"/>
              </a:spcBef>
              <a:spcAft>
                <a:spcPts val="0"/>
              </a:spcAft>
              <a:buSzPts val="1400"/>
              <a:buChar char="○"/>
              <a:defRPr/>
            </a:lvl5pPr>
            <a:lvl6pPr marL="2743200" lvl="5" indent="-317500" rtl="0">
              <a:lnSpc>
                <a:spcPct val="115000"/>
              </a:lnSpc>
              <a:spcBef>
                <a:spcPts val="1600"/>
              </a:spcBef>
              <a:spcAft>
                <a:spcPts val="0"/>
              </a:spcAft>
              <a:buSzPts val="1400"/>
              <a:buChar char="■"/>
              <a:defRPr/>
            </a:lvl6pPr>
            <a:lvl7pPr marL="3200400" lvl="6" indent="-317500" rtl="0">
              <a:lnSpc>
                <a:spcPct val="115000"/>
              </a:lnSpc>
              <a:spcBef>
                <a:spcPts val="1600"/>
              </a:spcBef>
              <a:spcAft>
                <a:spcPts val="0"/>
              </a:spcAft>
              <a:buSzPts val="1400"/>
              <a:buChar char="●"/>
              <a:defRPr/>
            </a:lvl7pPr>
            <a:lvl8pPr marL="3657600" lvl="7" indent="-317500" rtl="0">
              <a:lnSpc>
                <a:spcPct val="115000"/>
              </a:lnSpc>
              <a:spcBef>
                <a:spcPts val="1600"/>
              </a:spcBef>
              <a:spcAft>
                <a:spcPts val="0"/>
              </a:spcAft>
              <a:buSzPts val="1400"/>
              <a:buChar char="○"/>
              <a:defRPr/>
            </a:lvl8pPr>
            <a:lvl9pPr marL="4114800" lvl="8" indent="-317500" rtl="0">
              <a:lnSpc>
                <a:spcPct val="115000"/>
              </a:lnSpc>
              <a:spcBef>
                <a:spcPts val="1600"/>
              </a:spcBef>
              <a:spcAft>
                <a:spcPts val="1600"/>
              </a:spcAft>
              <a:buSzPts val="1400"/>
              <a:buChar char="■"/>
              <a:defRPr/>
            </a:lvl9pPr>
          </a:lstStyle>
          <a:p>
            <a:endParaRPr/>
          </a:p>
        </p:txBody>
      </p:sp>
      <p:sp>
        <p:nvSpPr>
          <p:cNvPr id="45" name="Google Shape;45;p4"/>
          <p:cNvSpPr/>
          <p:nvPr/>
        </p:nvSpPr>
        <p:spPr>
          <a:xfrm>
            <a:off x="1925" y="4725900"/>
            <a:ext cx="1523400" cy="2088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a:off x="1525275" y="4725900"/>
            <a:ext cx="1523400" cy="2088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a:off x="3047800" y="4725900"/>
            <a:ext cx="1523400" cy="2088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a:off x="4571200" y="4725900"/>
            <a:ext cx="1523400" cy="2088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a:off x="6093675" y="4725900"/>
            <a:ext cx="1523400" cy="2088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a:off x="7617125" y="4725900"/>
            <a:ext cx="1523400" cy="2088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1925"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sp>
        <p:nvSpPr>
          <p:cNvPr id="52" name="Google Shape;52;p4"/>
          <p:cNvSpPr/>
          <p:nvPr/>
        </p:nvSpPr>
        <p:spPr>
          <a:xfrm>
            <a:off x="6842200"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sp>
        <p:nvSpPr>
          <p:cNvPr id="53" name="Google Shape;53;p4"/>
          <p:cNvSpPr/>
          <p:nvPr/>
        </p:nvSpPr>
        <p:spPr>
          <a:xfrm>
            <a:off x="2301725" y="4934700"/>
            <a:ext cx="45405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Abel"/>
                <a:ea typeface="Abel"/>
                <a:cs typeface="Abel"/>
                <a:sym typeface="Abel"/>
              </a:rPr>
              <a:t>Inclusion</a:t>
            </a:r>
            <a:endParaRPr sz="1000">
              <a:latin typeface="Abel"/>
              <a:ea typeface="Abel"/>
              <a:cs typeface="Abel"/>
              <a:sym typeface="Abel"/>
            </a:endParaRPr>
          </a:p>
        </p:txBody>
      </p:sp>
      <p:sp>
        <p:nvSpPr>
          <p:cNvPr id="54" name="Google Shape;54;p4"/>
          <p:cNvSpPr/>
          <p:nvPr/>
        </p:nvSpPr>
        <p:spPr>
          <a:xfrm>
            <a:off x="8579450" y="540000"/>
            <a:ext cx="420900" cy="4209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a:off x="8579450" y="1065650"/>
            <a:ext cx="420900" cy="420900"/>
          </a:xfrm>
          <a:prstGeom prst="ellipse">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a:off x="8579450" y="1591300"/>
            <a:ext cx="420900" cy="4209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 name="Google Shape;57;p4"/>
          <p:cNvGrpSpPr/>
          <p:nvPr/>
        </p:nvGrpSpPr>
        <p:grpSpPr>
          <a:xfrm>
            <a:off x="8612755" y="1099149"/>
            <a:ext cx="354291" cy="353897"/>
            <a:chOff x="447875" y="2297100"/>
            <a:chExt cx="1237050" cy="1235675"/>
          </a:xfrm>
        </p:grpSpPr>
        <p:sp>
          <p:nvSpPr>
            <p:cNvPr id="58" name="Google Shape;58;p4"/>
            <p:cNvSpPr/>
            <p:nvPr/>
          </p:nvSpPr>
          <p:spPr>
            <a:xfrm>
              <a:off x="447875" y="2889100"/>
              <a:ext cx="558500" cy="51775"/>
            </a:xfrm>
            <a:custGeom>
              <a:avLst/>
              <a:gdLst/>
              <a:ahLst/>
              <a:cxnLst/>
              <a:rect l="l" t="t" r="r" b="b"/>
              <a:pathLst>
                <a:path w="22340" h="2071" extrusionOk="0">
                  <a:moveTo>
                    <a:pt x="15693" y="0"/>
                  </a:moveTo>
                  <a:cubicBezTo>
                    <a:pt x="11940" y="0"/>
                    <a:pt x="6881" y="448"/>
                    <a:pt x="113" y="944"/>
                  </a:cubicBezTo>
                  <a:cubicBezTo>
                    <a:pt x="0" y="952"/>
                    <a:pt x="0" y="1117"/>
                    <a:pt x="113" y="1127"/>
                  </a:cubicBezTo>
                  <a:cubicBezTo>
                    <a:pt x="6880" y="1623"/>
                    <a:pt x="11940" y="2071"/>
                    <a:pt x="15693" y="2071"/>
                  </a:cubicBezTo>
                  <a:cubicBezTo>
                    <a:pt x="18657" y="2071"/>
                    <a:pt x="20806" y="1791"/>
                    <a:pt x="22339" y="1035"/>
                  </a:cubicBezTo>
                  <a:cubicBezTo>
                    <a:pt x="20806" y="280"/>
                    <a:pt x="18657" y="0"/>
                    <a:pt x="156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4"/>
            <p:cNvSpPr/>
            <p:nvPr/>
          </p:nvSpPr>
          <p:spPr>
            <a:xfrm>
              <a:off x="1023550" y="2297100"/>
              <a:ext cx="85675" cy="557800"/>
            </a:xfrm>
            <a:custGeom>
              <a:avLst/>
              <a:gdLst/>
              <a:ahLst/>
              <a:cxnLst/>
              <a:rect l="l" t="t" r="r" b="b"/>
              <a:pathLst>
                <a:path w="3427" h="22312" extrusionOk="0">
                  <a:moveTo>
                    <a:pt x="1713" y="1"/>
                  </a:moveTo>
                  <a:cubicBezTo>
                    <a:pt x="1669" y="1"/>
                    <a:pt x="1626" y="29"/>
                    <a:pt x="1622" y="85"/>
                  </a:cubicBezTo>
                  <a:cubicBezTo>
                    <a:pt x="735" y="12199"/>
                    <a:pt x="0" y="18839"/>
                    <a:pt x="1714" y="22312"/>
                  </a:cubicBezTo>
                  <a:cubicBezTo>
                    <a:pt x="3426" y="18839"/>
                    <a:pt x="2693" y="12199"/>
                    <a:pt x="1804" y="85"/>
                  </a:cubicBezTo>
                  <a:cubicBezTo>
                    <a:pt x="1801" y="29"/>
                    <a:pt x="1757" y="1"/>
                    <a:pt x="17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p:nvPr/>
          </p:nvSpPr>
          <p:spPr>
            <a:xfrm>
              <a:off x="1023550" y="2974975"/>
              <a:ext cx="85675" cy="557800"/>
            </a:xfrm>
            <a:custGeom>
              <a:avLst/>
              <a:gdLst/>
              <a:ahLst/>
              <a:cxnLst/>
              <a:rect l="l" t="t" r="r" b="b"/>
              <a:pathLst>
                <a:path w="3427" h="22312" extrusionOk="0">
                  <a:moveTo>
                    <a:pt x="1714" y="0"/>
                  </a:moveTo>
                  <a:cubicBezTo>
                    <a:pt x="0" y="3473"/>
                    <a:pt x="735" y="10113"/>
                    <a:pt x="1622" y="22225"/>
                  </a:cubicBezTo>
                  <a:cubicBezTo>
                    <a:pt x="1626" y="22283"/>
                    <a:pt x="1669" y="22312"/>
                    <a:pt x="1713" y="22312"/>
                  </a:cubicBezTo>
                  <a:cubicBezTo>
                    <a:pt x="1757" y="22312"/>
                    <a:pt x="1801" y="22283"/>
                    <a:pt x="1804" y="22225"/>
                  </a:cubicBezTo>
                  <a:cubicBezTo>
                    <a:pt x="2693" y="10113"/>
                    <a:pt x="3426" y="3473"/>
                    <a:pt x="17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4"/>
            <p:cNvSpPr/>
            <p:nvPr/>
          </p:nvSpPr>
          <p:spPr>
            <a:xfrm>
              <a:off x="1126400" y="2889025"/>
              <a:ext cx="558525" cy="51800"/>
            </a:xfrm>
            <a:custGeom>
              <a:avLst/>
              <a:gdLst/>
              <a:ahLst/>
              <a:cxnLst/>
              <a:rect l="l" t="t" r="r" b="b"/>
              <a:pathLst>
                <a:path w="22341" h="2072" extrusionOk="0">
                  <a:moveTo>
                    <a:pt x="6646" y="1"/>
                  </a:moveTo>
                  <a:cubicBezTo>
                    <a:pt x="3682" y="1"/>
                    <a:pt x="1533" y="280"/>
                    <a:pt x="0" y="1037"/>
                  </a:cubicBezTo>
                  <a:cubicBezTo>
                    <a:pt x="1533" y="1792"/>
                    <a:pt x="3682" y="2071"/>
                    <a:pt x="6646" y="2071"/>
                  </a:cubicBezTo>
                  <a:cubicBezTo>
                    <a:pt x="10399" y="2071"/>
                    <a:pt x="15459" y="1623"/>
                    <a:pt x="22227" y="1127"/>
                  </a:cubicBezTo>
                  <a:cubicBezTo>
                    <a:pt x="22341" y="1120"/>
                    <a:pt x="22341" y="955"/>
                    <a:pt x="22227" y="945"/>
                  </a:cubicBezTo>
                  <a:cubicBezTo>
                    <a:pt x="15459" y="449"/>
                    <a:pt x="10400" y="1"/>
                    <a:pt x="66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4"/>
            <p:cNvSpPr/>
            <p:nvPr/>
          </p:nvSpPr>
          <p:spPr>
            <a:xfrm>
              <a:off x="627900" y="2957375"/>
              <a:ext cx="396000" cy="395175"/>
            </a:xfrm>
            <a:custGeom>
              <a:avLst/>
              <a:gdLst/>
              <a:ahLst/>
              <a:cxnLst/>
              <a:rect l="l" t="t" r="r" b="b"/>
              <a:pathLst>
                <a:path w="15840" h="15807" extrusionOk="0">
                  <a:moveTo>
                    <a:pt x="15839" y="0"/>
                  </a:moveTo>
                  <a:lnTo>
                    <a:pt x="15839" y="0"/>
                  </a:lnTo>
                  <a:cubicBezTo>
                    <a:pt x="12172" y="1246"/>
                    <a:pt x="7996" y="6460"/>
                    <a:pt x="57" y="15651"/>
                  </a:cubicBezTo>
                  <a:cubicBezTo>
                    <a:pt x="0" y="15719"/>
                    <a:pt x="60" y="15806"/>
                    <a:pt x="129" y="15806"/>
                  </a:cubicBezTo>
                  <a:cubicBezTo>
                    <a:pt x="149" y="15806"/>
                    <a:pt x="170" y="15799"/>
                    <a:pt x="188" y="15783"/>
                  </a:cubicBezTo>
                  <a:cubicBezTo>
                    <a:pt x="9381" y="7844"/>
                    <a:pt x="14596" y="3670"/>
                    <a:pt x="158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4"/>
            <p:cNvSpPr/>
            <p:nvPr/>
          </p:nvSpPr>
          <p:spPr>
            <a:xfrm>
              <a:off x="1108825" y="2957450"/>
              <a:ext cx="396000" cy="395100"/>
            </a:xfrm>
            <a:custGeom>
              <a:avLst/>
              <a:gdLst/>
              <a:ahLst/>
              <a:cxnLst/>
              <a:rect l="l" t="t" r="r" b="b"/>
              <a:pathLst>
                <a:path w="15840" h="15804" extrusionOk="0">
                  <a:moveTo>
                    <a:pt x="0" y="0"/>
                  </a:moveTo>
                  <a:lnTo>
                    <a:pt x="0" y="0"/>
                  </a:lnTo>
                  <a:cubicBezTo>
                    <a:pt x="1247" y="3667"/>
                    <a:pt x="6459" y="7842"/>
                    <a:pt x="15651" y="15781"/>
                  </a:cubicBezTo>
                  <a:cubicBezTo>
                    <a:pt x="15671" y="15797"/>
                    <a:pt x="15691" y="15804"/>
                    <a:pt x="15711" y="15804"/>
                  </a:cubicBezTo>
                  <a:cubicBezTo>
                    <a:pt x="15781" y="15804"/>
                    <a:pt x="15840" y="15717"/>
                    <a:pt x="15783" y="15649"/>
                  </a:cubicBezTo>
                  <a:cubicBezTo>
                    <a:pt x="7844" y="6459"/>
                    <a:pt x="3669" y="1243"/>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4"/>
            <p:cNvSpPr/>
            <p:nvPr/>
          </p:nvSpPr>
          <p:spPr>
            <a:xfrm>
              <a:off x="1108850" y="2477375"/>
              <a:ext cx="396000" cy="395100"/>
            </a:xfrm>
            <a:custGeom>
              <a:avLst/>
              <a:gdLst/>
              <a:ahLst/>
              <a:cxnLst/>
              <a:rect l="l" t="t" r="r" b="b"/>
              <a:pathLst>
                <a:path w="15840" h="15804" extrusionOk="0">
                  <a:moveTo>
                    <a:pt x="15712" y="0"/>
                  </a:moveTo>
                  <a:cubicBezTo>
                    <a:pt x="15692" y="0"/>
                    <a:pt x="15671" y="7"/>
                    <a:pt x="15652" y="24"/>
                  </a:cubicBezTo>
                  <a:cubicBezTo>
                    <a:pt x="6461" y="7963"/>
                    <a:pt x="1246" y="12137"/>
                    <a:pt x="1" y="15803"/>
                  </a:cubicBezTo>
                  <a:cubicBezTo>
                    <a:pt x="3666" y="14559"/>
                    <a:pt x="7843" y="9345"/>
                    <a:pt x="15782" y="154"/>
                  </a:cubicBezTo>
                  <a:cubicBezTo>
                    <a:pt x="15840" y="87"/>
                    <a:pt x="15781" y="0"/>
                    <a:pt x="157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4"/>
            <p:cNvSpPr/>
            <p:nvPr/>
          </p:nvSpPr>
          <p:spPr>
            <a:xfrm>
              <a:off x="627900" y="2477375"/>
              <a:ext cx="396025" cy="395100"/>
            </a:xfrm>
            <a:custGeom>
              <a:avLst/>
              <a:gdLst/>
              <a:ahLst/>
              <a:cxnLst/>
              <a:rect l="l" t="t" r="r" b="b"/>
              <a:pathLst>
                <a:path w="15841" h="15804" extrusionOk="0">
                  <a:moveTo>
                    <a:pt x="130" y="0"/>
                  </a:moveTo>
                  <a:cubicBezTo>
                    <a:pt x="60" y="0"/>
                    <a:pt x="1" y="86"/>
                    <a:pt x="60" y="154"/>
                  </a:cubicBezTo>
                  <a:cubicBezTo>
                    <a:pt x="7997" y="9345"/>
                    <a:pt x="12172" y="14560"/>
                    <a:pt x="15841" y="15803"/>
                  </a:cubicBezTo>
                  <a:cubicBezTo>
                    <a:pt x="14596" y="12137"/>
                    <a:pt x="9382" y="7961"/>
                    <a:pt x="191" y="24"/>
                  </a:cubicBezTo>
                  <a:cubicBezTo>
                    <a:pt x="172" y="7"/>
                    <a:pt x="151" y="0"/>
                    <a:pt x="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4"/>
            <p:cNvSpPr/>
            <p:nvPr/>
          </p:nvSpPr>
          <p:spPr>
            <a:xfrm>
              <a:off x="523075" y="2703050"/>
              <a:ext cx="490600" cy="192050"/>
            </a:xfrm>
            <a:custGeom>
              <a:avLst/>
              <a:gdLst/>
              <a:ahLst/>
              <a:cxnLst/>
              <a:rect l="l" t="t" r="r" b="b"/>
              <a:pathLst>
                <a:path w="19624" h="7682" extrusionOk="0">
                  <a:moveTo>
                    <a:pt x="124" y="1"/>
                  </a:moveTo>
                  <a:cubicBezTo>
                    <a:pt x="40" y="1"/>
                    <a:pt x="0" y="126"/>
                    <a:pt x="89" y="169"/>
                  </a:cubicBezTo>
                  <a:cubicBezTo>
                    <a:pt x="9896" y="4825"/>
                    <a:pt x="15420" y="7682"/>
                    <a:pt x="19061" y="7682"/>
                  </a:cubicBezTo>
                  <a:cubicBezTo>
                    <a:pt x="19254" y="7682"/>
                    <a:pt x="19441" y="7674"/>
                    <a:pt x="19623" y="7657"/>
                  </a:cubicBezTo>
                  <a:cubicBezTo>
                    <a:pt x="17160" y="4971"/>
                    <a:pt x="11083" y="3354"/>
                    <a:pt x="151" y="5"/>
                  </a:cubicBezTo>
                  <a:cubicBezTo>
                    <a:pt x="141" y="2"/>
                    <a:pt x="132" y="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4"/>
            <p:cNvSpPr/>
            <p:nvPr/>
          </p:nvSpPr>
          <p:spPr>
            <a:xfrm>
              <a:off x="1078800" y="2372625"/>
              <a:ext cx="199825" cy="489625"/>
            </a:xfrm>
            <a:custGeom>
              <a:avLst/>
              <a:gdLst/>
              <a:ahLst/>
              <a:cxnLst/>
              <a:rect l="l" t="t" r="r" b="b"/>
              <a:pathLst>
                <a:path w="7993" h="19585" extrusionOk="0">
                  <a:moveTo>
                    <a:pt x="7887" y="1"/>
                  </a:moveTo>
                  <a:cubicBezTo>
                    <a:pt x="7857" y="1"/>
                    <a:pt x="7828" y="16"/>
                    <a:pt x="7811" y="50"/>
                  </a:cubicBezTo>
                  <a:cubicBezTo>
                    <a:pt x="2908" y="10378"/>
                    <a:pt x="1" y="15954"/>
                    <a:pt x="322" y="19584"/>
                  </a:cubicBezTo>
                  <a:cubicBezTo>
                    <a:pt x="3007" y="17121"/>
                    <a:pt x="4626" y="11044"/>
                    <a:pt x="7973" y="112"/>
                  </a:cubicBezTo>
                  <a:cubicBezTo>
                    <a:pt x="7993" y="47"/>
                    <a:pt x="7940" y="1"/>
                    <a:pt x="78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4"/>
            <p:cNvSpPr/>
            <p:nvPr/>
          </p:nvSpPr>
          <p:spPr>
            <a:xfrm>
              <a:off x="854125" y="2967600"/>
              <a:ext cx="199800" cy="489650"/>
            </a:xfrm>
            <a:custGeom>
              <a:avLst/>
              <a:gdLst/>
              <a:ahLst/>
              <a:cxnLst/>
              <a:rect l="l" t="t" r="r" b="b"/>
              <a:pathLst>
                <a:path w="7992" h="19586" extrusionOk="0">
                  <a:moveTo>
                    <a:pt x="7670" y="0"/>
                  </a:moveTo>
                  <a:lnTo>
                    <a:pt x="7670" y="0"/>
                  </a:lnTo>
                  <a:cubicBezTo>
                    <a:pt x="4986" y="2466"/>
                    <a:pt x="3367" y="8544"/>
                    <a:pt x="20" y="19473"/>
                  </a:cubicBezTo>
                  <a:cubicBezTo>
                    <a:pt x="1" y="19538"/>
                    <a:pt x="54" y="19585"/>
                    <a:pt x="106" y="19585"/>
                  </a:cubicBezTo>
                  <a:cubicBezTo>
                    <a:pt x="135" y="19585"/>
                    <a:pt x="165" y="19570"/>
                    <a:pt x="181" y="19536"/>
                  </a:cubicBezTo>
                  <a:cubicBezTo>
                    <a:pt x="5084" y="9208"/>
                    <a:pt x="7991" y="3631"/>
                    <a:pt x="76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a:off x="1119050" y="2934800"/>
              <a:ext cx="490600" cy="192050"/>
            </a:xfrm>
            <a:custGeom>
              <a:avLst/>
              <a:gdLst/>
              <a:ahLst/>
              <a:cxnLst/>
              <a:rect l="l" t="t" r="r" b="b"/>
              <a:pathLst>
                <a:path w="19624" h="7682" extrusionOk="0">
                  <a:moveTo>
                    <a:pt x="563" y="1"/>
                  </a:moveTo>
                  <a:cubicBezTo>
                    <a:pt x="370" y="1"/>
                    <a:pt x="183" y="9"/>
                    <a:pt x="1" y="25"/>
                  </a:cubicBezTo>
                  <a:cubicBezTo>
                    <a:pt x="2464" y="2712"/>
                    <a:pt x="8541" y="4329"/>
                    <a:pt x="19473" y="7677"/>
                  </a:cubicBezTo>
                  <a:cubicBezTo>
                    <a:pt x="19482" y="7680"/>
                    <a:pt x="19491" y="7681"/>
                    <a:pt x="19500" y="7681"/>
                  </a:cubicBezTo>
                  <a:cubicBezTo>
                    <a:pt x="19584" y="7681"/>
                    <a:pt x="19624" y="7556"/>
                    <a:pt x="19535" y="7514"/>
                  </a:cubicBezTo>
                  <a:cubicBezTo>
                    <a:pt x="9728" y="2857"/>
                    <a:pt x="4204" y="1"/>
                    <a:pt x="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a:off x="533075" y="2937575"/>
              <a:ext cx="481575" cy="213250"/>
            </a:xfrm>
            <a:custGeom>
              <a:avLst/>
              <a:gdLst/>
              <a:ahLst/>
              <a:cxnLst/>
              <a:rect l="l" t="t" r="r" b="b"/>
              <a:pathLst>
                <a:path w="19263" h="8530" extrusionOk="0">
                  <a:moveTo>
                    <a:pt x="18998" y="1"/>
                  </a:moveTo>
                  <a:cubicBezTo>
                    <a:pt x="15359" y="1"/>
                    <a:pt x="9939" y="3131"/>
                    <a:pt x="85" y="8364"/>
                  </a:cubicBezTo>
                  <a:cubicBezTo>
                    <a:pt x="1" y="8410"/>
                    <a:pt x="40" y="8529"/>
                    <a:pt x="122" y="8529"/>
                  </a:cubicBezTo>
                  <a:cubicBezTo>
                    <a:pt x="132" y="8529"/>
                    <a:pt x="143" y="8527"/>
                    <a:pt x="154" y="8523"/>
                  </a:cubicBezTo>
                  <a:cubicBezTo>
                    <a:pt x="10924" y="4688"/>
                    <a:pt x="16922" y="2799"/>
                    <a:pt x="19263" y="6"/>
                  </a:cubicBezTo>
                  <a:cubicBezTo>
                    <a:pt x="19176" y="2"/>
                    <a:pt x="19088" y="1"/>
                    <a:pt x="18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1085225" y="2966650"/>
              <a:ext cx="217475" cy="480675"/>
            </a:xfrm>
            <a:custGeom>
              <a:avLst/>
              <a:gdLst/>
              <a:ahLst/>
              <a:cxnLst/>
              <a:rect l="l" t="t" r="r" b="b"/>
              <a:pathLst>
                <a:path w="8699" h="19227" extrusionOk="0">
                  <a:moveTo>
                    <a:pt x="157" y="0"/>
                  </a:moveTo>
                  <a:lnTo>
                    <a:pt x="157" y="0"/>
                  </a:lnTo>
                  <a:cubicBezTo>
                    <a:pt x="1" y="3641"/>
                    <a:pt x="3153" y="9083"/>
                    <a:pt x="8515" y="19178"/>
                  </a:cubicBezTo>
                  <a:cubicBezTo>
                    <a:pt x="8533" y="19212"/>
                    <a:pt x="8563" y="19226"/>
                    <a:pt x="8592" y="19226"/>
                  </a:cubicBezTo>
                  <a:cubicBezTo>
                    <a:pt x="8646" y="19226"/>
                    <a:pt x="8698" y="19176"/>
                    <a:pt x="8674" y="19109"/>
                  </a:cubicBezTo>
                  <a:cubicBezTo>
                    <a:pt x="4839" y="8341"/>
                    <a:pt x="2952" y="2342"/>
                    <a:pt x="1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1118100" y="2679050"/>
              <a:ext cx="481575" cy="213250"/>
            </a:xfrm>
            <a:custGeom>
              <a:avLst/>
              <a:gdLst/>
              <a:ahLst/>
              <a:cxnLst/>
              <a:rect l="l" t="t" r="r" b="b"/>
              <a:pathLst>
                <a:path w="19263" h="8530" extrusionOk="0">
                  <a:moveTo>
                    <a:pt x="19141" y="1"/>
                  </a:moveTo>
                  <a:cubicBezTo>
                    <a:pt x="19131" y="1"/>
                    <a:pt x="19121" y="3"/>
                    <a:pt x="19109" y="7"/>
                  </a:cubicBezTo>
                  <a:cubicBezTo>
                    <a:pt x="8340" y="3842"/>
                    <a:pt x="2341" y="5729"/>
                    <a:pt x="1" y="8524"/>
                  </a:cubicBezTo>
                  <a:cubicBezTo>
                    <a:pt x="88" y="8528"/>
                    <a:pt x="176" y="8530"/>
                    <a:pt x="265" y="8530"/>
                  </a:cubicBezTo>
                  <a:cubicBezTo>
                    <a:pt x="3904" y="8530"/>
                    <a:pt x="9325" y="5399"/>
                    <a:pt x="19178" y="166"/>
                  </a:cubicBezTo>
                  <a:cubicBezTo>
                    <a:pt x="19263" y="120"/>
                    <a:pt x="19222" y="1"/>
                    <a:pt x="19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830075" y="2382575"/>
              <a:ext cx="217450" cy="480650"/>
            </a:xfrm>
            <a:custGeom>
              <a:avLst/>
              <a:gdLst/>
              <a:ahLst/>
              <a:cxnLst/>
              <a:rect l="l" t="t" r="r" b="b"/>
              <a:pathLst>
                <a:path w="8698" h="19226" extrusionOk="0">
                  <a:moveTo>
                    <a:pt x="109" y="0"/>
                  </a:moveTo>
                  <a:cubicBezTo>
                    <a:pt x="54" y="0"/>
                    <a:pt x="0" y="51"/>
                    <a:pt x="24" y="117"/>
                  </a:cubicBezTo>
                  <a:cubicBezTo>
                    <a:pt x="3859" y="10885"/>
                    <a:pt x="5747" y="16884"/>
                    <a:pt x="8541" y="19226"/>
                  </a:cubicBezTo>
                  <a:cubicBezTo>
                    <a:pt x="8698" y="15584"/>
                    <a:pt x="5545" y="10142"/>
                    <a:pt x="183" y="47"/>
                  </a:cubicBezTo>
                  <a:cubicBezTo>
                    <a:pt x="166" y="14"/>
                    <a:pt x="137" y="0"/>
                    <a:pt x="1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 name="Google Shape;74;p4"/>
          <p:cNvSpPr/>
          <p:nvPr/>
        </p:nvSpPr>
        <p:spPr>
          <a:xfrm>
            <a:off x="8639238" y="602238"/>
            <a:ext cx="295068" cy="295068"/>
          </a:xfrm>
          <a:custGeom>
            <a:avLst/>
            <a:gdLst/>
            <a:ahLst/>
            <a:cxnLst/>
            <a:rect l="l" t="t" r="r" b="b"/>
            <a:pathLst>
              <a:path w="45925" h="45925" extrusionOk="0">
                <a:moveTo>
                  <a:pt x="12814" y="0"/>
                </a:moveTo>
                <a:lnTo>
                  <a:pt x="12814" y="0"/>
                </a:lnTo>
                <a:cubicBezTo>
                  <a:pt x="15347" y="10305"/>
                  <a:pt x="14817" y="14246"/>
                  <a:pt x="8799" y="14246"/>
                </a:cubicBezTo>
                <a:cubicBezTo>
                  <a:pt x="6622" y="14246"/>
                  <a:pt x="3728" y="13730"/>
                  <a:pt x="0" y="12814"/>
                </a:cubicBezTo>
                <a:lnTo>
                  <a:pt x="0" y="12814"/>
                </a:lnTo>
                <a:cubicBezTo>
                  <a:pt x="14032" y="19015"/>
                  <a:pt x="14032" y="26909"/>
                  <a:pt x="0" y="33110"/>
                </a:cubicBezTo>
                <a:cubicBezTo>
                  <a:pt x="3727" y="32194"/>
                  <a:pt x="6622" y="31679"/>
                  <a:pt x="8799" y="31679"/>
                </a:cubicBezTo>
                <a:cubicBezTo>
                  <a:pt x="14817" y="31679"/>
                  <a:pt x="15347" y="35619"/>
                  <a:pt x="12814" y="45924"/>
                </a:cubicBezTo>
                <a:cubicBezTo>
                  <a:pt x="15915" y="38908"/>
                  <a:pt x="19439" y="35400"/>
                  <a:pt x="22962" y="35400"/>
                </a:cubicBezTo>
                <a:cubicBezTo>
                  <a:pt x="26486" y="35400"/>
                  <a:pt x="30010" y="38908"/>
                  <a:pt x="33111" y="45924"/>
                </a:cubicBezTo>
                <a:cubicBezTo>
                  <a:pt x="30577" y="35619"/>
                  <a:pt x="31107" y="31679"/>
                  <a:pt x="37126" y="31679"/>
                </a:cubicBezTo>
                <a:cubicBezTo>
                  <a:pt x="39303" y="31679"/>
                  <a:pt x="42197" y="32194"/>
                  <a:pt x="45924" y="33110"/>
                </a:cubicBezTo>
                <a:cubicBezTo>
                  <a:pt x="31892" y="26909"/>
                  <a:pt x="31892" y="19015"/>
                  <a:pt x="45924" y="12814"/>
                </a:cubicBezTo>
                <a:lnTo>
                  <a:pt x="45924" y="12814"/>
                </a:lnTo>
                <a:cubicBezTo>
                  <a:pt x="42197" y="13730"/>
                  <a:pt x="39302" y="14246"/>
                  <a:pt x="37126" y="14246"/>
                </a:cubicBezTo>
                <a:cubicBezTo>
                  <a:pt x="31107" y="14246"/>
                  <a:pt x="30577" y="10305"/>
                  <a:pt x="33111" y="0"/>
                </a:cubicBezTo>
                <a:lnTo>
                  <a:pt x="33111" y="0"/>
                </a:lnTo>
                <a:cubicBezTo>
                  <a:pt x="30010" y="7016"/>
                  <a:pt x="26486" y="10524"/>
                  <a:pt x="22962" y="10524"/>
                </a:cubicBezTo>
                <a:cubicBezTo>
                  <a:pt x="19439" y="10524"/>
                  <a:pt x="15915" y="7016"/>
                  <a:pt x="12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8639238" y="1654888"/>
            <a:ext cx="295068" cy="295068"/>
          </a:xfrm>
          <a:custGeom>
            <a:avLst/>
            <a:gdLst/>
            <a:ahLst/>
            <a:cxnLst/>
            <a:rect l="l" t="t" r="r" b="b"/>
            <a:pathLst>
              <a:path w="45925" h="45925" extrusionOk="0">
                <a:moveTo>
                  <a:pt x="12814" y="0"/>
                </a:moveTo>
                <a:lnTo>
                  <a:pt x="12814" y="0"/>
                </a:lnTo>
                <a:cubicBezTo>
                  <a:pt x="15347" y="10305"/>
                  <a:pt x="14817" y="14246"/>
                  <a:pt x="8799" y="14246"/>
                </a:cubicBezTo>
                <a:cubicBezTo>
                  <a:pt x="6622" y="14246"/>
                  <a:pt x="3728" y="13730"/>
                  <a:pt x="0" y="12814"/>
                </a:cubicBezTo>
                <a:lnTo>
                  <a:pt x="0" y="12814"/>
                </a:lnTo>
                <a:cubicBezTo>
                  <a:pt x="14032" y="19015"/>
                  <a:pt x="14032" y="26909"/>
                  <a:pt x="0" y="33110"/>
                </a:cubicBezTo>
                <a:cubicBezTo>
                  <a:pt x="3727" y="32194"/>
                  <a:pt x="6622" y="31679"/>
                  <a:pt x="8799" y="31679"/>
                </a:cubicBezTo>
                <a:cubicBezTo>
                  <a:pt x="14817" y="31679"/>
                  <a:pt x="15347" y="35619"/>
                  <a:pt x="12814" y="45924"/>
                </a:cubicBezTo>
                <a:cubicBezTo>
                  <a:pt x="15915" y="38908"/>
                  <a:pt x="19439" y="35400"/>
                  <a:pt x="22962" y="35400"/>
                </a:cubicBezTo>
                <a:cubicBezTo>
                  <a:pt x="26486" y="35400"/>
                  <a:pt x="30010" y="38908"/>
                  <a:pt x="33111" y="45924"/>
                </a:cubicBezTo>
                <a:cubicBezTo>
                  <a:pt x="30577" y="35619"/>
                  <a:pt x="31107" y="31679"/>
                  <a:pt x="37126" y="31679"/>
                </a:cubicBezTo>
                <a:cubicBezTo>
                  <a:pt x="39303" y="31679"/>
                  <a:pt x="42197" y="32194"/>
                  <a:pt x="45924" y="33110"/>
                </a:cubicBezTo>
                <a:cubicBezTo>
                  <a:pt x="31892" y="26909"/>
                  <a:pt x="31892" y="19015"/>
                  <a:pt x="45924" y="12814"/>
                </a:cubicBezTo>
                <a:lnTo>
                  <a:pt x="45924" y="12814"/>
                </a:lnTo>
                <a:cubicBezTo>
                  <a:pt x="42197" y="13730"/>
                  <a:pt x="39302" y="14246"/>
                  <a:pt x="37126" y="14246"/>
                </a:cubicBezTo>
                <a:cubicBezTo>
                  <a:pt x="31107" y="14246"/>
                  <a:pt x="30577" y="10305"/>
                  <a:pt x="33111" y="0"/>
                </a:cubicBezTo>
                <a:lnTo>
                  <a:pt x="33111" y="0"/>
                </a:lnTo>
                <a:cubicBezTo>
                  <a:pt x="30010" y="7016"/>
                  <a:pt x="26486" y="10524"/>
                  <a:pt x="22962" y="10524"/>
                </a:cubicBezTo>
                <a:cubicBezTo>
                  <a:pt x="19439" y="10524"/>
                  <a:pt x="15915" y="7016"/>
                  <a:pt x="12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6" name="Google Shape;76;p4"/>
          <p:cNvGrpSpPr/>
          <p:nvPr/>
        </p:nvGrpSpPr>
        <p:grpSpPr>
          <a:xfrm>
            <a:off x="1523850" y="78575"/>
            <a:ext cx="420900" cy="420900"/>
            <a:chOff x="509550" y="78575"/>
            <a:chExt cx="420900" cy="420900"/>
          </a:xfrm>
        </p:grpSpPr>
        <p:sp>
          <p:nvSpPr>
            <p:cNvPr id="77" name="Google Shape;77;p4"/>
            <p:cNvSpPr/>
            <p:nvPr/>
          </p:nvSpPr>
          <p:spPr>
            <a:xfrm>
              <a:off x="509550" y="78575"/>
              <a:ext cx="420900" cy="4209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a:off x="592775" y="130738"/>
              <a:ext cx="254462" cy="316575"/>
            </a:xfrm>
            <a:custGeom>
              <a:avLst/>
              <a:gdLst/>
              <a:ahLst/>
              <a:cxnLst/>
              <a:rect l="l" t="t" r="r" b="b"/>
              <a:pathLst>
                <a:path w="47232" h="58761" extrusionOk="0">
                  <a:moveTo>
                    <a:pt x="23617" y="0"/>
                  </a:moveTo>
                  <a:cubicBezTo>
                    <a:pt x="22723" y="10902"/>
                    <a:pt x="21900" y="17404"/>
                    <a:pt x="19569" y="21488"/>
                  </a:cubicBezTo>
                  <a:cubicBezTo>
                    <a:pt x="17655" y="20353"/>
                    <a:pt x="15481" y="18448"/>
                    <a:pt x="12709" y="15762"/>
                  </a:cubicBezTo>
                  <a:cubicBezTo>
                    <a:pt x="12665" y="15720"/>
                    <a:pt x="12619" y="15702"/>
                    <a:pt x="12574" y="15702"/>
                  </a:cubicBezTo>
                  <a:cubicBezTo>
                    <a:pt x="12407" y="15702"/>
                    <a:pt x="12270" y="15955"/>
                    <a:pt x="12401" y="16155"/>
                  </a:cubicBezTo>
                  <a:cubicBezTo>
                    <a:pt x="14600" y="19495"/>
                    <a:pt x="16178" y="22129"/>
                    <a:pt x="17139" y="24458"/>
                  </a:cubicBezTo>
                  <a:cubicBezTo>
                    <a:pt x="13850" y="27273"/>
                    <a:pt x="8647" y="28281"/>
                    <a:pt x="1" y="29380"/>
                  </a:cubicBezTo>
                  <a:cubicBezTo>
                    <a:pt x="8764" y="30494"/>
                    <a:pt x="13992" y="31514"/>
                    <a:pt x="17273" y="34417"/>
                  </a:cubicBezTo>
                  <a:cubicBezTo>
                    <a:pt x="16362" y="36798"/>
                    <a:pt x="14829" y="39501"/>
                    <a:pt x="12671" y="42950"/>
                  </a:cubicBezTo>
                  <a:cubicBezTo>
                    <a:pt x="12545" y="43153"/>
                    <a:pt x="12683" y="43400"/>
                    <a:pt x="12848" y="43400"/>
                  </a:cubicBezTo>
                  <a:cubicBezTo>
                    <a:pt x="12894" y="43400"/>
                    <a:pt x="12942" y="43380"/>
                    <a:pt x="12987" y="43334"/>
                  </a:cubicBezTo>
                  <a:cubicBezTo>
                    <a:pt x="15672" y="40598"/>
                    <a:pt x="17788" y="38638"/>
                    <a:pt x="19662" y="37440"/>
                  </a:cubicBezTo>
                  <a:cubicBezTo>
                    <a:pt x="21922" y="41532"/>
                    <a:pt x="22736" y="48005"/>
                    <a:pt x="23617" y="58760"/>
                  </a:cubicBezTo>
                  <a:cubicBezTo>
                    <a:pt x="24512" y="47860"/>
                    <a:pt x="25333" y="41358"/>
                    <a:pt x="27664" y="37275"/>
                  </a:cubicBezTo>
                  <a:cubicBezTo>
                    <a:pt x="29577" y="38408"/>
                    <a:pt x="31751" y="40315"/>
                    <a:pt x="34523" y="43000"/>
                  </a:cubicBezTo>
                  <a:cubicBezTo>
                    <a:pt x="34567" y="43042"/>
                    <a:pt x="34614" y="43060"/>
                    <a:pt x="34658" y="43060"/>
                  </a:cubicBezTo>
                  <a:cubicBezTo>
                    <a:pt x="34825" y="43060"/>
                    <a:pt x="34962" y="42807"/>
                    <a:pt x="34832" y="42607"/>
                  </a:cubicBezTo>
                  <a:cubicBezTo>
                    <a:pt x="32634" y="39267"/>
                    <a:pt x="31056" y="36633"/>
                    <a:pt x="30093" y="34303"/>
                  </a:cubicBezTo>
                  <a:cubicBezTo>
                    <a:pt x="33382" y="31489"/>
                    <a:pt x="38587" y="30481"/>
                    <a:pt x="47231" y="29381"/>
                  </a:cubicBezTo>
                  <a:cubicBezTo>
                    <a:pt x="38471" y="28268"/>
                    <a:pt x="33243" y="27247"/>
                    <a:pt x="29962" y="24345"/>
                  </a:cubicBezTo>
                  <a:cubicBezTo>
                    <a:pt x="30872" y="21964"/>
                    <a:pt x="32404" y="19261"/>
                    <a:pt x="34563" y="15812"/>
                  </a:cubicBezTo>
                  <a:cubicBezTo>
                    <a:pt x="34690" y="15609"/>
                    <a:pt x="34551" y="15363"/>
                    <a:pt x="34387" y="15363"/>
                  </a:cubicBezTo>
                  <a:cubicBezTo>
                    <a:pt x="34341" y="15363"/>
                    <a:pt x="34293" y="15382"/>
                    <a:pt x="34248" y="15428"/>
                  </a:cubicBezTo>
                  <a:cubicBezTo>
                    <a:pt x="31563" y="18164"/>
                    <a:pt x="29446" y="20125"/>
                    <a:pt x="27573" y="21323"/>
                  </a:cubicBezTo>
                  <a:cubicBezTo>
                    <a:pt x="25311" y="17231"/>
                    <a:pt x="24499" y="10757"/>
                    <a:pt x="23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 name="Google Shape;79;p4"/>
          <p:cNvSpPr/>
          <p:nvPr/>
        </p:nvSpPr>
        <p:spPr>
          <a:xfrm>
            <a:off x="2327700" y="78575"/>
            <a:ext cx="420900" cy="4209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a:off x="720000" y="78575"/>
            <a:ext cx="420900" cy="420900"/>
          </a:xfrm>
          <a:prstGeom prst="ellipse">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a:off x="797549" y="156124"/>
            <a:ext cx="265791" cy="265791"/>
          </a:xfrm>
          <a:custGeom>
            <a:avLst/>
            <a:gdLst/>
            <a:ahLst/>
            <a:cxnLst/>
            <a:rect l="l" t="t" r="r" b="b"/>
            <a:pathLst>
              <a:path w="45925" h="45925" extrusionOk="0">
                <a:moveTo>
                  <a:pt x="12814" y="0"/>
                </a:moveTo>
                <a:lnTo>
                  <a:pt x="12814" y="0"/>
                </a:lnTo>
                <a:cubicBezTo>
                  <a:pt x="15347" y="10305"/>
                  <a:pt x="14817" y="14246"/>
                  <a:pt x="8799" y="14246"/>
                </a:cubicBezTo>
                <a:cubicBezTo>
                  <a:pt x="6622" y="14246"/>
                  <a:pt x="3728" y="13730"/>
                  <a:pt x="0" y="12814"/>
                </a:cubicBezTo>
                <a:lnTo>
                  <a:pt x="0" y="12814"/>
                </a:lnTo>
                <a:cubicBezTo>
                  <a:pt x="14032" y="19015"/>
                  <a:pt x="14032" y="26909"/>
                  <a:pt x="0" y="33110"/>
                </a:cubicBezTo>
                <a:cubicBezTo>
                  <a:pt x="3727" y="32194"/>
                  <a:pt x="6622" y="31679"/>
                  <a:pt x="8799" y="31679"/>
                </a:cubicBezTo>
                <a:cubicBezTo>
                  <a:pt x="14817" y="31679"/>
                  <a:pt x="15347" y="35619"/>
                  <a:pt x="12814" y="45924"/>
                </a:cubicBezTo>
                <a:cubicBezTo>
                  <a:pt x="15915" y="38908"/>
                  <a:pt x="19439" y="35400"/>
                  <a:pt x="22962" y="35400"/>
                </a:cubicBezTo>
                <a:cubicBezTo>
                  <a:pt x="26486" y="35400"/>
                  <a:pt x="30010" y="38908"/>
                  <a:pt x="33111" y="45924"/>
                </a:cubicBezTo>
                <a:cubicBezTo>
                  <a:pt x="30577" y="35619"/>
                  <a:pt x="31107" y="31679"/>
                  <a:pt x="37126" y="31679"/>
                </a:cubicBezTo>
                <a:cubicBezTo>
                  <a:pt x="39303" y="31679"/>
                  <a:pt x="42197" y="32194"/>
                  <a:pt x="45924" y="33110"/>
                </a:cubicBezTo>
                <a:cubicBezTo>
                  <a:pt x="31892" y="26909"/>
                  <a:pt x="31892" y="19015"/>
                  <a:pt x="45924" y="12814"/>
                </a:cubicBezTo>
                <a:lnTo>
                  <a:pt x="45924" y="12814"/>
                </a:lnTo>
                <a:cubicBezTo>
                  <a:pt x="42197" y="13730"/>
                  <a:pt x="39302" y="14246"/>
                  <a:pt x="37126" y="14246"/>
                </a:cubicBezTo>
                <a:cubicBezTo>
                  <a:pt x="31107" y="14246"/>
                  <a:pt x="30577" y="10305"/>
                  <a:pt x="33111" y="0"/>
                </a:cubicBezTo>
                <a:lnTo>
                  <a:pt x="33111" y="0"/>
                </a:lnTo>
                <a:cubicBezTo>
                  <a:pt x="30010" y="7016"/>
                  <a:pt x="26486" y="10524"/>
                  <a:pt x="22962" y="10524"/>
                </a:cubicBezTo>
                <a:cubicBezTo>
                  <a:pt x="19439" y="10524"/>
                  <a:pt x="15915" y="7016"/>
                  <a:pt x="12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4"/>
          <p:cNvSpPr/>
          <p:nvPr/>
        </p:nvSpPr>
        <p:spPr>
          <a:xfrm>
            <a:off x="2405249" y="156124"/>
            <a:ext cx="265791" cy="265791"/>
          </a:xfrm>
          <a:custGeom>
            <a:avLst/>
            <a:gdLst/>
            <a:ahLst/>
            <a:cxnLst/>
            <a:rect l="l" t="t" r="r" b="b"/>
            <a:pathLst>
              <a:path w="45925" h="45925" extrusionOk="0">
                <a:moveTo>
                  <a:pt x="12814" y="0"/>
                </a:moveTo>
                <a:lnTo>
                  <a:pt x="12814" y="0"/>
                </a:lnTo>
                <a:cubicBezTo>
                  <a:pt x="15347" y="10305"/>
                  <a:pt x="14817" y="14246"/>
                  <a:pt x="8799" y="14246"/>
                </a:cubicBezTo>
                <a:cubicBezTo>
                  <a:pt x="6622" y="14246"/>
                  <a:pt x="3728" y="13730"/>
                  <a:pt x="0" y="12814"/>
                </a:cubicBezTo>
                <a:lnTo>
                  <a:pt x="0" y="12814"/>
                </a:lnTo>
                <a:cubicBezTo>
                  <a:pt x="14032" y="19015"/>
                  <a:pt x="14032" y="26909"/>
                  <a:pt x="0" y="33110"/>
                </a:cubicBezTo>
                <a:cubicBezTo>
                  <a:pt x="3727" y="32194"/>
                  <a:pt x="6622" y="31679"/>
                  <a:pt x="8799" y="31679"/>
                </a:cubicBezTo>
                <a:cubicBezTo>
                  <a:pt x="14817" y="31679"/>
                  <a:pt x="15347" y="35619"/>
                  <a:pt x="12814" y="45924"/>
                </a:cubicBezTo>
                <a:cubicBezTo>
                  <a:pt x="15915" y="38908"/>
                  <a:pt x="19439" y="35400"/>
                  <a:pt x="22962" y="35400"/>
                </a:cubicBezTo>
                <a:cubicBezTo>
                  <a:pt x="26486" y="35400"/>
                  <a:pt x="30010" y="38908"/>
                  <a:pt x="33111" y="45924"/>
                </a:cubicBezTo>
                <a:cubicBezTo>
                  <a:pt x="30577" y="35619"/>
                  <a:pt x="31107" y="31679"/>
                  <a:pt x="37126" y="31679"/>
                </a:cubicBezTo>
                <a:cubicBezTo>
                  <a:pt x="39303" y="31679"/>
                  <a:pt x="42197" y="32194"/>
                  <a:pt x="45924" y="33110"/>
                </a:cubicBezTo>
                <a:cubicBezTo>
                  <a:pt x="31892" y="26909"/>
                  <a:pt x="31892" y="19015"/>
                  <a:pt x="45924" y="12814"/>
                </a:cubicBezTo>
                <a:lnTo>
                  <a:pt x="45924" y="12814"/>
                </a:lnTo>
                <a:cubicBezTo>
                  <a:pt x="42197" y="13730"/>
                  <a:pt x="39302" y="14246"/>
                  <a:pt x="37126" y="14246"/>
                </a:cubicBezTo>
                <a:cubicBezTo>
                  <a:pt x="31107" y="14246"/>
                  <a:pt x="30577" y="10305"/>
                  <a:pt x="33111" y="0"/>
                </a:cubicBezTo>
                <a:lnTo>
                  <a:pt x="33111" y="0"/>
                </a:lnTo>
                <a:cubicBezTo>
                  <a:pt x="30010" y="7016"/>
                  <a:pt x="26486" y="10524"/>
                  <a:pt x="22962" y="10524"/>
                </a:cubicBezTo>
                <a:cubicBezTo>
                  <a:pt x="19439" y="10524"/>
                  <a:pt x="15915" y="7016"/>
                  <a:pt x="12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One column text 1">
  <p:cSld name="ONE_COLUMN_TEXT_1">
    <p:bg>
      <p:bgPr>
        <a:blipFill>
          <a:blip r:embed="rId2">
            <a:alphaModFix/>
          </a:blip>
          <a:stretch>
            <a:fillRect/>
          </a:stretch>
        </a:blipFill>
        <a:effectLst/>
      </p:bgPr>
    </p:bg>
    <p:spTree>
      <p:nvGrpSpPr>
        <p:cNvPr id="1" name="Shape 755"/>
        <p:cNvGrpSpPr/>
        <p:nvPr/>
      </p:nvGrpSpPr>
      <p:grpSpPr>
        <a:xfrm>
          <a:off x="0" y="0"/>
          <a:ext cx="0" cy="0"/>
          <a:chOff x="0" y="0"/>
          <a:chExt cx="0" cy="0"/>
        </a:xfrm>
      </p:grpSpPr>
      <p:sp>
        <p:nvSpPr>
          <p:cNvPr id="756" name="Google Shape;756;p31"/>
          <p:cNvSpPr txBox="1">
            <a:spLocks noGrp="1"/>
          </p:cNvSpPr>
          <p:nvPr>
            <p:ph type="body" idx="1"/>
          </p:nvPr>
        </p:nvSpPr>
        <p:spPr>
          <a:xfrm>
            <a:off x="3933550" y="1352900"/>
            <a:ext cx="4498200" cy="1512900"/>
          </a:xfrm>
          <a:prstGeom prst="rect">
            <a:avLst/>
          </a:prstGeom>
          <a:noFill/>
          <a:ln>
            <a:noFill/>
          </a:ln>
        </p:spPr>
        <p:txBody>
          <a:bodyPr spcFirstLastPara="1" wrap="square" lIns="91425" tIns="91425" rIns="91425" bIns="91425" anchor="t" anchorCtr="0">
            <a:noAutofit/>
          </a:bodyPr>
          <a:lstStyle>
            <a:lvl1pPr marL="457200" lvl="0" indent="-330200" algn="r" rtl="0">
              <a:lnSpc>
                <a:spcPct val="115000"/>
              </a:lnSpc>
              <a:spcBef>
                <a:spcPts val="0"/>
              </a:spcBef>
              <a:spcAft>
                <a:spcPts val="0"/>
              </a:spcAft>
              <a:buSzPts val="1600"/>
              <a:buChar char="●"/>
              <a:defRPr sz="1600"/>
            </a:lvl1pPr>
            <a:lvl2pPr marL="914400" lvl="1" indent="-330200" algn="r" rtl="0">
              <a:lnSpc>
                <a:spcPct val="115000"/>
              </a:lnSpc>
              <a:spcBef>
                <a:spcPts val="1600"/>
              </a:spcBef>
              <a:spcAft>
                <a:spcPts val="0"/>
              </a:spcAft>
              <a:buSzPts val="1600"/>
              <a:buChar char="○"/>
              <a:defRPr sz="1600"/>
            </a:lvl2pPr>
            <a:lvl3pPr marL="1371600" lvl="2" indent="-330200" algn="r" rtl="0">
              <a:lnSpc>
                <a:spcPct val="115000"/>
              </a:lnSpc>
              <a:spcBef>
                <a:spcPts val="1600"/>
              </a:spcBef>
              <a:spcAft>
                <a:spcPts val="0"/>
              </a:spcAft>
              <a:buSzPts val="1600"/>
              <a:buChar char="■"/>
              <a:defRPr sz="1600"/>
            </a:lvl3pPr>
            <a:lvl4pPr marL="1828800" lvl="3" indent="-330200" algn="r" rtl="0">
              <a:lnSpc>
                <a:spcPct val="115000"/>
              </a:lnSpc>
              <a:spcBef>
                <a:spcPts val="1600"/>
              </a:spcBef>
              <a:spcAft>
                <a:spcPts val="0"/>
              </a:spcAft>
              <a:buSzPts val="1600"/>
              <a:buChar char="●"/>
              <a:defRPr sz="1600"/>
            </a:lvl4pPr>
            <a:lvl5pPr marL="2286000" lvl="4" indent="-330200" algn="r" rtl="0">
              <a:lnSpc>
                <a:spcPct val="115000"/>
              </a:lnSpc>
              <a:spcBef>
                <a:spcPts val="1600"/>
              </a:spcBef>
              <a:spcAft>
                <a:spcPts val="0"/>
              </a:spcAft>
              <a:buSzPts val="1600"/>
              <a:buChar char="○"/>
              <a:defRPr sz="1600"/>
            </a:lvl5pPr>
            <a:lvl6pPr marL="2743200" lvl="5" indent="-330200" algn="r" rtl="0">
              <a:lnSpc>
                <a:spcPct val="115000"/>
              </a:lnSpc>
              <a:spcBef>
                <a:spcPts val="1600"/>
              </a:spcBef>
              <a:spcAft>
                <a:spcPts val="0"/>
              </a:spcAft>
              <a:buSzPts val="1600"/>
              <a:buChar char="■"/>
              <a:defRPr sz="1600"/>
            </a:lvl6pPr>
            <a:lvl7pPr marL="3200400" lvl="6" indent="-330200" algn="r" rtl="0">
              <a:lnSpc>
                <a:spcPct val="115000"/>
              </a:lnSpc>
              <a:spcBef>
                <a:spcPts val="1600"/>
              </a:spcBef>
              <a:spcAft>
                <a:spcPts val="0"/>
              </a:spcAft>
              <a:buSzPts val="1600"/>
              <a:buChar char="●"/>
              <a:defRPr sz="1600"/>
            </a:lvl7pPr>
            <a:lvl8pPr marL="3657600" lvl="7" indent="-330200" algn="r" rtl="0">
              <a:lnSpc>
                <a:spcPct val="115000"/>
              </a:lnSpc>
              <a:spcBef>
                <a:spcPts val="1600"/>
              </a:spcBef>
              <a:spcAft>
                <a:spcPts val="0"/>
              </a:spcAft>
              <a:buSzPts val="1600"/>
              <a:buChar char="○"/>
              <a:defRPr sz="1600"/>
            </a:lvl8pPr>
            <a:lvl9pPr marL="4114800" lvl="8" indent="-330200" algn="r" rtl="0">
              <a:lnSpc>
                <a:spcPct val="115000"/>
              </a:lnSpc>
              <a:spcBef>
                <a:spcPts val="1600"/>
              </a:spcBef>
              <a:spcAft>
                <a:spcPts val="1600"/>
              </a:spcAft>
              <a:buSzPts val="1600"/>
              <a:buChar char="■"/>
              <a:defRPr sz="1600"/>
            </a:lvl9pPr>
          </a:lstStyle>
          <a:p>
            <a:endParaRPr/>
          </a:p>
        </p:txBody>
      </p:sp>
      <p:sp>
        <p:nvSpPr>
          <p:cNvPr id="757" name="Google Shape;757;p31"/>
          <p:cNvSpPr txBox="1">
            <a:spLocks noGrp="1"/>
          </p:cNvSpPr>
          <p:nvPr>
            <p:ph type="title"/>
          </p:nvPr>
        </p:nvSpPr>
        <p:spPr>
          <a:xfrm>
            <a:off x="712350" y="535413"/>
            <a:ext cx="7719300" cy="482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2500"/>
            </a:lvl1pPr>
            <a:lvl2pPr lvl="1" algn="ctr" rtl="0">
              <a:lnSpc>
                <a:spcPct val="100000"/>
              </a:lnSpc>
              <a:spcBef>
                <a:spcPts val="0"/>
              </a:spcBef>
              <a:spcAft>
                <a:spcPts val="0"/>
              </a:spcAft>
              <a:buSzPts val="2800"/>
              <a:buNone/>
              <a:defRPr sz="2500"/>
            </a:lvl2pPr>
            <a:lvl3pPr lvl="2" algn="ctr" rtl="0">
              <a:lnSpc>
                <a:spcPct val="100000"/>
              </a:lnSpc>
              <a:spcBef>
                <a:spcPts val="0"/>
              </a:spcBef>
              <a:spcAft>
                <a:spcPts val="0"/>
              </a:spcAft>
              <a:buSzPts val="2800"/>
              <a:buNone/>
              <a:defRPr sz="2500"/>
            </a:lvl3pPr>
            <a:lvl4pPr lvl="3" algn="ctr" rtl="0">
              <a:lnSpc>
                <a:spcPct val="100000"/>
              </a:lnSpc>
              <a:spcBef>
                <a:spcPts val="0"/>
              </a:spcBef>
              <a:spcAft>
                <a:spcPts val="0"/>
              </a:spcAft>
              <a:buSzPts val="2800"/>
              <a:buNone/>
              <a:defRPr sz="2500"/>
            </a:lvl4pPr>
            <a:lvl5pPr lvl="4" algn="ctr" rtl="0">
              <a:lnSpc>
                <a:spcPct val="100000"/>
              </a:lnSpc>
              <a:spcBef>
                <a:spcPts val="0"/>
              </a:spcBef>
              <a:spcAft>
                <a:spcPts val="0"/>
              </a:spcAft>
              <a:buSzPts val="2800"/>
              <a:buNone/>
              <a:defRPr sz="2500"/>
            </a:lvl5pPr>
            <a:lvl6pPr lvl="5" algn="ctr" rtl="0">
              <a:lnSpc>
                <a:spcPct val="100000"/>
              </a:lnSpc>
              <a:spcBef>
                <a:spcPts val="0"/>
              </a:spcBef>
              <a:spcAft>
                <a:spcPts val="0"/>
              </a:spcAft>
              <a:buSzPts val="2800"/>
              <a:buNone/>
              <a:defRPr sz="2500"/>
            </a:lvl6pPr>
            <a:lvl7pPr lvl="6" algn="ctr" rtl="0">
              <a:lnSpc>
                <a:spcPct val="100000"/>
              </a:lnSpc>
              <a:spcBef>
                <a:spcPts val="0"/>
              </a:spcBef>
              <a:spcAft>
                <a:spcPts val="0"/>
              </a:spcAft>
              <a:buSzPts val="2800"/>
              <a:buNone/>
              <a:defRPr sz="2500"/>
            </a:lvl7pPr>
            <a:lvl8pPr lvl="7" algn="ctr" rtl="0">
              <a:lnSpc>
                <a:spcPct val="100000"/>
              </a:lnSpc>
              <a:spcBef>
                <a:spcPts val="0"/>
              </a:spcBef>
              <a:spcAft>
                <a:spcPts val="0"/>
              </a:spcAft>
              <a:buSzPts val="2800"/>
              <a:buNone/>
              <a:defRPr sz="2500"/>
            </a:lvl8pPr>
            <a:lvl9pPr lvl="8" algn="ctr" rtl="0">
              <a:lnSpc>
                <a:spcPct val="100000"/>
              </a:lnSpc>
              <a:spcBef>
                <a:spcPts val="0"/>
              </a:spcBef>
              <a:spcAft>
                <a:spcPts val="0"/>
              </a:spcAft>
              <a:buSzPts val="2800"/>
              <a:buNone/>
              <a:defRPr sz="25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3"/>
        <p:cNvGrpSpPr/>
        <p:nvPr/>
      </p:nvGrpSpPr>
      <p:grpSpPr>
        <a:xfrm>
          <a:off x="0" y="0"/>
          <a:ext cx="0" cy="0"/>
          <a:chOff x="0" y="0"/>
          <a:chExt cx="0" cy="0"/>
        </a:xfrm>
      </p:grpSpPr>
      <p:sp>
        <p:nvSpPr>
          <p:cNvPr id="84" name="Google Shape;84;p5"/>
          <p:cNvSpPr txBox="1">
            <a:spLocks noGrp="1"/>
          </p:cNvSpPr>
          <p:nvPr>
            <p:ph type="subTitle" idx="1"/>
          </p:nvPr>
        </p:nvSpPr>
        <p:spPr>
          <a:xfrm>
            <a:off x="1290775" y="2942875"/>
            <a:ext cx="2907600" cy="996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5" name="Google Shape;85;p5"/>
          <p:cNvSpPr txBox="1">
            <a:spLocks noGrp="1"/>
          </p:cNvSpPr>
          <p:nvPr>
            <p:ph type="subTitle" idx="2"/>
          </p:nvPr>
        </p:nvSpPr>
        <p:spPr>
          <a:xfrm>
            <a:off x="4945650" y="2942875"/>
            <a:ext cx="2907600" cy="996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86" name="Google Shape;86;p5"/>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7" name="Google Shape;87;p5"/>
          <p:cNvSpPr txBox="1">
            <a:spLocks noGrp="1"/>
          </p:cNvSpPr>
          <p:nvPr>
            <p:ph type="title" idx="3"/>
          </p:nvPr>
        </p:nvSpPr>
        <p:spPr>
          <a:xfrm>
            <a:off x="1290775" y="2558667"/>
            <a:ext cx="2907600" cy="481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8" name="Google Shape;88;p5"/>
          <p:cNvSpPr txBox="1">
            <a:spLocks noGrp="1"/>
          </p:cNvSpPr>
          <p:nvPr>
            <p:ph type="title" idx="4"/>
          </p:nvPr>
        </p:nvSpPr>
        <p:spPr>
          <a:xfrm>
            <a:off x="4945650" y="2558667"/>
            <a:ext cx="2907600" cy="481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9" name="Google Shape;89;p5"/>
          <p:cNvSpPr/>
          <p:nvPr/>
        </p:nvSpPr>
        <p:spPr>
          <a:xfrm>
            <a:off x="1925" y="4725900"/>
            <a:ext cx="1523400" cy="2088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5"/>
          <p:cNvSpPr/>
          <p:nvPr/>
        </p:nvSpPr>
        <p:spPr>
          <a:xfrm>
            <a:off x="1525275" y="4725900"/>
            <a:ext cx="1523400" cy="2088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5"/>
          <p:cNvSpPr/>
          <p:nvPr/>
        </p:nvSpPr>
        <p:spPr>
          <a:xfrm>
            <a:off x="3047800" y="4725900"/>
            <a:ext cx="1523400" cy="2088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5"/>
          <p:cNvSpPr/>
          <p:nvPr/>
        </p:nvSpPr>
        <p:spPr>
          <a:xfrm>
            <a:off x="4571200" y="4725900"/>
            <a:ext cx="1523400" cy="2088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5"/>
          <p:cNvSpPr/>
          <p:nvPr/>
        </p:nvSpPr>
        <p:spPr>
          <a:xfrm>
            <a:off x="6093675" y="4725900"/>
            <a:ext cx="1523400" cy="2088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a:off x="7617125" y="4725900"/>
            <a:ext cx="1523400" cy="2088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5"/>
          <p:cNvSpPr/>
          <p:nvPr/>
        </p:nvSpPr>
        <p:spPr>
          <a:xfrm>
            <a:off x="1925"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sp>
        <p:nvSpPr>
          <p:cNvPr id="96" name="Google Shape;96;p5"/>
          <p:cNvSpPr/>
          <p:nvPr/>
        </p:nvSpPr>
        <p:spPr>
          <a:xfrm>
            <a:off x="6842200"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sp>
        <p:nvSpPr>
          <p:cNvPr id="97" name="Google Shape;97;p5"/>
          <p:cNvSpPr/>
          <p:nvPr/>
        </p:nvSpPr>
        <p:spPr>
          <a:xfrm>
            <a:off x="2301725" y="4934700"/>
            <a:ext cx="45405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Abel"/>
                <a:ea typeface="Abel"/>
                <a:cs typeface="Abel"/>
                <a:sym typeface="Abel"/>
              </a:rPr>
              <a:t>Love</a:t>
            </a:r>
            <a:endParaRPr sz="1000">
              <a:latin typeface="Abel"/>
              <a:ea typeface="Abel"/>
              <a:cs typeface="Abel"/>
              <a:sym typeface="Abel"/>
            </a:endParaRPr>
          </a:p>
        </p:txBody>
      </p:sp>
      <p:sp>
        <p:nvSpPr>
          <p:cNvPr id="98" name="Google Shape;98;p5"/>
          <p:cNvSpPr/>
          <p:nvPr/>
        </p:nvSpPr>
        <p:spPr>
          <a:xfrm>
            <a:off x="8003100" y="78575"/>
            <a:ext cx="420900" cy="4209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 name="Google Shape;99;p5"/>
          <p:cNvGrpSpPr/>
          <p:nvPr/>
        </p:nvGrpSpPr>
        <p:grpSpPr>
          <a:xfrm>
            <a:off x="1523850" y="78575"/>
            <a:ext cx="420900" cy="420900"/>
            <a:chOff x="509550" y="78575"/>
            <a:chExt cx="420900" cy="420900"/>
          </a:xfrm>
        </p:grpSpPr>
        <p:sp>
          <p:nvSpPr>
            <p:cNvPr id="100" name="Google Shape;100;p5"/>
            <p:cNvSpPr/>
            <p:nvPr/>
          </p:nvSpPr>
          <p:spPr>
            <a:xfrm>
              <a:off x="509550" y="78575"/>
              <a:ext cx="420900" cy="4209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5"/>
            <p:cNvSpPr/>
            <p:nvPr/>
          </p:nvSpPr>
          <p:spPr>
            <a:xfrm>
              <a:off x="592775" y="130738"/>
              <a:ext cx="254462" cy="316575"/>
            </a:xfrm>
            <a:custGeom>
              <a:avLst/>
              <a:gdLst/>
              <a:ahLst/>
              <a:cxnLst/>
              <a:rect l="l" t="t" r="r" b="b"/>
              <a:pathLst>
                <a:path w="47232" h="58761" extrusionOk="0">
                  <a:moveTo>
                    <a:pt x="23617" y="0"/>
                  </a:moveTo>
                  <a:cubicBezTo>
                    <a:pt x="22723" y="10902"/>
                    <a:pt x="21900" y="17404"/>
                    <a:pt x="19569" y="21488"/>
                  </a:cubicBezTo>
                  <a:cubicBezTo>
                    <a:pt x="17655" y="20353"/>
                    <a:pt x="15481" y="18448"/>
                    <a:pt x="12709" y="15762"/>
                  </a:cubicBezTo>
                  <a:cubicBezTo>
                    <a:pt x="12665" y="15720"/>
                    <a:pt x="12619" y="15702"/>
                    <a:pt x="12574" y="15702"/>
                  </a:cubicBezTo>
                  <a:cubicBezTo>
                    <a:pt x="12407" y="15702"/>
                    <a:pt x="12270" y="15955"/>
                    <a:pt x="12401" y="16155"/>
                  </a:cubicBezTo>
                  <a:cubicBezTo>
                    <a:pt x="14600" y="19495"/>
                    <a:pt x="16178" y="22129"/>
                    <a:pt x="17139" y="24458"/>
                  </a:cubicBezTo>
                  <a:cubicBezTo>
                    <a:pt x="13850" y="27273"/>
                    <a:pt x="8647" y="28281"/>
                    <a:pt x="1" y="29380"/>
                  </a:cubicBezTo>
                  <a:cubicBezTo>
                    <a:pt x="8764" y="30494"/>
                    <a:pt x="13992" y="31514"/>
                    <a:pt x="17273" y="34417"/>
                  </a:cubicBezTo>
                  <a:cubicBezTo>
                    <a:pt x="16362" y="36798"/>
                    <a:pt x="14829" y="39501"/>
                    <a:pt x="12671" y="42950"/>
                  </a:cubicBezTo>
                  <a:cubicBezTo>
                    <a:pt x="12545" y="43153"/>
                    <a:pt x="12683" y="43400"/>
                    <a:pt x="12848" y="43400"/>
                  </a:cubicBezTo>
                  <a:cubicBezTo>
                    <a:pt x="12894" y="43400"/>
                    <a:pt x="12942" y="43380"/>
                    <a:pt x="12987" y="43334"/>
                  </a:cubicBezTo>
                  <a:cubicBezTo>
                    <a:pt x="15672" y="40598"/>
                    <a:pt x="17788" y="38638"/>
                    <a:pt x="19662" y="37440"/>
                  </a:cubicBezTo>
                  <a:cubicBezTo>
                    <a:pt x="21922" y="41532"/>
                    <a:pt x="22736" y="48005"/>
                    <a:pt x="23617" y="58760"/>
                  </a:cubicBezTo>
                  <a:cubicBezTo>
                    <a:pt x="24512" y="47860"/>
                    <a:pt x="25333" y="41358"/>
                    <a:pt x="27664" y="37275"/>
                  </a:cubicBezTo>
                  <a:cubicBezTo>
                    <a:pt x="29577" y="38408"/>
                    <a:pt x="31751" y="40315"/>
                    <a:pt x="34523" y="43000"/>
                  </a:cubicBezTo>
                  <a:cubicBezTo>
                    <a:pt x="34567" y="43042"/>
                    <a:pt x="34614" y="43060"/>
                    <a:pt x="34658" y="43060"/>
                  </a:cubicBezTo>
                  <a:cubicBezTo>
                    <a:pt x="34825" y="43060"/>
                    <a:pt x="34962" y="42807"/>
                    <a:pt x="34832" y="42607"/>
                  </a:cubicBezTo>
                  <a:cubicBezTo>
                    <a:pt x="32634" y="39267"/>
                    <a:pt x="31056" y="36633"/>
                    <a:pt x="30093" y="34303"/>
                  </a:cubicBezTo>
                  <a:cubicBezTo>
                    <a:pt x="33382" y="31489"/>
                    <a:pt x="38587" y="30481"/>
                    <a:pt x="47231" y="29381"/>
                  </a:cubicBezTo>
                  <a:cubicBezTo>
                    <a:pt x="38471" y="28268"/>
                    <a:pt x="33243" y="27247"/>
                    <a:pt x="29962" y="24345"/>
                  </a:cubicBezTo>
                  <a:cubicBezTo>
                    <a:pt x="30872" y="21964"/>
                    <a:pt x="32404" y="19261"/>
                    <a:pt x="34563" y="15812"/>
                  </a:cubicBezTo>
                  <a:cubicBezTo>
                    <a:pt x="34690" y="15609"/>
                    <a:pt x="34551" y="15363"/>
                    <a:pt x="34387" y="15363"/>
                  </a:cubicBezTo>
                  <a:cubicBezTo>
                    <a:pt x="34341" y="15363"/>
                    <a:pt x="34293" y="15382"/>
                    <a:pt x="34248" y="15428"/>
                  </a:cubicBezTo>
                  <a:cubicBezTo>
                    <a:pt x="31563" y="18164"/>
                    <a:pt x="29446" y="20125"/>
                    <a:pt x="27573" y="21323"/>
                  </a:cubicBezTo>
                  <a:cubicBezTo>
                    <a:pt x="25311" y="17231"/>
                    <a:pt x="24499" y="10757"/>
                    <a:pt x="23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 name="Google Shape;102;p5"/>
          <p:cNvSpPr/>
          <p:nvPr/>
        </p:nvSpPr>
        <p:spPr>
          <a:xfrm>
            <a:off x="2327700" y="78575"/>
            <a:ext cx="420900" cy="4209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5"/>
          <p:cNvSpPr/>
          <p:nvPr/>
        </p:nvSpPr>
        <p:spPr>
          <a:xfrm>
            <a:off x="720000" y="78575"/>
            <a:ext cx="420900" cy="420900"/>
          </a:xfrm>
          <a:prstGeom prst="ellipse">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5"/>
          <p:cNvSpPr/>
          <p:nvPr/>
        </p:nvSpPr>
        <p:spPr>
          <a:xfrm>
            <a:off x="797549" y="156124"/>
            <a:ext cx="265791" cy="265791"/>
          </a:xfrm>
          <a:custGeom>
            <a:avLst/>
            <a:gdLst/>
            <a:ahLst/>
            <a:cxnLst/>
            <a:rect l="l" t="t" r="r" b="b"/>
            <a:pathLst>
              <a:path w="45925" h="45925" extrusionOk="0">
                <a:moveTo>
                  <a:pt x="12814" y="0"/>
                </a:moveTo>
                <a:lnTo>
                  <a:pt x="12814" y="0"/>
                </a:lnTo>
                <a:cubicBezTo>
                  <a:pt x="15347" y="10305"/>
                  <a:pt x="14817" y="14246"/>
                  <a:pt x="8799" y="14246"/>
                </a:cubicBezTo>
                <a:cubicBezTo>
                  <a:pt x="6622" y="14246"/>
                  <a:pt x="3728" y="13730"/>
                  <a:pt x="0" y="12814"/>
                </a:cubicBezTo>
                <a:lnTo>
                  <a:pt x="0" y="12814"/>
                </a:lnTo>
                <a:cubicBezTo>
                  <a:pt x="14032" y="19015"/>
                  <a:pt x="14032" y="26909"/>
                  <a:pt x="0" y="33110"/>
                </a:cubicBezTo>
                <a:cubicBezTo>
                  <a:pt x="3727" y="32194"/>
                  <a:pt x="6622" y="31679"/>
                  <a:pt x="8799" y="31679"/>
                </a:cubicBezTo>
                <a:cubicBezTo>
                  <a:pt x="14817" y="31679"/>
                  <a:pt x="15347" y="35619"/>
                  <a:pt x="12814" y="45924"/>
                </a:cubicBezTo>
                <a:cubicBezTo>
                  <a:pt x="15915" y="38908"/>
                  <a:pt x="19439" y="35400"/>
                  <a:pt x="22962" y="35400"/>
                </a:cubicBezTo>
                <a:cubicBezTo>
                  <a:pt x="26486" y="35400"/>
                  <a:pt x="30010" y="38908"/>
                  <a:pt x="33111" y="45924"/>
                </a:cubicBezTo>
                <a:cubicBezTo>
                  <a:pt x="30577" y="35619"/>
                  <a:pt x="31107" y="31679"/>
                  <a:pt x="37126" y="31679"/>
                </a:cubicBezTo>
                <a:cubicBezTo>
                  <a:pt x="39303" y="31679"/>
                  <a:pt x="42197" y="32194"/>
                  <a:pt x="45924" y="33110"/>
                </a:cubicBezTo>
                <a:cubicBezTo>
                  <a:pt x="31892" y="26909"/>
                  <a:pt x="31892" y="19015"/>
                  <a:pt x="45924" y="12814"/>
                </a:cubicBezTo>
                <a:lnTo>
                  <a:pt x="45924" y="12814"/>
                </a:lnTo>
                <a:cubicBezTo>
                  <a:pt x="42197" y="13730"/>
                  <a:pt x="39302" y="14246"/>
                  <a:pt x="37126" y="14246"/>
                </a:cubicBezTo>
                <a:cubicBezTo>
                  <a:pt x="31107" y="14246"/>
                  <a:pt x="30577" y="10305"/>
                  <a:pt x="33111" y="0"/>
                </a:cubicBezTo>
                <a:lnTo>
                  <a:pt x="33111" y="0"/>
                </a:lnTo>
                <a:cubicBezTo>
                  <a:pt x="30010" y="7016"/>
                  <a:pt x="26486" y="10524"/>
                  <a:pt x="22962" y="10524"/>
                </a:cubicBezTo>
                <a:cubicBezTo>
                  <a:pt x="19439" y="10524"/>
                  <a:pt x="15915" y="7016"/>
                  <a:pt x="12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5"/>
          <p:cNvSpPr/>
          <p:nvPr/>
        </p:nvSpPr>
        <p:spPr>
          <a:xfrm>
            <a:off x="2405249" y="156124"/>
            <a:ext cx="265791" cy="265791"/>
          </a:xfrm>
          <a:custGeom>
            <a:avLst/>
            <a:gdLst/>
            <a:ahLst/>
            <a:cxnLst/>
            <a:rect l="l" t="t" r="r" b="b"/>
            <a:pathLst>
              <a:path w="45925" h="45925" extrusionOk="0">
                <a:moveTo>
                  <a:pt x="12814" y="0"/>
                </a:moveTo>
                <a:lnTo>
                  <a:pt x="12814" y="0"/>
                </a:lnTo>
                <a:cubicBezTo>
                  <a:pt x="15347" y="10305"/>
                  <a:pt x="14817" y="14246"/>
                  <a:pt x="8799" y="14246"/>
                </a:cubicBezTo>
                <a:cubicBezTo>
                  <a:pt x="6622" y="14246"/>
                  <a:pt x="3728" y="13730"/>
                  <a:pt x="0" y="12814"/>
                </a:cubicBezTo>
                <a:lnTo>
                  <a:pt x="0" y="12814"/>
                </a:lnTo>
                <a:cubicBezTo>
                  <a:pt x="14032" y="19015"/>
                  <a:pt x="14032" y="26909"/>
                  <a:pt x="0" y="33110"/>
                </a:cubicBezTo>
                <a:cubicBezTo>
                  <a:pt x="3727" y="32194"/>
                  <a:pt x="6622" y="31679"/>
                  <a:pt x="8799" y="31679"/>
                </a:cubicBezTo>
                <a:cubicBezTo>
                  <a:pt x="14817" y="31679"/>
                  <a:pt x="15347" y="35619"/>
                  <a:pt x="12814" y="45924"/>
                </a:cubicBezTo>
                <a:cubicBezTo>
                  <a:pt x="15915" y="38908"/>
                  <a:pt x="19439" y="35400"/>
                  <a:pt x="22962" y="35400"/>
                </a:cubicBezTo>
                <a:cubicBezTo>
                  <a:pt x="26486" y="35400"/>
                  <a:pt x="30010" y="38908"/>
                  <a:pt x="33111" y="45924"/>
                </a:cubicBezTo>
                <a:cubicBezTo>
                  <a:pt x="30577" y="35619"/>
                  <a:pt x="31107" y="31679"/>
                  <a:pt x="37126" y="31679"/>
                </a:cubicBezTo>
                <a:cubicBezTo>
                  <a:pt x="39303" y="31679"/>
                  <a:pt x="42197" y="32194"/>
                  <a:pt x="45924" y="33110"/>
                </a:cubicBezTo>
                <a:cubicBezTo>
                  <a:pt x="31892" y="26909"/>
                  <a:pt x="31892" y="19015"/>
                  <a:pt x="45924" y="12814"/>
                </a:cubicBezTo>
                <a:lnTo>
                  <a:pt x="45924" y="12814"/>
                </a:lnTo>
                <a:cubicBezTo>
                  <a:pt x="42197" y="13730"/>
                  <a:pt x="39302" y="14246"/>
                  <a:pt x="37126" y="14246"/>
                </a:cubicBezTo>
                <a:cubicBezTo>
                  <a:pt x="31107" y="14246"/>
                  <a:pt x="30577" y="10305"/>
                  <a:pt x="33111" y="0"/>
                </a:cubicBezTo>
                <a:lnTo>
                  <a:pt x="33111" y="0"/>
                </a:lnTo>
                <a:cubicBezTo>
                  <a:pt x="30010" y="7016"/>
                  <a:pt x="26486" y="10524"/>
                  <a:pt x="22962" y="10524"/>
                </a:cubicBezTo>
                <a:cubicBezTo>
                  <a:pt x="19439" y="10524"/>
                  <a:pt x="15915" y="7016"/>
                  <a:pt x="12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5"/>
          <p:cNvSpPr/>
          <p:nvPr/>
        </p:nvSpPr>
        <p:spPr>
          <a:xfrm>
            <a:off x="7199250" y="78575"/>
            <a:ext cx="420900" cy="420900"/>
          </a:xfrm>
          <a:prstGeom prst="ellipse">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5"/>
          <p:cNvSpPr/>
          <p:nvPr/>
        </p:nvSpPr>
        <p:spPr>
          <a:xfrm>
            <a:off x="8086325" y="130738"/>
            <a:ext cx="254462" cy="316575"/>
          </a:xfrm>
          <a:custGeom>
            <a:avLst/>
            <a:gdLst/>
            <a:ahLst/>
            <a:cxnLst/>
            <a:rect l="l" t="t" r="r" b="b"/>
            <a:pathLst>
              <a:path w="47232" h="58761" extrusionOk="0">
                <a:moveTo>
                  <a:pt x="23617" y="0"/>
                </a:moveTo>
                <a:cubicBezTo>
                  <a:pt x="22723" y="10902"/>
                  <a:pt x="21900" y="17404"/>
                  <a:pt x="19569" y="21488"/>
                </a:cubicBezTo>
                <a:cubicBezTo>
                  <a:pt x="17655" y="20353"/>
                  <a:pt x="15481" y="18448"/>
                  <a:pt x="12709" y="15762"/>
                </a:cubicBezTo>
                <a:cubicBezTo>
                  <a:pt x="12665" y="15720"/>
                  <a:pt x="12619" y="15702"/>
                  <a:pt x="12574" y="15702"/>
                </a:cubicBezTo>
                <a:cubicBezTo>
                  <a:pt x="12407" y="15702"/>
                  <a:pt x="12270" y="15955"/>
                  <a:pt x="12401" y="16155"/>
                </a:cubicBezTo>
                <a:cubicBezTo>
                  <a:pt x="14600" y="19495"/>
                  <a:pt x="16178" y="22129"/>
                  <a:pt x="17139" y="24458"/>
                </a:cubicBezTo>
                <a:cubicBezTo>
                  <a:pt x="13850" y="27273"/>
                  <a:pt x="8647" y="28281"/>
                  <a:pt x="1" y="29380"/>
                </a:cubicBezTo>
                <a:cubicBezTo>
                  <a:pt x="8764" y="30494"/>
                  <a:pt x="13992" y="31514"/>
                  <a:pt x="17273" y="34417"/>
                </a:cubicBezTo>
                <a:cubicBezTo>
                  <a:pt x="16362" y="36798"/>
                  <a:pt x="14829" y="39501"/>
                  <a:pt x="12671" y="42950"/>
                </a:cubicBezTo>
                <a:cubicBezTo>
                  <a:pt x="12545" y="43153"/>
                  <a:pt x="12683" y="43400"/>
                  <a:pt x="12848" y="43400"/>
                </a:cubicBezTo>
                <a:cubicBezTo>
                  <a:pt x="12894" y="43400"/>
                  <a:pt x="12942" y="43380"/>
                  <a:pt x="12987" y="43334"/>
                </a:cubicBezTo>
                <a:cubicBezTo>
                  <a:pt x="15672" y="40598"/>
                  <a:pt x="17788" y="38638"/>
                  <a:pt x="19662" y="37440"/>
                </a:cubicBezTo>
                <a:cubicBezTo>
                  <a:pt x="21922" y="41532"/>
                  <a:pt x="22736" y="48005"/>
                  <a:pt x="23617" y="58760"/>
                </a:cubicBezTo>
                <a:cubicBezTo>
                  <a:pt x="24512" y="47860"/>
                  <a:pt x="25333" y="41358"/>
                  <a:pt x="27664" y="37275"/>
                </a:cubicBezTo>
                <a:cubicBezTo>
                  <a:pt x="29577" y="38408"/>
                  <a:pt x="31751" y="40315"/>
                  <a:pt x="34523" y="43000"/>
                </a:cubicBezTo>
                <a:cubicBezTo>
                  <a:pt x="34567" y="43042"/>
                  <a:pt x="34614" y="43060"/>
                  <a:pt x="34658" y="43060"/>
                </a:cubicBezTo>
                <a:cubicBezTo>
                  <a:pt x="34825" y="43060"/>
                  <a:pt x="34962" y="42807"/>
                  <a:pt x="34832" y="42607"/>
                </a:cubicBezTo>
                <a:cubicBezTo>
                  <a:pt x="32634" y="39267"/>
                  <a:pt x="31056" y="36633"/>
                  <a:pt x="30093" y="34303"/>
                </a:cubicBezTo>
                <a:cubicBezTo>
                  <a:pt x="33382" y="31489"/>
                  <a:pt x="38587" y="30481"/>
                  <a:pt x="47231" y="29381"/>
                </a:cubicBezTo>
                <a:cubicBezTo>
                  <a:pt x="38471" y="28268"/>
                  <a:pt x="33243" y="27247"/>
                  <a:pt x="29962" y="24345"/>
                </a:cubicBezTo>
                <a:cubicBezTo>
                  <a:pt x="30872" y="21964"/>
                  <a:pt x="32404" y="19261"/>
                  <a:pt x="34563" y="15812"/>
                </a:cubicBezTo>
                <a:cubicBezTo>
                  <a:pt x="34690" y="15609"/>
                  <a:pt x="34551" y="15363"/>
                  <a:pt x="34387" y="15363"/>
                </a:cubicBezTo>
                <a:cubicBezTo>
                  <a:pt x="34341" y="15363"/>
                  <a:pt x="34293" y="15382"/>
                  <a:pt x="34248" y="15428"/>
                </a:cubicBezTo>
                <a:cubicBezTo>
                  <a:pt x="31563" y="18164"/>
                  <a:pt x="29446" y="20125"/>
                  <a:pt x="27573" y="21323"/>
                </a:cubicBezTo>
                <a:cubicBezTo>
                  <a:pt x="25311" y="17231"/>
                  <a:pt x="24499" y="10757"/>
                  <a:pt x="23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5"/>
          <p:cNvSpPr/>
          <p:nvPr/>
        </p:nvSpPr>
        <p:spPr>
          <a:xfrm>
            <a:off x="6395400" y="78575"/>
            <a:ext cx="420900" cy="4209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5"/>
          <p:cNvSpPr/>
          <p:nvPr/>
        </p:nvSpPr>
        <p:spPr>
          <a:xfrm>
            <a:off x="7276799" y="156124"/>
            <a:ext cx="265791" cy="265791"/>
          </a:xfrm>
          <a:custGeom>
            <a:avLst/>
            <a:gdLst/>
            <a:ahLst/>
            <a:cxnLst/>
            <a:rect l="l" t="t" r="r" b="b"/>
            <a:pathLst>
              <a:path w="45925" h="45925" extrusionOk="0">
                <a:moveTo>
                  <a:pt x="12814" y="0"/>
                </a:moveTo>
                <a:lnTo>
                  <a:pt x="12814" y="0"/>
                </a:lnTo>
                <a:cubicBezTo>
                  <a:pt x="15347" y="10305"/>
                  <a:pt x="14817" y="14246"/>
                  <a:pt x="8799" y="14246"/>
                </a:cubicBezTo>
                <a:cubicBezTo>
                  <a:pt x="6622" y="14246"/>
                  <a:pt x="3728" y="13730"/>
                  <a:pt x="0" y="12814"/>
                </a:cubicBezTo>
                <a:lnTo>
                  <a:pt x="0" y="12814"/>
                </a:lnTo>
                <a:cubicBezTo>
                  <a:pt x="14032" y="19015"/>
                  <a:pt x="14032" y="26909"/>
                  <a:pt x="0" y="33110"/>
                </a:cubicBezTo>
                <a:cubicBezTo>
                  <a:pt x="3727" y="32194"/>
                  <a:pt x="6622" y="31679"/>
                  <a:pt x="8799" y="31679"/>
                </a:cubicBezTo>
                <a:cubicBezTo>
                  <a:pt x="14817" y="31679"/>
                  <a:pt x="15347" y="35619"/>
                  <a:pt x="12814" y="45924"/>
                </a:cubicBezTo>
                <a:cubicBezTo>
                  <a:pt x="15915" y="38908"/>
                  <a:pt x="19439" y="35400"/>
                  <a:pt x="22962" y="35400"/>
                </a:cubicBezTo>
                <a:cubicBezTo>
                  <a:pt x="26486" y="35400"/>
                  <a:pt x="30010" y="38908"/>
                  <a:pt x="33111" y="45924"/>
                </a:cubicBezTo>
                <a:cubicBezTo>
                  <a:pt x="30577" y="35619"/>
                  <a:pt x="31107" y="31679"/>
                  <a:pt x="37126" y="31679"/>
                </a:cubicBezTo>
                <a:cubicBezTo>
                  <a:pt x="39303" y="31679"/>
                  <a:pt x="42197" y="32194"/>
                  <a:pt x="45924" y="33110"/>
                </a:cubicBezTo>
                <a:cubicBezTo>
                  <a:pt x="31892" y="26909"/>
                  <a:pt x="31892" y="19015"/>
                  <a:pt x="45924" y="12814"/>
                </a:cubicBezTo>
                <a:lnTo>
                  <a:pt x="45924" y="12814"/>
                </a:lnTo>
                <a:cubicBezTo>
                  <a:pt x="42197" y="13730"/>
                  <a:pt x="39302" y="14246"/>
                  <a:pt x="37126" y="14246"/>
                </a:cubicBezTo>
                <a:cubicBezTo>
                  <a:pt x="31107" y="14246"/>
                  <a:pt x="30577" y="10305"/>
                  <a:pt x="33111" y="0"/>
                </a:cubicBezTo>
                <a:lnTo>
                  <a:pt x="33111" y="0"/>
                </a:lnTo>
                <a:cubicBezTo>
                  <a:pt x="30010" y="7016"/>
                  <a:pt x="26486" y="10524"/>
                  <a:pt x="22962" y="10524"/>
                </a:cubicBezTo>
                <a:cubicBezTo>
                  <a:pt x="19439" y="10524"/>
                  <a:pt x="15915" y="7016"/>
                  <a:pt x="12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5"/>
          <p:cNvSpPr/>
          <p:nvPr/>
        </p:nvSpPr>
        <p:spPr>
          <a:xfrm>
            <a:off x="6478625" y="130738"/>
            <a:ext cx="254462" cy="316575"/>
          </a:xfrm>
          <a:custGeom>
            <a:avLst/>
            <a:gdLst/>
            <a:ahLst/>
            <a:cxnLst/>
            <a:rect l="l" t="t" r="r" b="b"/>
            <a:pathLst>
              <a:path w="47232" h="58761" extrusionOk="0">
                <a:moveTo>
                  <a:pt x="23617" y="0"/>
                </a:moveTo>
                <a:cubicBezTo>
                  <a:pt x="22723" y="10902"/>
                  <a:pt x="21900" y="17404"/>
                  <a:pt x="19569" y="21488"/>
                </a:cubicBezTo>
                <a:cubicBezTo>
                  <a:pt x="17655" y="20353"/>
                  <a:pt x="15481" y="18448"/>
                  <a:pt x="12709" y="15762"/>
                </a:cubicBezTo>
                <a:cubicBezTo>
                  <a:pt x="12665" y="15720"/>
                  <a:pt x="12619" y="15702"/>
                  <a:pt x="12574" y="15702"/>
                </a:cubicBezTo>
                <a:cubicBezTo>
                  <a:pt x="12407" y="15702"/>
                  <a:pt x="12270" y="15955"/>
                  <a:pt x="12401" y="16155"/>
                </a:cubicBezTo>
                <a:cubicBezTo>
                  <a:pt x="14600" y="19495"/>
                  <a:pt x="16178" y="22129"/>
                  <a:pt x="17139" y="24458"/>
                </a:cubicBezTo>
                <a:cubicBezTo>
                  <a:pt x="13850" y="27273"/>
                  <a:pt x="8647" y="28281"/>
                  <a:pt x="1" y="29380"/>
                </a:cubicBezTo>
                <a:cubicBezTo>
                  <a:pt x="8764" y="30494"/>
                  <a:pt x="13992" y="31514"/>
                  <a:pt x="17273" y="34417"/>
                </a:cubicBezTo>
                <a:cubicBezTo>
                  <a:pt x="16362" y="36798"/>
                  <a:pt x="14829" y="39501"/>
                  <a:pt x="12671" y="42950"/>
                </a:cubicBezTo>
                <a:cubicBezTo>
                  <a:pt x="12545" y="43153"/>
                  <a:pt x="12683" y="43400"/>
                  <a:pt x="12848" y="43400"/>
                </a:cubicBezTo>
                <a:cubicBezTo>
                  <a:pt x="12894" y="43400"/>
                  <a:pt x="12942" y="43380"/>
                  <a:pt x="12987" y="43334"/>
                </a:cubicBezTo>
                <a:cubicBezTo>
                  <a:pt x="15672" y="40598"/>
                  <a:pt x="17788" y="38638"/>
                  <a:pt x="19662" y="37440"/>
                </a:cubicBezTo>
                <a:cubicBezTo>
                  <a:pt x="21922" y="41532"/>
                  <a:pt x="22736" y="48005"/>
                  <a:pt x="23617" y="58760"/>
                </a:cubicBezTo>
                <a:cubicBezTo>
                  <a:pt x="24512" y="47860"/>
                  <a:pt x="25333" y="41358"/>
                  <a:pt x="27664" y="37275"/>
                </a:cubicBezTo>
                <a:cubicBezTo>
                  <a:pt x="29577" y="38408"/>
                  <a:pt x="31751" y="40315"/>
                  <a:pt x="34523" y="43000"/>
                </a:cubicBezTo>
                <a:cubicBezTo>
                  <a:pt x="34567" y="43042"/>
                  <a:pt x="34614" y="43060"/>
                  <a:pt x="34658" y="43060"/>
                </a:cubicBezTo>
                <a:cubicBezTo>
                  <a:pt x="34825" y="43060"/>
                  <a:pt x="34962" y="42807"/>
                  <a:pt x="34832" y="42607"/>
                </a:cubicBezTo>
                <a:cubicBezTo>
                  <a:pt x="32634" y="39267"/>
                  <a:pt x="31056" y="36633"/>
                  <a:pt x="30093" y="34303"/>
                </a:cubicBezTo>
                <a:cubicBezTo>
                  <a:pt x="33382" y="31489"/>
                  <a:pt x="38587" y="30481"/>
                  <a:pt x="47231" y="29381"/>
                </a:cubicBezTo>
                <a:cubicBezTo>
                  <a:pt x="38471" y="28268"/>
                  <a:pt x="33243" y="27247"/>
                  <a:pt x="29962" y="24345"/>
                </a:cubicBezTo>
                <a:cubicBezTo>
                  <a:pt x="30872" y="21964"/>
                  <a:pt x="32404" y="19261"/>
                  <a:pt x="34563" y="15812"/>
                </a:cubicBezTo>
                <a:cubicBezTo>
                  <a:pt x="34690" y="15609"/>
                  <a:pt x="34551" y="15363"/>
                  <a:pt x="34387" y="15363"/>
                </a:cubicBezTo>
                <a:cubicBezTo>
                  <a:pt x="34341" y="15363"/>
                  <a:pt x="34293" y="15382"/>
                  <a:pt x="34248" y="15428"/>
                </a:cubicBezTo>
                <a:cubicBezTo>
                  <a:pt x="31563" y="18164"/>
                  <a:pt x="29446" y="20125"/>
                  <a:pt x="27573" y="21323"/>
                </a:cubicBezTo>
                <a:cubicBezTo>
                  <a:pt x="25311" y="17231"/>
                  <a:pt x="24499" y="10757"/>
                  <a:pt x="23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1"/>
        <p:cNvGrpSpPr/>
        <p:nvPr/>
      </p:nvGrpSpPr>
      <p:grpSpPr>
        <a:xfrm>
          <a:off x="0" y="0"/>
          <a:ext cx="0" cy="0"/>
          <a:chOff x="0" y="0"/>
          <a:chExt cx="0" cy="0"/>
        </a:xfrm>
      </p:grpSpPr>
      <p:sp>
        <p:nvSpPr>
          <p:cNvPr id="112" name="Google Shape;112;p6"/>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13" name="Google Shape;113;p6"/>
          <p:cNvSpPr/>
          <p:nvPr/>
        </p:nvSpPr>
        <p:spPr>
          <a:xfrm>
            <a:off x="1925" y="4725900"/>
            <a:ext cx="1523400" cy="2088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6"/>
          <p:cNvSpPr/>
          <p:nvPr/>
        </p:nvSpPr>
        <p:spPr>
          <a:xfrm>
            <a:off x="1525275" y="4725900"/>
            <a:ext cx="1523400" cy="2088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6"/>
          <p:cNvSpPr/>
          <p:nvPr/>
        </p:nvSpPr>
        <p:spPr>
          <a:xfrm>
            <a:off x="3047800" y="4725900"/>
            <a:ext cx="1523400" cy="2088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6"/>
          <p:cNvSpPr/>
          <p:nvPr/>
        </p:nvSpPr>
        <p:spPr>
          <a:xfrm>
            <a:off x="4571200" y="4725900"/>
            <a:ext cx="1523400" cy="2088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6"/>
          <p:cNvSpPr/>
          <p:nvPr/>
        </p:nvSpPr>
        <p:spPr>
          <a:xfrm>
            <a:off x="6093675" y="4725900"/>
            <a:ext cx="1523400" cy="2088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6"/>
          <p:cNvSpPr/>
          <p:nvPr/>
        </p:nvSpPr>
        <p:spPr>
          <a:xfrm>
            <a:off x="7617125" y="4725900"/>
            <a:ext cx="1523400" cy="2088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6"/>
          <p:cNvSpPr/>
          <p:nvPr/>
        </p:nvSpPr>
        <p:spPr>
          <a:xfrm>
            <a:off x="1925"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Abel"/>
                <a:ea typeface="Abel"/>
                <a:cs typeface="Abel"/>
                <a:sym typeface="Abel"/>
              </a:rPr>
              <a:t>LGBTQ+</a:t>
            </a:r>
            <a:endParaRPr sz="1000">
              <a:latin typeface="Abel"/>
              <a:ea typeface="Abel"/>
              <a:cs typeface="Abel"/>
              <a:sym typeface="Abel"/>
            </a:endParaRPr>
          </a:p>
        </p:txBody>
      </p:sp>
      <p:sp>
        <p:nvSpPr>
          <p:cNvPr id="120" name="Google Shape;120;p6"/>
          <p:cNvSpPr/>
          <p:nvPr/>
        </p:nvSpPr>
        <p:spPr>
          <a:xfrm>
            <a:off x="6842200"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Abel"/>
                <a:ea typeface="Abel"/>
                <a:cs typeface="Abel"/>
                <a:sym typeface="Abel"/>
              </a:rPr>
              <a:t>Awareness</a:t>
            </a:r>
            <a:endParaRPr sz="1000">
              <a:latin typeface="Abel"/>
              <a:ea typeface="Abel"/>
              <a:cs typeface="Abel"/>
              <a:sym typeface="Abel"/>
            </a:endParaRPr>
          </a:p>
        </p:txBody>
      </p:sp>
      <p:sp>
        <p:nvSpPr>
          <p:cNvPr id="121" name="Google Shape;121;p6"/>
          <p:cNvSpPr/>
          <p:nvPr/>
        </p:nvSpPr>
        <p:spPr>
          <a:xfrm>
            <a:off x="2301725" y="4934700"/>
            <a:ext cx="45405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grpSp>
        <p:nvGrpSpPr>
          <p:cNvPr id="122" name="Google Shape;122;p6"/>
          <p:cNvGrpSpPr/>
          <p:nvPr/>
        </p:nvGrpSpPr>
        <p:grpSpPr>
          <a:xfrm>
            <a:off x="4361550" y="78575"/>
            <a:ext cx="420900" cy="420900"/>
            <a:chOff x="509550" y="78575"/>
            <a:chExt cx="420900" cy="420900"/>
          </a:xfrm>
        </p:grpSpPr>
        <p:sp>
          <p:nvSpPr>
            <p:cNvPr id="123" name="Google Shape;123;p6"/>
            <p:cNvSpPr/>
            <p:nvPr/>
          </p:nvSpPr>
          <p:spPr>
            <a:xfrm>
              <a:off x="509550" y="78575"/>
              <a:ext cx="420900" cy="420900"/>
            </a:xfrm>
            <a:prstGeom prst="ellipse">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6"/>
            <p:cNvSpPr/>
            <p:nvPr/>
          </p:nvSpPr>
          <p:spPr>
            <a:xfrm>
              <a:off x="592775" y="130738"/>
              <a:ext cx="254462" cy="316575"/>
            </a:xfrm>
            <a:custGeom>
              <a:avLst/>
              <a:gdLst/>
              <a:ahLst/>
              <a:cxnLst/>
              <a:rect l="l" t="t" r="r" b="b"/>
              <a:pathLst>
                <a:path w="47232" h="58761" extrusionOk="0">
                  <a:moveTo>
                    <a:pt x="23617" y="0"/>
                  </a:moveTo>
                  <a:cubicBezTo>
                    <a:pt x="22723" y="10902"/>
                    <a:pt x="21900" y="17404"/>
                    <a:pt x="19569" y="21488"/>
                  </a:cubicBezTo>
                  <a:cubicBezTo>
                    <a:pt x="17655" y="20353"/>
                    <a:pt x="15481" y="18448"/>
                    <a:pt x="12709" y="15762"/>
                  </a:cubicBezTo>
                  <a:cubicBezTo>
                    <a:pt x="12665" y="15720"/>
                    <a:pt x="12619" y="15702"/>
                    <a:pt x="12574" y="15702"/>
                  </a:cubicBezTo>
                  <a:cubicBezTo>
                    <a:pt x="12407" y="15702"/>
                    <a:pt x="12270" y="15955"/>
                    <a:pt x="12401" y="16155"/>
                  </a:cubicBezTo>
                  <a:cubicBezTo>
                    <a:pt x="14600" y="19495"/>
                    <a:pt x="16178" y="22129"/>
                    <a:pt x="17139" y="24458"/>
                  </a:cubicBezTo>
                  <a:cubicBezTo>
                    <a:pt x="13850" y="27273"/>
                    <a:pt x="8647" y="28281"/>
                    <a:pt x="1" y="29380"/>
                  </a:cubicBezTo>
                  <a:cubicBezTo>
                    <a:pt x="8764" y="30494"/>
                    <a:pt x="13992" y="31514"/>
                    <a:pt x="17273" y="34417"/>
                  </a:cubicBezTo>
                  <a:cubicBezTo>
                    <a:pt x="16362" y="36798"/>
                    <a:pt x="14829" y="39501"/>
                    <a:pt x="12671" y="42950"/>
                  </a:cubicBezTo>
                  <a:cubicBezTo>
                    <a:pt x="12545" y="43153"/>
                    <a:pt x="12683" y="43400"/>
                    <a:pt x="12848" y="43400"/>
                  </a:cubicBezTo>
                  <a:cubicBezTo>
                    <a:pt x="12894" y="43400"/>
                    <a:pt x="12942" y="43380"/>
                    <a:pt x="12987" y="43334"/>
                  </a:cubicBezTo>
                  <a:cubicBezTo>
                    <a:pt x="15672" y="40598"/>
                    <a:pt x="17788" y="38638"/>
                    <a:pt x="19662" y="37440"/>
                  </a:cubicBezTo>
                  <a:cubicBezTo>
                    <a:pt x="21922" y="41532"/>
                    <a:pt x="22736" y="48005"/>
                    <a:pt x="23617" y="58760"/>
                  </a:cubicBezTo>
                  <a:cubicBezTo>
                    <a:pt x="24512" y="47860"/>
                    <a:pt x="25333" y="41358"/>
                    <a:pt x="27664" y="37275"/>
                  </a:cubicBezTo>
                  <a:cubicBezTo>
                    <a:pt x="29577" y="38408"/>
                    <a:pt x="31751" y="40315"/>
                    <a:pt x="34523" y="43000"/>
                  </a:cubicBezTo>
                  <a:cubicBezTo>
                    <a:pt x="34567" y="43042"/>
                    <a:pt x="34614" y="43060"/>
                    <a:pt x="34658" y="43060"/>
                  </a:cubicBezTo>
                  <a:cubicBezTo>
                    <a:pt x="34825" y="43060"/>
                    <a:pt x="34962" y="42807"/>
                    <a:pt x="34832" y="42607"/>
                  </a:cubicBezTo>
                  <a:cubicBezTo>
                    <a:pt x="32634" y="39267"/>
                    <a:pt x="31056" y="36633"/>
                    <a:pt x="30093" y="34303"/>
                  </a:cubicBezTo>
                  <a:cubicBezTo>
                    <a:pt x="33382" y="31489"/>
                    <a:pt x="38587" y="30481"/>
                    <a:pt x="47231" y="29381"/>
                  </a:cubicBezTo>
                  <a:cubicBezTo>
                    <a:pt x="38471" y="28268"/>
                    <a:pt x="33243" y="27247"/>
                    <a:pt x="29962" y="24345"/>
                  </a:cubicBezTo>
                  <a:cubicBezTo>
                    <a:pt x="30872" y="21964"/>
                    <a:pt x="32404" y="19261"/>
                    <a:pt x="34563" y="15812"/>
                  </a:cubicBezTo>
                  <a:cubicBezTo>
                    <a:pt x="34690" y="15609"/>
                    <a:pt x="34551" y="15363"/>
                    <a:pt x="34387" y="15363"/>
                  </a:cubicBezTo>
                  <a:cubicBezTo>
                    <a:pt x="34341" y="15363"/>
                    <a:pt x="34293" y="15382"/>
                    <a:pt x="34248" y="15428"/>
                  </a:cubicBezTo>
                  <a:cubicBezTo>
                    <a:pt x="31563" y="18164"/>
                    <a:pt x="29446" y="20125"/>
                    <a:pt x="27573" y="21323"/>
                  </a:cubicBezTo>
                  <a:cubicBezTo>
                    <a:pt x="25311" y="17231"/>
                    <a:pt x="24499" y="10757"/>
                    <a:pt x="23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6"/>
          <p:cNvSpPr/>
          <p:nvPr/>
        </p:nvSpPr>
        <p:spPr>
          <a:xfrm>
            <a:off x="5165400" y="78575"/>
            <a:ext cx="420900" cy="4209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6"/>
          <p:cNvSpPr/>
          <p:nvPr/>
        </p:nvSpPr>
        <p:spPr>
          <a:xfrm>
            <a:off x="3557700" y="78575"/>
            <a:ext cx="420900" cy="4209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
          <p:cNvSpPr/>
          <p:nvPr/>
        </p:nvSpPr>
        <p:spPr>
          <a:xfrm>
            <a:off x="3635249" y="156124"/>
            <a:ext cx="265791" cy="265791"/>
          </a:xfrm>
          <a:custGeom>
            <a:avLst/>
            <a:gdLst/>
            <a:ahLst/>
            <a:cxnLst/>
            <a:rect l="l" t="t" r="r" b="b"/>
            <a:pathLst>
              <a:path w="45925" h="45925" extrusionOk="0">
                <a:moveTo>
                  <a:pt x="12814" y="0"/>
                </a:moveTo>
                <a:lnTo>
                  <a:pt x="12814" y="0"/>
                </a:lnTo>
                <a:cubicBezTo>
                  <a:pt x="15347" y="10305"/>
                  <a:pt x="14817" y="14246"/>
                  <a:pt x="8799" y="14246"/>
                </a:cubicBezTo>
                <a:cubicBezTo>
                  <a:pt x="6622" y="14246"/>
                  <a:pt x="3728" y="13730"/>
                  <a:pt x="0" y="12814"/>
                </a:cubicBezTo>
                <a:lnTo>
                  <a:pt x="0" y="12814"/>
                </a:lnTo>
                <a:cubicBezTo>
                  <a:pt x="14032" y="19015"/>
                  <a:pt x="14032" y="26909"/>
                  <a:pt x="0" y="33110"/>
                </a:cubicBezTo>
                <a:cubicBezTo>
                  <a:pt x="3727" y="32194"/>
                  <a:pt x="6622" y="31679"/>
                  <a:pt x="8799" y="31679"/>
                </a:cubicBezTo>
                <a:cubicBezTo>
                  <a:pt x="14817" y="31679"/>
                  <a:pt x="15347" y="35619"/>
                  <a:pt x="12814" y="45924"/>
                </a:cubicBezTo>
                <a:cubicBezTo>
                  <a:pt x="15915" y="38908"/>
                  <a:pt x="19439" y="35400"/>
                  <a:pt x="22962" y="35400"/>
                </a:cubicBezTo>
                <a:cubicBezTo>
                  <a:pt x="26486" y="35400"/>
                  <a:pt x="30010" y="38908"/>
                  <a:pt x="33111" y="45924"/>
                </a:cubicBezTo>
                <a:cubicBezTo>
                  <a:pt x="30577" y="35619"/>
                  <a:pt x="31107" y="31679"/>
                  <a:pt x="37126" y="31679"/>
                </a:cubicBezTo>
                <a:cubicBezTo>
                  <a:pt x="39303" y="31679"/>
                  <a:pt x="42197" y="32194"/>
                  <a:pt x="45924" y="33110"/>
                </a:cubicBezTo>
                <a:cubicBezTo>
                  <a:pt x="31892" y="26909"/>
                  <a:pt x="31892" y="19015"/>
                  <a:pt x="45924" y="12814"/>
                </a:cubicBezTo>
                <a:lnTo>
                  <a:pt x="45924" y="12814"/>
                </a:lnTo>
                <a:cubicBezTo>
                  <a:pt x="42197" y="13730"/>
                  <a:pt x="39302" y="14246"/>
                  <a:pt x="37126" y="14246"/>
                </a:cubicBezTo>
                <a:cubicBezTo>
                  <a:pt x="31107" y="14246"/>
                  <a:pt x="30577" y="10305"/>
                  <a:pt x="33111" y="0"/>
                </a:cubicBezTo>
                <a:lnTo>
                  <a:pt x="33111" y="0"/>
                </a:lnTo>
                <a:cubicBezTo>
                  <a:pt x="30010" y="7016"/>
                  <a:pt x="26486" y="10524"/>
                  <a:pt x="22962" y="10524"/>
                </a:cubicBezTo>
                <a:cubicBezTo>
                  <a:pt x="19439" y="10524"/>
                  <a:pt x="15915" y="7016"/>
                  <a:pt x="12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6"/>
          <p:cNvSpPr/>
          <p:nvPr/>
        </p:nvSpPr>
        <p:spPr>
          <a:xfrm>
            <a:off x="5242949" y="156124"/>
            <a:ext cx="265791" cy="265791"/>
          </a:xfrm>
          <a:custGeom>
            <a:avLst/>
            <a:gdLst/>
            <a:ahLst/>
            <a:cxnLst/>
            <a:rect l="l" t="t" r="r" b="b"/>
            <a:pathLst>
              <a:path w="45925" h="45925" extrusionOk="0">
                <a:moveTo>
                  <a:pt x="12814" y="0"/>
                </a:moveTo>
                <a:lnTo>
                  <a:pt x="12814" y="0"/>
                </a:lnTo>
                <a:cubicBezTo>
                  <a:pt x="15347" y="10305"/>
                  <a:pt x="14817" y="14246"/>
                  <a:pt x="8799" y="14246"/>
                </a:cubicBezTo>
                <a:cubicBezTo>
                  <a:pt x="6622" y="14246"/>
                  <a:pt x="3728" y="13730"/>
                  <a:pt x="0" y="12814"/>
                </a:cubicBezTo>
                <a:lnTo>
                  <a:pt x="0" y="12814"/>
                </a:lnTo>
                <a:cubicBezTo>
                  <a:pt x="14032" y="19015"/>
                  <a:pt x="14032" y="26909"/>
                  <a:pt x="0" y="33110"/>
                </a:cubicBezTo>
                <a:cubicBezTo>
                  <a:pt x="3727" y="32194"/>
                  <a:pt x="6622" y="31679"/>
                  <a:pt x="8799" y="31679"/>
                </a:cubicBezTo>
                <a:cubicBezTo>
                  <a:pt x="14817" y="31679"/>
                  <a:pt x="15347" y="35619"/>
                  <a:pt x="12814" y="45924"/>
                </a:cubicBezTo>
                <a:cubicBezTo>
                  <a:pt x="15915" y="38908"/>
                  <a:pt x="19439" y="35400"/>
                  <a:pt x="22962" y="35400"/>
                </a:cubicBezTo>
                <a:cubicBezTo>
                  <a:pt x="26486" y="35400"/>
                  <a:pt x="30010" y="38908"/>
                  <a:pt x="33111" y="45924"/>
                </a:cubicBezTo>
                <a:cubicBezTo>
                  <a:pt x="30577" y="35619"/>
                  <a:pt x="31107" y="31679"/>
                  <a:pt x="37126" y="31679"/>
                </a:cubicBezTo>
                <a:cubicBezTo>
                  <a:pt x="39303" y="31679"/>
                  <a:pt x="42197" y="32194"/>
                  <a:pt x="45924" y="33110"/>
                </a:cubicBezTo>
                <a:cubicBezTo>
                  <a:pt x="31892" y="26909"/>
                  <a:pt x="31892" y="19015"/>
                  <a:pt x="45924" y="12814"/>
                </a:cubicBezTo>
                <a:lnTo>
                  <a:pt x="45924" y="12814"/>
                </a:lnTo>
                <a:cubicBezTo>
                  <a:pt x="42197" y="13730"/>
                  <a:pt x="39302" y="14246"/>
                  <a:pt x="37126" y="14246"/>
                </a:cubicBezTo>
                <a:cubicBezTo>
                  <a:pt x="31107" y="14246"/>
                  <a:pt x="30577" y="10305"/>
                  <a:pt x="33111" y="0"/>
                </a:cubicBezTo>
                <a:lnTo>
                  <a:pt x="33111" y="0"/>
                </a:lnTo>
                <a:cubicBezTo>
                  <a:pt x="30010" y="7016"/>
                  <a:pt x="26486" y="10524"/>
                  <a:pt x="22962" y="10524"/>
                </a:cubicBezTo>
                <a:cubicBezTo>
                  <a:pt x="19439" y="10524"/>
                  <a:pt x="15915" y="7016"/>
                  <a:pt x="12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29"/>
        <p:cNvGrpSpPr/>
        <p:nvPr/>
      </p:nvGrpSpPr>
      <p:grpSpPr>
        <a:xfrm>
          <a:off x="0" y="0"/>
          <a:ext cx="0" cy="0"/>
          <a:chOff x="0" y="0"/>
          <a:chExt cx="0" cy="0"/>
        </a:xfrm>
      </p:grpSpPr>
      <p:sp>
        <p:nvSpPr>
          <p:cNvPr id="130" name="Google Shape;130;p7"/>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1" name="Google Shape;131;p7"/>
          <p:cNvSpPr txBox="1">
            <a:spLocks noGrp="1"/>
          </p:cNvSpPr>
          <p:nvPr>
            <p:ph type="subTitle" idx="1"/>
          </p:nvPr>
        </p:nvSpPr>
        <p:spPr>
          <a:xfrm rot="-279">
            <a:off x="4307875" y="1785644"/>
            <a:ext cx="3698100" cy="21012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lt2"/>
              </a:buClr>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1600"/>
              </a:spcBef>
              <a:spcAft>
                <a:spcPts val="0"/>
              </a:spcAft>
              <a:buSzPts val="1400"/>
              <a:buChar char="■"/>
              <a:defRPr/>
            </a:lvl3pPr>
            <a:lvl4pPr lvl="3" algn="ctr" rtl="0">
              <a:lnSpc>
                <a:spcPct val="100000"/>
              </a:lnSpc>
              <a:spcBef>
                <a:spcPts val="1600"/>
              </a:spcBef>
              <a:spcAft>
                <a:spcPts val="0"/>
              </a:spcAft>
              <a:buSzPts val="1400"/>
              <a:buChar char="●"/>
              <a:defRPr/>
            </a:lvl4pPr>
            <a:lvl5pPr lvl="4" algn="ctr" rtl="0">
              <a:lnSpc>
                <a:spcPct val="100000"/>
              </a:lnSpc>
              <a:spcBef>
                <a:spcPts val="1600"/>
              </a:spcBef>
              <a:spcAft>
                <a:spcPts val="0"/>
              </a:spcAft>
              <a:buSzPts val="1400"/>
              <a:buChar char="○"/>
              <a:defRPr/>
            </a:lvl5pPr>
            <a:lvl6pPr lvl="5" algn="ctr" rtl="0">
              <a:lnSpc>
                <a:spcPct val="100000"/>
              </a:lnSpc>
              <a:spcBef>
                <a:spcPts val="1600"/>
              </a:spcBef>
              <a:spcAft>
                <a:spcPts val="0"/>
              </a:spcAft>
              <a:buSzPts val="1400"/>
              <a:buChar char="■"/>
              <a:defRPr/>
            </a:lvl6pPr>
            <a:lvl7pPr lvl="6" algn="ctr" rtl="0">
              <a:lnSpc>
                <a:spcPct val="100000"/>
              </a:lnSpc>
              <a:spcBef>
                <a:spcPts val="1600"/>
              </a:spcBef>
              <a:spcAft>
                <a:spcPts val="0"/>
              </a:spcAft>
              <a:buSzPts val="1400"/>
              <a:buChar char="●"/>
              <a:defRPr/>
            </a:lvl7pPr>
            <a:lvl8pPr lvl="7" algn="ctr" rtl="0">
              <a:lnSpc>
                <a:spcPct val="100000"/>
              </a:lnSpc>
              <a:spcBef>
                <a:spcPts val="1600"/>
              </a:spcBef>
              <a:spcAft>
                <a:spcPts val="0"/>
              </a:spcAft>
              <a:buSzPts val="1400"/>
              <a:buChar char="○"/>
              <a:defRPr/>
            </a:lvl8pPr>
            <a:lvl9pPr lvl="8" algn="ctr" rtl="0">
              <a:lnSpc>
                <a:spcPct val="100000"/>
              </a:lnSpc>
              <a:spcBef>
                <a:spcPts val="1600"/>
              </a:spcBef>
              <a:spcAft>
                <a:spcPts val="1600"/>
              </a:spcAft>
              <a:buSzPts val="1400"/>
              <a:buChar char="■"/>
              <a:defRPr/>
            </a:lvl9pPr>
          </a:lstStyle>
          <a:p>
            <a:endParaRPr/>
          </a:p>
        </p:txBody>
      </p:sp>
      <p:sp>
        <p:nvSpPr>
          <p:cNvPr id="132" name="Google Shape;132;p7"/>
          <p:cNvSpPr/>
          <p:nvPr/>
        </p:nvSpPr>
        <p:spPr>
          <a:xfrm>
            <a:off x="1925" y="4725900"/>
            <a:ext cx="1523400" cy="2088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7"/>
          <p:cNvSpPr/>
          <p:nvPr/>
        </p:nvSpPr>
        <p:spPr>
          <a:xfrm>
            <a:off x="1525275" y="4725900"/>
            <a:ext cx="1523400" cy="2088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7"/>
          <p:cNvSpPr/>
          <p:nvPr/>
        </p:nvSpPr>
        <p:spPr>
          <a:xfrm>
            <a:off x="3047800" y="4725900"/>
            <a:ext cx="1523400" cy="2088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7"/>
          <p:cNvSpPr/>
          <p:nvPr/>
        </p:nvSpPr>
        <p:spPr>
          <a:xfrm>
            <a:off x="4571200" y="4725900"/>
            <a:ext cx="1523400" cy="2088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7"/>
          <p:cNvSpPr/>
          <p:nvPr/>
        </p:nvSpPr>
        <p:spPr>
          <a:xfrm>
            <a:off x="6093675" y="4725900"/>
            <a:ext cx="1523400" cy="2088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7"/>
          <p:cNvSpPr/>
          <p:nvPr/>
        </p:nvSpPr>
        <p:spPr>
          <a:xfrm>
            <a:off x="7617125" y="4725900"/>
            <a:ext cx="1523400" cy="2088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7"/>
          <p:cNvSpPr/>
          <p:nvPr/>
        </p:nvSpPr>
        <p:spPr>
          <a:xfrm>
            <a:off x="1925"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sp>
        <p:nvSpPr>
          <p:cNvPr id="139" name="Google Shape;139;p7"/>
          <p:cNvSpPr/>
          <p:nvPr/>
        </p:nvSpPr>
        <p:spPr>
          <a:xfrm>
            <a:off x="6842200"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sp>
        <p:nvSpPr>
          <p:cNvPr id="140" name="Google Shape;140;p7"/>
          <p:cNvSpPr/>
          <p:nvPr/>
        </p:nvSpPr>
        <p:spPr>
          <a:xfrm>
            <a:off x="2301725" y="4934700"/>
            <a:ext cx="45405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Abel"/>
                <a:ea typeface="Abel"/>
                <a:cs typeface="Abel"/>
                <a:sym typeface="Abel"/>
              </a:rPr>
              <a:t>Love</a:t>
            </a:r>
            <a:endParaRPr sz="1000">
              <a:latin typeface="Abel"/>
              <a:ea typeface="Abel"/>
              <a:cs typeface="Abel"/>
              <a:sym typeface="Abel"/>
            </a:endParaRPr>
          </a:p>
        </p:txBody>
      </p:sp>
      <p:sp>
        <p:nvSpPr>
          <p:cNvPr id="141" name="Google Shape;141;p7"/>
          <p:cNvSpPr/>
          <p:nvPr/>
        </p:nvSpPr>
        <p:spPr>
          <a:xfrm>
            <a:off x="8579450" y="540000"/>
            <a:ext cx="420900" cy="4209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7"/>
          <p:cNvSpPr/>
          <p:nvPr/>
        </p:nvSpPr>
        <p:spPr>
          <a:xfrm>
            <a:off x="8579450" y="1065650"/>
            <a:ext cx="420900" cy="420900"/>
          </a:xfrm>
          <a:prstGeom prst="ellipse">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7"/>
          <p:cNvSpPr/>
          <p:nvPr/>
        </p:nvSpPr>
        <p:spPr>
          <a:xfrm>
            <a:off x="8579450" y="1591300"/>
            <a:ext cx="420900" cy="4209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 name="Google Shape;144;p7"/>
          <p:cNvGrpSpPr/>
          <p:nvPr/>
        </p:nvGrpSpPr>
        <p:grpSpPr>
          <a:xfrm>
            <a:off x="8612755" y="1099149"/>
            <a:ext cx="354291" cy="353897"/>
            <a:chOff x="447875" y="2297100"/>
            <a:chExt cx="1237050" cy="1235675"/>
          </a:xfrm>
        </p:grpSpPr>
        <p:sp>
          <p:nvSpPr>
            <p:cNvPr id="145" name="Google Shape;145;p7"/>
            <p:cNvSpPr/>
            <p:nvPr/>
          </p:nvSpPr>
          <p:spPr>
            <a:xfrm>
              <a:off x="447875" y="2889100"/>
              <a:ext cx="558500" cy="51775"/>
            </a:xfrm>
            <a:custGeom>
              <a:avLst/>
              <a:gdLst/>
              <a:ahLst/>
              <a:cxnLst/>
              <a:rect l="l" t="t" r="r" b="b"/>
              <a:pathLst>
                <a:path w="22340" h="2071" extrusionOk="0">
                  <a:moveTo>
                    <a:pt x="15693" y="0"/>
                  </a:moveTo>
                  <a:cubicBezTo>
                    <a:pt x="11940" y="0"/>
                    <a:pt x="6881" y="448"/>
                    <a:pt x="113" y="944"/>
                  </a:cubicBezTo>
                  <a:cubicBezTo>
                    <a:pt x="0" y="952"/>
                    <a:pt x="0" y="1117"/>
                    <a:pt x="113" y="1127"/>
                  </a:cubicBezTo>
                  <a:cubicBezTo>
                    <a:pt x="6880" y="1623"/>
                    <a:pt x="11940" y="2071"/>
                    <a:pt x="15693" y="2071"/>
                  </a:cubicBezTo>
                  <a:cubicBezTo>
                    <a:pt x="18657" y="2071"/>
                    <a:pt x="20806" y="1791"/>
                    <a:pt x="22339" y="1035"/>
                  </a:cubicBezTo>
                  <a:cubicBezTo>
                    <a:pt x="20806" y="280"/>
                    <a:pt x="18657" y="0"/>
                    <a:pt x="156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7"/>
            <p:cNvSpPr/>
            <p:nvPr/>
          </p:nvSpPr>
          <p:spPr>
            <a:xfrm>
              <a:off x="1023550" y="2297100"/>
              <a:ext cx="85675" cy="557800"/>
            </a:xfrm>
            <a:custGeom>
              <a:avLst/>
              <a:gdLst/>
              <a:ahLst/>
              <a:cxnLst/>
              <a:rect l="l" t="t" r="r" b="b"/>
              <a:pathLst>
                <a:path w="3427" h="22312" extrusionOk="0">
                  <a:moveTo>
                    <a:pt x="1713" y="1"/>
                  </a:moveTo>
                  <a:cubicBezTo>
                    <a:pt x="1669" y="1"/>
                    <a:pt x="1626" y="29"/>
                    <a:pt x="1622" y="85"/>
                  </a:cubicBezTo>
                  <a:cubicBezTo>
                    <a:pt x="735" y="12199"/>
                    <a:pt x="0" y="18839"/>
                    <a:pt x="1714" y="22312"/>
                  </a:cubicBezTo>
                  <a:cubicBezTo>
                    <a:pt x="3426" y="18839"/>
                    <a:pt x="2693" y="12199"/>
                    <a:pt x="1804" y="85"/>
                  </a:cubicBezTo>
                  <a:cubicBezTo>
                    <a:pt x="1801" y="29"/>
                    <a:pt x="1757" y="1"/>
                    <a:pt x="17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7"/>
            <p:cNvSpPr/>
            <p:nvPr/>
          </p:nvSpPr>
          <p:spPr>
            <a:xfrm>
              <a:off x="1023550" y="2974975"/>
              <a:ext cx="85675" cy="557800"/>
            </a:xfrm>
            <a:custGeom>
              <a:avLst/>
              <a:gdLst/>
              <a:ahLst/>
              <a:cxnLst/>
              <a:rect l="l" t="t" r="r" b="b"/>
              <a:pathLst>
                <a:path w="3427" h="22312" extrusionOk="0">
                  <a:moveTo>
                    <a:pt x="1714" y="0"/>
                  </a:moveTo>
                  <a:cubicBezTo>
                    <a:pt x="0" y="3473"/>
                    <a:pt x="735" y="10113"/>
                    <a:pt x="1622" y="22225"/>
                  </a:cubicBezTo>
                  <a:cubicBezTo>
                    <a:pt x="1626" y="22283"/>
                    <a:pt x="1669" y="22312"/>
                    <a:pt x="1713" y="22312"/>
                  </a:cubicBezTo>
                  <a:cubicBezTo>
                    <a:pt x="1757" y="22312"/>
                    <a:pt x="1801" y="22283"/>
                    <a:pt x="1804" y="22225"/>
                  </a:cubicBezTo>
                  <a:cubicBezTo>
                    <a:pt x="2693" y="10113"/>
                    <a:pt x="3426" y="3473"/>
                    <a:pt x="17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7"/>
            <p:cNvSpPr/>
            <p:nvPr/>
          </p:nvSpPr>
          <p:spPr>
            <a:xfrm>
              <a:off x="1126400" y="2889025"/>
              <a:ext cx="558525" cy="51800"/>
            </a:xfrm>
            <a:custGeom>
              <a:avLst/>
              <a:gdLst/>
              <a:ahLst/>
              <a:cxnLst/>
              <a:rect l="l" t="t" r="r" b="b"/>
              <a:pathLst>
                <a:path w="22341" h="2072" extrusionOk="0">
                  <a:moveTo>
                    <a:pt x="6646" y="1"/>
                  </a:moveTo>
                  <a:cubicBezTo>
                    <a:pt x="3682" y="1"/>
                    <a:pt x="1533" y="280"/>
                    <a:pt x="0" y="1037"/>
                  </a:cubicBezTo>
                  <a:cubicBezTo>
                    <a:pt x="1533" y="1792"/>
                    <a:pt x="3682" y="2071"/>
                    <a:pt x="6646" y="2071"/>
                  </a:cubicBezTo>
                  <a:cubicBezTo>
                    <a:pt x="10399" y="2071"/>
                    <a:pt x="15459" y="1623"/>
                    <a:pt x="22227" y="1127"/>
                  </a:cubicBezTo>
                  <a:cubicBezTo>
                    <a:pt x="22341" y="1120"/>
                    <a:pt x="22341" y="955"/>
                    <a:pt x="22227" y="945"/>
                  </a:cubicBezTo>
                  <a:cubicBezTo>
                    <a:pt x="15459" y="449"/>
                    <a:pt x="10400" y="1"/>
                    <a:pt x="66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7"/>
            <p:cNvSpPr/>
            <p:nvPr/>
          </p:nvSpPr>
          <p:spPr>
            <a:xfrm>
              <a:off x="627900" y="2957375"/>
              <a:ext cx="396000" cy="395175"/>
            </a:xfrm>
            <a:custGeom>
              <a:avLst/>
              <a:gdLst/>
              <a:ahLst/>
              <a:cxnLst/>
              <a:rect l="l" t="t" r="r" b="b"/>
              <a:pathLst>
                <a:path w="15840" h="15807" extrusionOk="0">
                  <a:moveTo>
                    <a:pt x="15839" y="0"/>
                  </a:moveTo>
                  <a:lnTo>
                    <a:pt x="15839" y="0"/>
                  </a:lnTo>
                  <a:cubicBezTo>
                    <a:pt x="12172" y="1246"/>
                    <a:pt x="7996" y="6460"/>
                    <a:pt x="57" y="15651"/>
                  </a:cubicBezTo>
                  <a:cubicBezTo>
                    <a:pt x="0" y="15719"/>
                    <a:pt x="60" y="15806"/>
                    <a:pt x="129" y="15806"/>
                  </a:cubicBezTo>
                  <a:cubicBezTo>
                    <a:pt x="149" y="15806"/>
                    <a:pt x="170" y="15799"/>
                    <a:pt x="188" y="15783"/>
                  </a:cubicBezTo>
                  <a:cubicBezTo>
                    <a:pt x="9381" y="7844"/>
                    <a:pt x="14596" y="3670"/>
                    <a:pt x="158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7"/>
            <p:cNvSpPr/>
            <p:nvPr/>
          </p:nvSpPr>
          <p:spPr>
            <a:xfrm>
              <a:off x="1108825" y="2957450"/>
              <a:ext cx="396000" cy="395100"/>
            </a:xfrm>
            <a:custGeom>
              <a:avLst/>
              <a:gdLst/>
              <a:ahLst/>
              <a:cxnLst/>
              <a:rect l="l" t="t" r="r" b="b"/>
              <a:pathLst>
                <a:path w="15840" h="15804" extrusionOk="0">
                  <a:moveTo>
                    <a:pt x="0" y="0"/>
                  </a:moveTo>
                  <a:lnTo>
                    <a:pt x="0" y="0"/>
                  </a:lnTo>
                  <a:cubicBezTo>
                    <a:pt x="1247" y="3667"/>
                    <a:pt x="6459" y="7842"/>
                    <a:pt x="15651" y="15781"/>
                  </a:cubicBezTo>
                  <a:cubicBezTo>
                    <a:pt x="15671" y="15797"/>
                    <a:pt x="15691" y="15804"/>
                    <a:pt x="15711" y="15804"/>
                  </a:cubicBezTo>
                  <a:cubicBezTo>
                    <a:pt x="15781" y="15804"/>
                    <a:pt x="15840" y="15717"/>
                    <a:pt x="15783" y="15649"/>
                  </a:cubicBezTo>
                  <a:cubicBezTo>
                    <a:pt x="7844" y="6459"/>
                    <a:pt x="3669" y="1243"/>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7"/>
            <p:cNvSpPr/>
            <p:nvPr/>
          </p:nvSpPr>
          <p:spPr>
            <a:xfrm>
              <a:off x="1108850" y="2477375"/>
              <a:ext cx="396000" cy="395100"/>
            </a:xfrm>
            <a:custGeom>
              <a:avLst/>
              <a:gdLst/>
              <a:ahLst/>
              <a:cxnLst/>
              <a:rect l="l" t="t" r="r" b="b"/>
              <a:pathLst>
                <a:path w="15840" h="15804" extrusionOk="0">
                  <a:moveTo>
                    <a:pt x="15712" y="0"/>
                  </a:moveTo>
                  <a:cubicBezTo>
                    <a:pt x="15692" y="0"/>
                    <a:pt x="15671" y="7"/>
                    <a:pt x="15652" y="24"/>
                  </a:cubicBezTo>
                  <a:cubicBezTo>
                    <a:pt x="6461" y="7963"/>
                    <a:pt x="1246" y="12137"/>
                    <a:pt x="1" y="15803"/>
                  </a:cubicBezTo>
                  <a:cubicBezTo>
                    <a:pt x="3666" y="14559"/>
                    <a:pt x="7843" y="9345"/>
                    <a:pt x="15782" y="154"/>
                  </a:cubicBezTo>
                  <a:cubicBezTo>
                    <a:pt x="15840" y="87"/>
                    <a:pt x="15781" y="0"/>
                    <a:pt x="157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7"/>
            <p:cNvSpPr/>
            <p:nvPr/>
          </p:nvSpPr>
          <p:spPr>
            <a:xfrm>
              <a:off x="627900" y="2477375"/>
              <a:ext cx="396025" cy="395100"/>
            </a:xfrm>
            <a:custGeom>
              <a:avLst/>
              <a:gdLst/>
              <a:ahLst/>
              <a:cxnLst/>
              <a:rect l="l" t="t" r="r" b="b"/>
              <a:pathLst>
                <a:path w="15841" h="15804" extrusionOk="0">
                  <a:moveTo>
                    <a:pt x="130" y="0"/>
                  </a:moveTo>
                  <a:cubicBezTo>
                    <a:pt x="60" y="0"/>
                    <a:pt x="1" y="86"/>
                    <a:pt x="60" y="154"/>
                  </a:cubicBezTo>
                  <a:cubicBezTo>
                    <a:pt x="7997" y="9345"/>
                    <a:pt x="12172" y="14560"/>
                    <a:pt x="15841" y="15803"/>
                  </a:cubicBezTo>
                  <a:cubicBezTo>
                    <a:pt x="14596" y="12137"/>
                    <a:pt x="9382" y="7961"/>
                    <a:pt x="191" y="24"/>
                  </a:cubicBezTo>
                  <a:cubicBezTo>
                    <a:pt x="172" y="7"/>
                    <a:pt x="151" y="0"/>
                    <a:pt x="1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7"/>
            <p:cNvSpPr/>
            <p:nvPr/>
          </p:nvSpPr>
          <p:spPr>
            <a:xfrm>
              <a:off x="523075" y="2703050"/>
              <a:ext cx="490600" cy="192050"/>
            </a:xfrm>
            <a:custGeom>
              <a:avLst/>
              <a:gdLst/>
              <a:ahLst/>
              <a:cxnLst/>
              <a:rect l="l" t="t" r="r" b="b"/>
              <a:pathLst>
                <a:path w="19624" h="7682" extrusionOk="0">
                  <a:moveTo>
                    <a:pt x="124" y="1"/>
                  </a:moveTo>
                  <a:cubicBezTo>
                    <a:pt x="40" y="1"/>
                    <a:pt x="0" y="126"/>
                    <a:pt x="89" y="169"/>
                  </a:cubicBezTo>
                  <a:cubicBezTo>
                    <a:pt x="9896" y="4825"/>
                    <a:pt x="15420" y="7682"/>
                    <a:pt x="19061" y="7682"/>
                  </a:cubicBezTo>
                  <a:cubicBezTo>
                    <a:pt x="19254" y="7682"/>
                    <a:pt x="19441" y="7674"/>
                    <a:pt x="19623" y="7657"/>
                  </a:cubicBezTo>
                  <a:cubicBezTo>
                    <a:pt x="17160" y="4971"/>
                    <a:pt x="11083" y="3354"/>
                    <a:pt x="151" y="5"/>
                  </a:cubicBezTo>
                  <a:cubicBezTo>
                    <a:pt x="141" y="2"/>
                    <a:pt x="132" y="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7"/>
            <p:cNvSpPr/>
            <p:nvPr/>
          </p:nvSpPr>
          <p:spPr>
            <a:xfrm>
              <a:off x="1078800" y="2372625"/>
              <a:ext cx="199825" cy="489625"/>
            </a:xfrm>
            <a:custGeom>
              <a:avLst/>
              <a:gdLst/>
              <a:ahLst/>
              <a:cxnLst/>
              <a:rect l="l" t="t" r="r" b="b"/>
              <a:pathLst>
                <a:path w="7993" h="19585" extrusionOk="0">
                  <a:moveTo>
                    <a:pt x="7887" y="1"/>
                  </a:moveTo>
                  <a:cubicBezTo>
                    <a:pt x="7857" y="1"/>
                    <a:pt x="7828" y="16"/>
                    <a:pt x="7811" y="50"/>
                  </a:cubicBezTo>
                  <a:cubicBezTo>
                    <a:pt x="2908" y="10378"/>
                    <a:pt x="1" y="15954"/>
                    <a:pt x="322" y="19584"/>
                  </a:cubicBezTo>
                  <a:cubicBezTo>
                    <a:pt x="3007" y="17121"/>
                    <a:pt x="4626" y="11044"/>
                    <a:pt x="7973" y="112"/>
                  </a:cubicBezTo>
                  <a:cubicBezTo>
                    <a:pt x="7993" y="47"/>
                    <a:pt x="7940" y="1"/>
                    <a:pt x="78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7"/>
            <p:cNvSpPr/>
            <p:nvPr/>
          </p:nvSpPr>
          <p:spPr>
            <a:xfrm>
              <a:off x="854125" y="2967600"/>
              <a:ext cx="199800" cy="489650"/>
            </a:xfrm>
            <a:custGeom>
              <a:avLst/>
              <a:gdLst/>
              <a:ahLst/>
              <a:cxnLst/>
              <a:rect l="l" t="t" r="r" b="b"/>
              <a:pathLst>
                <a:path w="7992" h="19586" extrusionOk="0">
                  <a:moveTo>
                    <a:pt x="7670" y="0"/>
                  </a:moveTo>
                  <a:lnTo>
                    <a:pt x="7670" y="0"/>
                  </a:lnTo>
                  <a:cubicBezTo>
                    <a:pt x="4986" y="2466"/>
                    <a:pt x="3367" y="8544"/>
                    <a:pt x="20" y="19473"/>
                  </a:cubicBezTo>
                  <a:cubicBezTo>
                    <a:pt x="1" y="19538"/>
                    <a:pt x="54" y="19585"/>
                    <a:pt x="106" y="19585"/>
                  </a:cubicBezTo>
                  <a:cubicBezTo>
                    <a:pt x="135" y="19585"/>
                    <a:pt x="165" y="19570"/>
                    <a:pt x="181" y="19536"/>
                  </a:cubicBezTo>
                  <a:cubicBezTo>
                    <a:pt x="5084" y="9208"/>
                    <a:pt x="7991" y="3631"/>
                    <a:pt x="76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7"/>
            <p:cNvSpPr/>
            <p:nvPr/>
          </p:nvSpPr>
          <p:spPr>
            <a:xfrm>
              <a:off x="1119050" y="2934800"/>
              <a:ext cx="490600" cy="192050"/>
            </a:xfrm>
            <a:custGeom>
              <a:avLst/>
              <a:gdLst/>
              <a:ahLst/>
              <a:cxnLst/>
              <a:rect l="l" t="t" r="r" b="b"/>
              <a:pathLst>
                <a:path w="19624" h="7682" extrusionOk="0">
                  <a:moveTo>
                    <a:pt x="563" y="1"/>
                  </a:moveTo>
                  <a:cubicBezTo>
                    <a:pt x="370" y="1"/>
                    <a:pt x="183" y="9"/>
                    <a:pt x="1" y="25"/>
                  </a:cubicBezTo>
                  <a:cubicBezTo>
                    <a:pt x="2464" y="2712"/>
                    <a:pt x="8541" y="4329"/>
                    <a:pt x="19473" y="7677"/>
                  </a:cubicBezTo>
                  <a:cubicBezTo>
                    <a:pt x="19482" y="7680"/>
                    <a:pt x="19491" y="7681"/>
                    <a:pt x="19500" y="7681"/>
                  </a:cubicBezTo>
                  <a:cubicBezTo>
                    <a:pt x="19584" y="7681"/>
                    <a:pt x="19624" y="7556"/>
                    <a:pt x="19535" y="7514"/>
                  </a:cubicBezTo>
                  <a:cubicBezTo>
                    <a:pt x="9728" y="2857"/>
                    <a:pt x="4204" y="1"/>
                    <a:pt x="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7"/>
            <p:cNvSpPr/>
            <p:nvPr/>
          </p:nvSpPr>
          <p:spPr>
            <a:xfrm>
              <a:off x="533075" y="2937575"/>
              <a:ext cx="481575" cy="213250"/>
            </a:xfrm>
            <a:custGeom>
              <a:avLst/>
              <a:gdLst/>
              <a:ahLst/>
              <a:cxnLst/>
              <a:rect l="l" t="t" r="r" b="b"/>
              <a:pathLst>
                <a:path w="19263" h="8530" extrusionOk="0">
                  <a:moveTo>
                    <a:pt x="18998" y="1"/>
                  </a:moveTo>
                  <a:cubicBezTo>
                    <a:pt x="15359" y="1"/>
                    <a:pt x="9939" y="3131"/>
                    <a:pt x="85" y="8364"/>
                  </a:cubicBezTo>
                  <a:cubicBezTo>
                    <a:pt x="1" y="8410"/>
                    <a:pt x="40" y="8529"/>
                    <a:pt x="122" y="8529"/>
                  </a:cubicBezTo>
                  <a:cubicBezTo>
                    <a:pt x="132" y="8529"/>
                    <a:pt x="143" y="8527"/>
                    <a:pt x="154" y="8523"/>
                  </a:cubicBezTo>
                  <a:cubicBezTo>
                    <a:pt x="10924" y="4688"/>
                    <a:pt x="16922" y="2799"/>
                    <a:pt x="19263" y="6"/>
                  </a:cubicBezTo>
                  <a:cubicBezTo>
                    <a:pt x="19176" y="2"/>
                    <a:pt x="19088" y="1"/>
                    <a:pt x="18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7"/>
            <p:cNvSpPr/>
            <p:nvPr/>
          </p:nvSpPr>
          <p:spPr>
            <a:xfrm>
              <a:off x="1085225" y="2966650"/>
              <a:ext cx="217475" cy="480675"/>
            </a:xfrm>
            <a:custGeom>
              <a:avLst/>
              <a:gdLst/>
              <a:ahLst/>
              <a:cxnLst/>
              <a:rect l="l" t="t" r="r" b="b"/>
              <a:pathLst>
                <a:path w="8699" h="19227" extrusionOk="0">
                  <a:moveTo>
                    <a:pt x="157" y="0"/>
                  </a:moveTo>
                  <a:lnTo>
                    <a:pt x="157" y="0"/>
                  </a:lnTo>
                  <a:cubicBezTo>
                    <a:pt x="1" y="3641"/>
                    <a:pt x="3153" y="9083"/>
                    <a:pt x="8515" y="19178"/>
                  </a:cubicBezTo>
                  <a:cubicBezTo>
                    <a:pt x="8533" y="19212"/>
                    <a:pt x="8563" y="19226"/>
                    <a:pt x="8592" y="19226"/>
                  </a:cubicBezTo>
                  <a:cubicBezTo>
                    <a:pt x="8646" y="19226"/>
                    <a:pt x="8698" y="19176"/>
                    <a:pt x="8674" y="19109"/>
                  </a:cubicBezTo>
                  <a:cubicBezTo>
                    <a:pt x="4839" y="8341"/>
                    <a:pt x="2952" y="2342"/>
                    <a:pt x="1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7"/>
            <p:cNvSpPr/>
            <p:nvPr/>
          </p:nvSpPr>
          <p:spPr>
            <a:xfrm>
              <a:off x="1118100" y="2679050"/>
              <a:ext cx="481575" cy="213250"/>
            </a:xfrm>
            <a:custGeom>
              <a:avLst/>
              <a:gdLst/>
              <a:ahLst/>
              <a:cxnLst/>
              <a:rect l="l" t="t" r="r" b="b"/>
              <a:pathLst>
                <a:path w="19263" h="8530" extrusionOk="0">
                  <a:moveTo>
                    <a:pt x="19141" y="1"/>
                  </a:moveTo>
                  <a:cubicBezTo>
                    <a:pt x="19131" y="1"/>
                    <a:pt x="19121" y="3"/>
                    <a:pt x="19109" y="7"/>
                  </a:cubicBezTo>
                  <a:cubicBezTo>
                    <a:pt x="8340" y="3842"/>
                    <a:pt x="2341" y="5729"/>
                    <a:pt x="1" y="8524"/>
                  </a:cubicBezTo>
                  <a:cubicBezTo>
                    <a:pt x="88" y="8528"/>
                    <a:pt x="176" y="8530"/>
                    <a:pt x="265" y="8530"/>
                  </a:cubicBezTo>
                  <a:cubicBezTo>
                    <a:pt x="3904" y="8530"/>
                    <a:pt x="9325" y="5399"/>
                    <a:pt x="19178" y="166"/>
                  </a:cubicBezTo>
                  <a:cubicBezTo>
                    <a:pt x="19263" y="120"/>
                    <a:pt x="19222" y="1"/>
                    <a:pt x="19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7"/>
            <p:cNvSpPr/>
            <p:nvPr/>
          </p:nvSpPr>
          <p:spPr>
            <a:xfrm>
              <a:off x="830075" y="2382575"/>
              <a:ext cx="217450" cy="480650"/>
            </a:xfrm>
            <a:custGeom>
              <a:avLst/>
              <a:gdLst/>
              <a:ahLst/>
              <a:cxnLst/>
              <a:rect l="l" t="t" r="r" b="b"/>
              <a:pathLst>
                <a:path w="8698" h="19226" extrusionOk="0">
                  <a:moveTo>
                    <a:pt x="109" y="0"/>
                  </a:moveTo>
                  <a:cubicBezTo>
                    <a:pt x="54" y="0"/>
                    <a:pt x="0" y="51"/>
                    <a:pt x="24" y="117"/>
                  </a:cubicBezTo>
                  <a:cubicBezTo>
                    <a:pt x="3859" y="10885"/>
                    <a:pt x="5747" y="16884"/>
                    <a:pt x="8541" y="19226"/>
                  </a:cubicBezTo>
                  <a:cubicBezTo>
                    <a:pt x="8698" y="15584"/>
                    <a:pt x="5545" y="10142"/>
                    <a:pt x="183" y="47"/>
                  </a:cubicBezTo>
                  <a:cubicBezTo>
                    <a:pt x="166" y="14"/>
                    <a:pt x="137" y="0"/>
                    <a:pt x="1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 name="Google Shape;161;p7"/>
          <p:cNvSpPr/>
          <p:nvPr/>
        </p:nvSpPr>
        <p:spPr>
          <a:xfrm>
            <a:off x="8639238" y="602238"/>
            <a:ext cx="295068" cy="295068"/>
          </a:xfrm>
          <a:custGeom>
            <a:avLst/>
            <a:gdLst/>
            <a:ahLst/>
            <a:cxnLst/>
            <a:rect l="l" t="t" r="r" b="b"/>
            <a:pathLst>
              <a:path w="45925" h="45925" extrusionOk="0">
                <a:moveTo>
                  <a:pt x="12814" y="0"/>
                </a:moveTo>
                <a:lnTo>
                  <a:pt x="12814" y="0"/>
                </a:lnTo>
                <a:cubicBezTo>
                  <a:pt x="15347" y="10305"/>
                  <a:pt x="14817" y="14246"/>
                  <a:pt x="8799" y="14246"/>
                </a:cubicBezTo>
                <a:cubicBezTo>
                  <a:pt x="6622" y="14246"/>
                  <a:pt x="3728" y="13730"/>
                  <a:pt x="0" y="12814"/>
                </a:cubicBezTo>
                <a:lnTo>
                  <a:pt x="0" y="12814"/>
                </a:lnTo>
                <a:cubicBezTo>
                  <a:pt x="14032" y="19015"/>
                  <a:pt x="14032" y="26909"/>
                  <a:pt x="0" y="33110"/>
                </a:cubicBezTo>
                <a:cubicBezTo>
                  <a:pt x="3727" y="32194"/>
                  <a:pt x="6622" y="31679"/>
                  <a:pt x="8799" y="31679"/>
                </a:cubicBezTo>
                <a:cubicBezTo>
                  <a:pt x="14817" y="31679"/>
                  <a:pt x="15347" y="35619"/>
                  <a:pt x="12814" y="45924"/>
                </a:cubicBezTo>
                <a:cubicBezTo>
                  <a:pt x="15915" y="38908"/>
                  <a:pt x="19439" y="35400"/>
                  <a:pt x="22962" y="35400"/>
                </a:cubicBezTo>
                <a:cubicBezTo>
                  <a:pt x="26486" y="35400"/>
                  <a:pt x="30010" y="38908"/>
                  <a:pt x="33111" y="45924"/>
                </a:cubicBezTo>
                <a:cubicBezTo>
                  <a:pt x="30577" y="35619"/>
                  <a:pt x="31107" y="31679"/>
                  <a:pt x="37126" y="31679"/>
                </a:cubicBezTo>
                <a:cubicBezTo>
                  <a:pt x="39303" y="31679"/>
                  <a:pt x="42197" y="32194"/>
                  <a:pt x="45924" y="33110"/>
                </a:cubicBezTo>
                <a:cubicBezTo>
                  <a:pt x="31892" y="26909"/>
                  <a:pt x="31892" y="19015"/>
                  <a:pt x="45924" y="12814"/>
                </a:cubicBezTo>
                <a:lnTo>
                  <a:pt x="45924" y="12814"/>
                </a:lnTo>
                <a:cubicBezTo>
                  <a:pt x="42197" y="13730"/>
                  <a:pt x="39302" y="14246"/>
                  <a:pt x="37126" y="14246"/>
                </a:cubicBezTo>
                <a:cubicBezTo>
                  <a:pt x="31107" y="14246"/>
                  <a:pt x="30577" y="10305"/>
                  <a:pt x="33111" y="0"/>
                </a:cubicBezTo>
                <a:lnTo>
                  <a:pt x="33111" y="0"/>
                </a:lnTo>
                <a:cubicBezTo>
                  <a:pt x="30010" y="7016"/>
                  <a:pt x="26486" y="10524"/>
                  <a:pt x="22962" y="10524"/>
                </a:cubicBezTo>
                <a:cubicBezTo>
                  <a:pt x="19439" y="10524"/>
                  <a:pt x="15915" y="7016"/>
                  <a:pt x="12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7"/>
          <p:cNvSpPr/>
          <p:nvPr/>
        </p:nvSpPr>
        <p:spPr>
          <a:xfrm>
            <a:off x="8639238" y="1654888"/>
            <a:ext cx="295068" cy="295068"/>
          </a:xfrm>
          <a:custGeom>
            <a:avLst/>
            <a:gdLst/>
            <a:ahLst/>
            <a:cxnLst/>
            <a:rect l="l" t="t" r="r" b="b"/>
            <a:pathLst>
              <a:path w="45925" h="45925" extrusionOk="0">
                <a:moveTo>
                  <a:pt x="12814" y="0"/>
                </a:moveTo>
                <a:lnTo>
                  <a:pt x="12814" y="0"/>
                </a:lnTo>
                <a:cubicBezTo>
                  <a:pt x="15347" y="10305"/>
                  <a:pt x="14817" y="14246"/>
                  <a:pt x="8799" y="14246"/>
                </a:cubicBezTo>
                <a:cubicBezTo>
                  <a:pt x="6622" y="14246"/>
                  <a:pt x="3728" y="13730"/>
                  <a:pt x="0" y="12814"/>
                </a:cubicBezTo>
                <a:lnTo>
                  <a:pt x="0" y="12814"/>
                </a:lnTo>
                <a:cubicBezTo>
                  <a:pt x="14032" y="19015"/>
                  <a:pt x="14032" y="26909"/>
                  <a:pt x="0" y="33110"/>
                </a:cubicBezTo>
                <a:cubicBezTo>
                  <a:pt x="3727" y="32194"/>
                  <a:pt x="6622" y="31679"/>
                  <a:pt x="8799" y="31679"/>
                </a:cubicBezTo>
                <a:cubicBezTo>
                  <a:pt x="14817" y="31679"/>
                  <a:pt x="15347" y="35619"/>
                  <a:pt x="12814" y="45924"/>
                </a:cubicBezTo>
                <a:cubicBezTo>
                  <a:pt x="15915" y="38908"/>
                  <a:pt x="19439" y="35400"/>
                  <a:pt x="22962" y="35400"/>
                </a:cubicBezTo>
                <a:cubicBezTo>
                  <a:pt x="26486" y="35400"/>
                  <a:pt x="30010" y="38908"/>
                  <a:pt x="33111" y="45924"/>
                </a:cubicBezTo>
                <a:cubicBezTo>
                  <a:pt x="30577" y="35619"/>
                  <a:pt x="31107" y="31679"/>
                  <a:pt x="37126" y="31679"/>
                </a:cubicBezTo>
                <a:cubicBezTo>
                  <a:pt x="39303" y="31679"/>
                  <a:pt x="42197" y="32194"/>
                  <a:pt x="45924" y="33110"/>
                </a:cubicBezTo>
                <a:cubicBezTo>
                  <a:pt x="31892" y="26909"/>
                  <a:pt x="31892" y="19015"/>
                  <a:pt x="45924" y="12814"/>
                </a:cubicBezTo>
                <a:lnTo>
                  <a:pt x="45924" y="12814"/>
                </a:lnTo>
                <a:cubicBezTo>
                  <a:pt x="42197" y="13730"/>
                  <a:pt x="39302" y="14246"/>
                  <a:pt x="37126" y="14246"/>
                </a:cubicBezTo>
                <a:cubicBezTo>
                  <a:pt x="31107" y="14246"/>
                  <a:pt x="30577" y="10305"/>
                  <a:pt x="33111" y="0"/>
                </a:cubicBezTo>
                <a:lnTo>
                  <a:pt x="33111" y="0"/>
                </a:lnTo>
                <a:cubicBezTo>
                  <a:pt x="30010" y="7016"/>
                  <a:pt x="26486" y="10524"/>
                  <a:pt x="22962" y="10524"/>
                </a:cubicBezTo>
                <a:cubicBezTo>
                  <a:pt x="19439" y="10524"/>
                  <a:pt x="15915" y="7016"/>
                  <a:pt x="12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63"/>
        <p:cNvGrpSpPr/>
        <p:nvPr/>
      </p:nvGrpSpPr>
      <p:grpSpPr>
        <a:xfrm>
          <a:off x="0" y="0"/>
          <a:ext cx="0" cy="0"/>
          <a:chOff x="0" y="0"/>
          <a:chExt cx="0" cy="0"/>
        </a:xfrm>
      </p:grpSpPr>
      <p:sp>
        <p:nvSpPr>
          <p:cNvPr id="164" name="Google Shape;164;p8"/>
          <p:cNvSpPr txBox="1">
            <a:spLocks noGrp="1"/>
          </p:cNvSpPr>
          <p:nvPr>
            <p:ph type="title"/>
          </p:nvPr>
        </p:nvSpPr>
        <p:spPr>
          <a:xfrm>
            <a:off x="720000" y="1126500"/>
            <a:ext cx="7704000" cy="2890500"/>
          </a:xfrm>
          <a:prstGeom prst="rect">
            <a:avLst/>
          </a:prstGeom>
        </p:spPr>
        <p:txBody>
          <a:bodyPr spcFirstLastPara="1" wrap="square" lIns="91425" tIns="91425" rIns="91425" bIns="91425" anchor="t" anchorCtr="0">
            <a:noAutofit/>
          </a:bodyPr>
          <a:lstStyle>
            <a:lvl1pPr lvl="0" algn="ctr">
              <a:spcBef>
                <a:spcPts val="0"/>
              </a:spcBef>
              <a:spcAft>
                <a:spcPts val="0"/>
              </a:spcAft>
              <a:buSzPts val="4800"/>
              <a:buNone/>
              <a:defRPr sz="87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5" name="Google Shape;165;p8"/>
          <p:cNvSpPr/>
          <p:nvPr/>
        </p:nvSpPr>
        <p:spPr>
          <a:xfrm>
            <a:off x="1925" y="4725900"/>
            <a:ext cx="1523400" cy="2088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8"/>
          <p:cNvSpPr/>
          <p:nvPr/>
        </p:nvSpPr>
        <p:spPr>
          <a:xfrm>
            <a:off x="1525275" y="4725900"/>
            <a:ext cx="1523400" cy="2088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8"/>
          <p:cNvSpPr/>
          <p:nvPr/>
        </p:nvSpPr>
        <p:spPr>
          <a:xfrm>
            <a:off x="3047800" y="4725900"/>
            <a:ext cx="1523400" cy="2088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8"/>
          <p:cNvSpPr/>
          <p:nvPr/>
        </p:nvSpPr>
        <p:spPr>
          <a:xfrm>
            <a:off x="4571200" y="4725900"/>
            <a:ext cx="1523400" cy="2088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8"/>
          <p:cNvSpPr/>
          <p:nvPr/>
        </p:nvSpPr>
        <p:spPr>
          <a:xfrm>
            <a:off x="6093675" y="4725900"/>
            <a:ext cx="1523400" cy="2088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8"/>
          <p:cNvSpPr/>
          <p:nvPr/>
        </p:nvSpPr>
        <p:spPr>
          <a:xfrm>
            <a:off x="7617125" y="4725900"/>
            <a:ext cx="1523400" cy="2088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8"/>
          <p:cNvSpPr/>
          <p:nvPr/>
        </p:nvSpPr>
        <p:spPr>
          <a:xfrm>
            <a:off x="1925"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sp>
        <p:nvSpPr>
          <p:cNvPr id="172" name="Google Shape;172;p8"/>
          <p:cNvSpPr/>
          <p:nvPr/>
        </p:nvSpPr>
        <p:spPr>
          <a:xfrm>
            <a:off x="6842200"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sp>
        <p:nvSpPr>
          <p:cNvPr id="173" name="Google Shape;173;p8"/>
          <p:cNvSpPr/>
          <p:nvPr/>
        </p:nvSpPr>
        <p:spPr>
          <a:xfrm>
            <a:off x="2301725" y="4934700"/>
            <a:ext cx="45405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Abel"/>
                <a:ea typeface="Abel"/>
                <a:cs typeface="Abel"/>
                <a:sym typeface="Abel"/>
              </a:rPr>
              <a:t>Inclusive</a:t>
            </a:r>
            <a:endParaRPr sz="1000">
              <a:latin typeface="Abel"/>
              <a:ea typeface="Abel"/>
              <a:cs typeface="Abel"/>
              <a:sym typeface="Abel"/>
            </a:endParaRPr>
          </a:p>
        </p:txBody>
      </p:sp>
      <p:grpSp>
        <p:nvGrpSpPr>
          <p:cNvPr id="174" name="Google Shape;174;p8"/>
          <p:cNvGrpSpPr/>
          <p:nvPr/>
        </p:nvGrpSpPr>
        <p:grpSpPr>
          <a:xfrm>
            <a:off x="4361550" y="78575"/>
            <a:ext cx="420900" cy="420900"/>
            <a:chOff x="509550" y="78575"/>
            <a:chExt cx="420900" cy="420900"/>
          </a:xfrm>
        </p:grpSpPr>
        <p:sp>
          <p:nvSpPr>
            <p:cNvPr id="175" name="Google Shape;175;p8"/>
            <p:cNvSpPr/>
            <p:nvPr/>
          </p:nvSpPr>
          <p:spPr>
            <a:xfrm>
              <a:off x="509550" y="78575"/>
              <a:ext cx="420900" cy="420900"/>
            </a:xfrm>
            <a:prstGeom prst="ellipse">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8"/>
            <p:cNvSpPr/>
            <p:nvPr/>
          </p:nvSpPr>
          <p:spPr>
            <a:xfrm>
              <a:off x="592775" y="130738"/>
              <a:ext cx="254462" cy="316575"/>
            </a:xfrm>
            <a:custGeom>
              <a:avLst/>
              <a:gdLst/>
              <a:ahLst/>
              <a:cxnLst/>
              <a:rect l="l" t="t" r="r" b="b"/>
              <a:pathLst>
                <a:path w="47232" h="58761" extrusionOk="0">
                  <a:moveTo>
                    <a:pt x="23617" y="0"/>
                  </a:moveTo>
                  <a:cubicBezTo>
                    <a:pt x="22723" y="10902"/>
                    <a:pt x="21900" y="17404"/>
                    <a:pt x="19569" y="21488"/>
                  </a:cubicBezTo>
                  <a:cubicBezTo>
                    <a:pt x="17655" y="20353"/>
                    <a:pt x="15481" y="18448"/>
                    <a:pt x="12709" y="15762"/>
                  </a:cubicBezTo>
                  <a:cubicBezTo>
                    <a:pt x="12665" y="15720"/>
                    <a:pt x="12619" y="15702"/>
                    <a:pt x="12574" y="15702"/>
                  </a:cubicBezTo>
                  <a:cubicBezTo>
                    <a:pt x="12407" y="15702"/>
                    <a:pt x="12270" y="15955"/>
                    <a:pt x="12401" y="16155"/>
                  </a:cubicBezTo>
                  <a:cubicBezTo>
                    <a:pt x="14600" y="19495"/>
                    <a:pt x="16178" y="22129"/>
                    <a:pt x="17139" y="24458"/>
                  </a:cubicBezTo>
                  <a:cubicBezTo>
                    <a:pt x="13850" y="27273"/>
                    <a:pt x="8647" y="28281"/>
                    <a:pt x="1" y="29380"/>
                  </a:cubicBezTo>
                  <a:cubicBezTo>
                    <a:pt x="8764" y="30494"/>
                    <a:pt x="13992" y="31514"/>
                    <a:pt x="17273" y="34417"/>
                  </a:cubicBezTo>
                  <a:cubicBezTo>
                    <a:pt x="16362" y="36798"/>
                    <a:pt x="14829" y="39501"/>
                    <a:pt x="12671" y="42950"/>
                  </a:cubicBezTo>
                  <a:cubicBezTo>
                    <a:pt x="12545" y="43153"/>
                    <a:pt x="12683" y="43400"/>
                    <a:pt x="12848" y="43400"/>
                  </a:cubicBezTo>
                  <a:cubicBezTo>
                    <a:pt x="12894" y="43400"/>
                    <a:pt x="12942" y="43380"/>
                    <a:pt x="12987" y="43334"/>
                  </a:cubicBezTo>
                  <a:cubicBezTo>
                    <a:pt x="15672" y="40598"/>
                    <a:pt x="17788" y="38638"/>
                    <a:pt x="19662" y="37440"/>
                  </a:cubicBezTo>
                  <a:cubicBezTo>
                    <a:pt x="21922" y="41532"/>
                    <a:pt x="22736" y="48005"/>
                    <a:pt x="23617" y="58760"/>
                  </a:cubicBezTo>
                  <a:cubicBezTo>
                    <a:pt x="24512" y="47860"/>
                    <a:pt x="25333" y="41358"/>
                    <a:pt x="27664" y="37275"/>
                  </a:cubicBezTo>
                  <a:cubicBezTo>
                    <a:pt x="29577" y="38408"/>
                    <a:pt x="31751" y="40315"/>
                    <a:pt x="34523" y="43000"/>
                  </a:cubicBezTo>
                  <a:cubicBezTo>
                    <a:pt x="34567" y="43042"/>
                    <a:pt x="34614" y="43060"/>
                    <a:pt x="34658" y="43060"/>
                  </a:cubicBezTo>
                  <a:cubicBezTo>
                    <a:pt x="34825" y="43060"/>
                    <a:pt x="34962" y="42807"/>
                    <a:pt x="34832" y="42607"/>
                  </a:cubicBezTo>
                  <a:cubicBezTo>
                    <a:pt x="32634" y="39267"/>
                    <a:pt x="31056" y="36633"/>
                    <a:pt x="30093" y="34303"/>
                  </a:cubicBezTo>
                  <a:cubicBezTo>
                    <a:pt x="33382" y="31489"/>
                    <a:pt x="38587" y="30481"/>
                    <a:pt x="47231" y="29381"/>
                  </a:cubicBezTo>
                  <a:cubicBezTo>
                    <a:pt x="38471" y="28268"/>
                    <a:pt x="33243" y="27247"/>
                    <a:pt x="29962" y="24345"/>
                  </a:cubicBezTo>
                  <a:cubicBezTo>
                    <a:pt x="30872" y="21964"/>
                    <a:pt x="32404" y="19261"/>
                    <a:pt x="34563" y="15812"/>
                  </a:cubicBezTo>
                  <a:cubicBezTo>
                    <a:pt x="34690" y="15609"/>
                    <a:pt x="34551" y="15363"/>
                    <a:pt x="34387" y="15363"/>
                  </a:cubicBezTo>
                  <a:cubicBezTo>
                    <a:pt x="34341" y="15363"/>
                    <a:pt x="34293" y="15382"/>
                    <a:pt x="34248" y="15428"/>
                  </a:cubicBezTo>
                  <a:cubicBezTo>
                    <a:pt x="31563" y="18164"/>
                    <a:pt x="29446" y="20125"/>
                    <a:pt x="27573" y="21323"/>
                  </a:cubicBezTo>
                  <a:cubicBezTo>
                    <a:pt x="25311" y="17231"/>
                    <a:pt x="24499" y="10757"/>
                    <a:pt x="23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 name="Google Shape;177;p8"/>
          <p:cNvSpPr/>
          <p:nvPr/>
        </p:nvSpPr>
        <p:spPr>
          <a:xfrm>
            <a:off x="5165400" y="78575"/>
            <a:ext cx="420900" cy="4209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8"/>
          <p:cNvSpPr/>
          <p:nvPr/>
        </p:nvSpPr>
        <p:spPr>
          <a:xfrm>
            <a:off x="3557700" y="78575"/>
            <a:ext cx="420900" cy="4209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8"/>
          <p:cNvSpPr/>
          <p:nvPr/>
        </p:nvSpPr>
        <p:spPr>
          <a:xfrm>
            <a:off x="3635249" y="156124"/>
            <a:ext cx="265791" cy="265791"/>
          </a:xfrm>
          <a:custGeom>
            <a:avLst/>
            <a:gdLst/>
            <a:ahLst/>
            <a:cxnLst/>
            <a:rect l="l" t="t" r="r" b="b"/>
            <a:pathLst>
              <a:path w="45925" h="45925" extrusionOk="0">
                <a:moveTo>
                  <a:pt x="12814" y="0"/>
                </a:moveTo>
                <a:lnTo>
                  <a:pt x="12814" y="0"/>
                </a:lnTo>
                <a:cubicBezTo>
                  <a:pt x="15347" y="10305"/>
                  <a:pt x="14817" y="14246"/>
                  <a:pt x="8799" y="14246"/>
                </a:cubicBezTo>
                <a:cubicBezTo>
                  <a:pt x="6622" y="14246"/>
                  <a:pt x="3728" y="13730"/>
                  <a:pt x="0" y="12814"/>
                </a:cubicBezTo>
                <a:lnTo>
                  <a:pt x="0" y="12814"/>
                </a:lnTo>
                <a:cubicBezTo>
                  <a:pt x="14032" y="19015"/>
                  <a:pt x="14032" y="26909"/>
                  <a:pt x="0" y="33110"/>
                </a:cubicBezTo>
                <a:cubicBezTo>
                  <a:pt x="3727" y="32194"/>
                  <a:pt x="6622" y="31679"/>
                  <a:pt x="8799" y="31679"/>
                </a:cubicBezTo>
                <a:cubicBezTo>
                  <a:pt x="14817" y="31679"/>
                  <a:pt x="15347" y="35619"/>
                  <a:pt x="12814" y="45924"/>
                </a:cubicBezTo>
                <a:cubicBezTo>
                  <a:pt x="15915" y="38908"/>
                  <a:pt x="19439" y="35400"/>
                  <a:pt x="22962" y="35400"/>
                </a:cubicBezTo>
                <a:cubicBezTo>
                  <a:pt x="26486" y="35400"/>
                  <a:pt x="30010" y="38908"/>
                  <a:pt x="33111" y="45924"/>
                </a:cubicBezTo>
                <a:cubicBezTo>
                  <a:pt x="30577" y="35619"/>
                  <a:pt x="31107" y="31679"/>
                  <a:pt x="37126" y="31679"/>
                </a:cubicBezTo>
                <a:cubicBezTo>
                  <a:pt x="39303" y="31679"/>
                  <a:pt x="42197" y="32194"/>
                  <a:pt x="45924" y="33110"/>
                </a:cubicBezTo>
                <a:cubicBezTo>
                  <a:pt x="31892" y="26909"/>
                  <a:pt x="31892" y="19015"/>
                  <a:pt x="45924" y="12814"/>
                </a:cubicBezTo>
                <a:lnTo>
                  <a:pt x="45924" y="12814"/>
                </a:lnTo>
                <a:cubicBezTo>
                  <a:pt x="42197" y="13730"/>
                  <a:pt x="39302" y="14246"/>
                  <a:pt x="37126" y="14246"/>
                </a:cubicBezTo>
                <a:cubicBezTo>
                  <a:pt x="31107" y="14246"/>
                  <a:pt x="30577" y="10305"/>
                  <a:pt x="33111" y="0"/>
                </a:cubicBezTo>
                <a:lnTo>
                  <a:pt x="33111" y="0"/>
                </a:lnTo>
                <a:cubicBezTo>
                  <a:pt x="30010" y="7016"/>
                  <a:pt x="26486" y="10524"/>
                  <a:pt x="22962" y="10524"/>
                </a:cubicBezTo>
                <a:cubicBezTo>
                  <a:pt x="19439" y="10524"/>
                  <a:pt x="15915" y="7016"/>
                  <a:pt x="12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8"/>
          <p:cNvSpPr/>
          <p:nvPr/>
        </p:nvSpPr>
        <p:spPr>
          <a:xfrm>
            <a:off x="5242949" y="156124"/>
            <a:ext cx="265791" cy="265791"/>
          </a:xfrm>
          <a:custGeom>
            <a:avLst/>
            <a:gdLst/>
            <a:ahLst/>
            <a:cxnLst/>
            <a:rect l="l" t="t" r="r" b="b"/>
            <a:pathLst>
              <a:path w="45925" h="45925" extrusionOk="0">
                <a:moveTo>
                  <a:pt x="12814" y="0"/>
                </a:moveTo>
                <a:lnTo>
                  <a:pt x="12814" y="0"/>
                </a:lnTo>
                <a:cubicBezTo>
                  <a:pt x="15347" y="10305"/>
                  <a:pt x="14817" y="14246"/>
                  <a:pt x="8799" y="14246"/>
                </a:cubicBezTo>
                <a:cubicBezTo>
                  <a:pt x="6622" y="14246"/>
                  <a:pt x="3728" y="13730"/>
                  <a:pt x="0" y="12814"/>
                </a:cubicBezTo>
                <a:lnTo>
                  <a:pt x="0" y="12814"/>
                </a:lnTo>
                <a:cubicBezTo>
                  <a:pt x="14032" y="19015"/>
                  <a:pt x="14032" y="26909"/>
                  <a:pt x="0" y="33110"/>
                </a:cubicBezTo>
                <a:cubicBezTo>
                  <a:pt x="3727" y="32194"/>
                  <a:pt x="6622" y="31679"/>
                  <a:pt x="8799" y="31679"/>
                </a:cubicBezTo>
                <a:cubicBezTo>
                  <a:pt x="14817" y="31679"/>
                  <a:pt x="15347" y="35619"/>
                  <a:pt x="12814" y="45924"/>
                </a:cubicBezTo>
                <a:cubicBezTo>
                  <a:pt x="15915" y="38908"/>
                  <a:pt x="19439" y="35400"/>
                  <a:pt x="22962" y="35400"/>
                </a:cubicBezTo>
                <a:cubicBezTo>
                  <a:pt x="26486" y="35400"/>
                  <a:pt x="30010" y="38908"/>
                  <a:pt x="33111" y="45924"/>
                </a:cubicBezTo>
                <a:cubicBezTo>
                  <a:pt x="30577" y="35619"/>
                  <a:pt x="31107" y="31679"/>
                  <a:pt x="37126" y="31679"/>
                </a:cubicBezTo>
                <a:cubicBezTo>
                  <a:pt x="39303" y="31679"/>
                  <a:pt x="42197" y="32194"/>
                  <a:pt x="45924" y="33110"/>
                </a:cubicBezTo>
                <a:cubicBezTo>
                  <a:pt x="31892" y="26909"/>
                  <a:pt x="31892" y="19015"/>
                  <a:pt x="45924" y="12814"/>
                </a:cubicBezTo>
                <a:lnTo>
                  <a:pt x="45924" y="12814"/>
                </a:lnTo>
                <a:cubicBezTo>
                  <a:pt x="42197" y="13730"/>
                  <a:pt x="39302" y="14246"/>
                  <a:pt x="37126" y="14246"/>
                </a:cubicBezTo>
                <a:cubicBezTo>
                  <a:pt x="31107" y="14246"/>
                  <a:pt x="30577" y="10305"/>
                  <a:pt x="33111" y="0"/>
                </a:cubicBezTo>
                <a:lnTo>
                  <a:pt x="33111" y="0"/>
                </a:lnTo>
                <a:cubicBezTo>
                  <a:pt x="30010" y="7016"/>
                  <a:pt x="26486" y="10524"/>
                  <a:pt x="22962" y="10524"/>
                </a:cubicBezTo>
                <a:cubicBezTo>
                  <a:pt x="19439" y="10524"/>
                  <a:pt x="15915" y="7016"/>
                  <a:pt x="12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81"/>
        <p:cNvGrpSpPr/>
        <p:nvPr/>
      </p:nvGrpSpPr>
      <p:grpSpPr>
        <a:xfrm>
          <a:off x="0" y="0"/>
          <a:ext cx="0" cy="0"/>
          <a:chOff x="0" y="0"/>
          <a:chExt cx="0" cy="0"/>
        </a:xfrm>
      </p:grpSpPr>
      <p:sp>
        <p:nvSpPr>
          <p:cNvPr id="182" name="Google Shape;182;p9"/>
          <p:cNvSpPr txBox="1">
            <a:spLocks noGrp="1"/>
          </p:cNvSpPr>
          <p:nvPr>
            <p:ph type="subTitle" idx="1"/>
          </p:nvPr>
        </p:nvSpPr>
        <p:spPr>
          <a:xfrm>
            <a:off x="2493675" y="3277213"/>
            <a:ext cx="4156500" cy="120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83" name="Google Shape;183;p9"/>
          <p:cNvSpPr txBox="1">
            <a:spLocks noGrp="1"/>
          </p:cNvSpPr>
          <p:nvPr>
            <p:ph type="title"/>
          </p:nvPr>
        </p:nvSpPr>
        <p:spPr>
          <a:xfrm>
            <a:off x="1139600" y="1982050"/>
            <a:ext cx="6864600" cy="1169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84" name="Google Shape;184;p9"/>
          <p:cNvSpPr/>
          <p:nvPr/>
        </p:nvSpPr>
        <p:spPr>
          <a:xfrm>
            <a:off x="1925" y="4725900"/>
            <a:ext cx="1523400" cy="2088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9"/>
          <p:cNvSpPr/>
          <p:nvPr/>
        </p:nvSpPr>
        <p:spPr>
          <a:xfrm>
            <a:off x="1525275" y="4725900"/>
            <a:ext cx="1523400" cy="2088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9"/>
          <p:cNvSpPr/>
          <p:nvPr/>
        </p:nvSpPr>
        <p:spPr>
          <a:xfrm>
            <a:off x="3047800" y="4725900"/>
            <a:ext cx="1523400" cy="2088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9"/>
          <p:cNvSpPr/>
          <p:nvPr/>
        </p:nvSpPr>
        <p:spPr>
          <a:xfrm>
            <a:off x="4571200" y="4725900"/>
            <a:ext cx="1523400" cy="2088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9"/>
          <p:cNvSpPr/>
          <p:nvPr/>
        </p:nvSpPr>
        <p:spPr>
          <a:xfrm>
            <a:off x="6093675" y="4725900"/>
            <a:ext cx="1523400" cy="2088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9"/>
          <p:cNvSpPr/>
          <p:nvPr/>
        </p:nvSpPr>
        <p:spPr>
          <a:xfrm>
            <a:off x="7617125" y="4725900"/>
            <a:ext cx="1523400" cy="2088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9"/>
          <p:cNvSpPr/>
          <p:nvPr/>
        </p:nvSpPr>
        <p:spPr>
          <a:xfrm>
            <a:off x="1925"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sp>
        <p:nvSpPr>
          <p:cNvPr id="191" name="Google Shape;191;p9"/>
          <p:cNvSpPr/>
          <p:nvPr/>
        </p:nvSpPr>
        <p:spPr>
          <a:xfrm>
            <a:off x="6842200" y="4934700"/>
            <a:ext cx="22998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sp>
        <p:nvSpPr>
          <p:cNvPr id="192" name="Google Shape;192;p9"/>
          <p:cNvSpPr/>
          <p:nvPr/>
        </p:nvSpPr>
        <p:spPr>
          <a:xfrm>
            <a:off x="2301725" y="4934700"/>
            <a:ext cx="4540500" cy="2088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Abel"/>
                <a:ea typeface="Abel"/>
                <a:cs typeface="Abel"/>
                <a:sym typeface="Abel"/>
              </a:rPr>
              <a:t>Reduce stigma</a:t>
            </a:r>
            <a:endParaRPr sz="1000">
              <a:latin typeface="Abel"/>
              <a:ea typeface="Abel"/>
              <a:cs typeface="Abel"/>
              <a:sym typeface="Abe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93"/>
        <p:cNvGrpSpPr/>
        <p:nvPr/>
      </p:nvGrpSpPr>
      <p:grpSpPr>
        <a:xfrm>
          <a:off x="0" y="0"/>
          <a:ext cx="0" cy="0"/>
          <a:chOff x="0" y="0"/>
          <a:chExt cx="0" cy="0"/>
        </a:xfrm>
      </p:grpSpPr>
      <p:sp>
        <p:nvSpPr>
          <p:cNvPr id="194" name="Google Shape;194;p10"/>
          <p:cNvSpPr txBox="1">
            <a:spLocks noGrp="1"/>
          </p:cNvSpPr>
          <p:nvPr>
            <p:ph type="title"/>
          </p:nvPr>
        </p:nvSpPr>
        <p:spPr>
          <a:xfrm>
            <a:off x="720000" y="3304750"/>
            <a:ext cx="7704000" cy="12987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lvl1pPr lvl="0" algn="ctr" rtl="0">
              <a:spcBef>
                <a:spcPts val="0"/>
              </a:spcBef>
              <a:spcAft>
                <a:spcPts val="0"/>
              </a:spcAft>
              <a:buSzPts val="3000"/>
              <a:buNone/>
              <a:defRPr sz="37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95" name="Google Shape;195;p10"/>
          <p:cNvSpPr/>
          <p:nvPr/>
        </p:nvSpPr>
        <p:spPr>
          <a:xfrm>
            <a:off x="1925" y="4725900"/>
            <a:ext cx="1523400" cy="208800"/>
          </a:xfrm>
          <a:prstGeom prst="rect">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0"/>
          <p:cNvSpPr/>
          <p:nvPr/>
        </p:nvSpPr>
        <p:spPr>
          <a:xfrm>
            <a:off x="1525275" y="4725900"/>
            <a:ext cx="1523400" cy="208800"/>
          </a:xfrm>
          <a:prstGeom prst="rect">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0"/>
          <p:cNvSpPr/>
          <p:nvPr/>
        </p:nvSpPr>
        <p:spPr>
          <a:xfrm>
            <a:off x="3047800" y="4725900"/>
            <a:ext cx="1523400" cy="208800"/>
          </a:xfrm>
          <a:prstGeom prst="rect">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0"/>
          <p:cNvSpPr/>
          <p:nvPr/>
        </p:nvSpPr>
        <p:spPr>
          <a:xfrm>
            <a:off x="4571200" y="4725900"/>
            <a:ext cx="1523400" cy="208800"/>
          </a:xfrm>
          <a:prstGeom prst="rect">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0"/>
          <p:cNvSpPr/>
          <p:nvPr/>
        </p:nvSpPr>
        <p:spPr>
          <a:xfrm>
            <a:off x="6093675" y="4725900"/>
            <a:ext cx="1523400" cy="208800"/>
          </a:xfrm>
          <a:prstGeom prst="rect">
            <a:avLst/>
          </a:prstGeom>
          <a:solidFill>
            <a:schemeClr val="accent3"/>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0"/>
          <p:cNvSpPr/>
          <p:nvPr/>
        </p:nvSpPr>
        <p:spPr>
          <a:xfrm>
            <a:off x="7617125" y="4725900"/>
            <a:ext cx="1523400" cy="208800"/>
          </a:xfrm>
          <a:prstGeom prst="rect">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0"/>
          <p:cNvSpPr/>
          <p:nvPr/>
        </p:nvSpPr>
        <p:spPr>
          <a:xfrm>
            <a:off x="1925" y="4934700"/>
            <a:ext cx="2299800" cy="2088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Abel"/>
                <a:ea typeface="Abel"/>
                <a:cs typeface="Abel"/>
                <a:sym typeface="Abel"/>
              </a:rPr>
              <a:t>Friendly workspace</a:t>
            </a:r>
            <a:endParaRPr sz="1000">
              <a:latin typeface="Abel"/>
              <a:ea typeface="Abel"/>
              <a:cs typeface="Abel"/>
              <a:sym typeface="Abel"/>
            </a:endParaRPr>
          </a:p>
        </p:txBody>
      </p:sp>
      <p:sp>
        <p:nvSpPr>
          <p:cNvPr id="202" name="Google Shape;202;p10"/>
          <p:cNvSpPr/>
          <p:nvPr/>
        </p:nvSpPr>
        <p:spPr>
          <a:xfrm>
            <a:off x="6842200" y="4934700"/>
            <a:ext cx="2299800" cy="2088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latin typeface="Abel"/>
                <a:ea typeface="Abel"/>
                <a:cs typeface="Abel"/>
                <a:sym typeface="Abel"/>
              </a:rPr>
              <a:t>Awareness</a:t>
            </a:r>
            <a:endParaRPr sz="1000">
              <a:latin typeface="Abel"/>
              <a:ea typeface="Abel"/>
              <a:cs typeface="Abel"/>
              <a:sym typeface="Abel"/>
            </a:endParaRPr>
          </a:p>
        </p:txBody>
      </p:sp>
      <p:sp>
        <p:nvSpPr>
          <p:cNvPr id="203" name="Google Shape;203;p10"/>
          <p:cNvSpPr/>
          <p:nvPr/>
        </p:nvSpPr>
        <p:spPr>
          <a:xfrm>
            <a:off x="2301725" y="4934700"/>
            <a:ext cx="4540500" cy="2088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000">
              <a:latin typeface="Abel"/>
              <a:ea typeface="Abel"/>
              <a:cs typeface="Abel"/>
              <a:sym typeface="Abe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634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Bowlby One"/>
              <a:buNone/>
              <a:defRPr sz="3000">
                <a:solidFill>
                  <a:schemeClr val="dk1"/>
                </a:solidFill>
                <a:latin typeface="Bowlby One"/>
                <a:ea typeface="Bowlby One"/>
                <a:cs typeface="Bowlby One"/>
                <a:sym typeface="Bowlby One"/>
              </a:defRPr>
            </a:lvl1pPr>
            <a:lvl2pPr lvl="1" algn="ctr" rtl="0">
              <a:spcBef>
                <a:spcPts val="0"/>
              </a:spcBef>
              <a:spcAft>
                <a:spcPts val="0"/>
              </a:spcAft>
              <a:buClr>
                <a:schemeClr val="dk1"/>
              </a:buClr>
              <a:buSzPts val="3000"/>
              <a:buFont typeface="Bowlby One"/>
              <a:buNone/>
              <a:defRPr sz="3000">
                <a:solidFill>
                  <a:schemeClr val="dk1"/>
                </a:solidFill>
                <a:latin typeface="Bowlby One"/>
                <a:ea typeface="Bowlby One"/>
                <a:cs typeface="Bowlby One"/>
                <a:sym typeface="Bowlby One"/>
              </a:defRPr>
            </a:lvl2pPr>
            <a:lvl3pPr lvl="2" algn="ctr" rtl="0">
              <a:spcBef>
                <a:spcPts val="0"/>
              </a:spcBef>
              <a:spcAft>
                <a:spcPts val="0"/>
              </a:spcAft>
              <a:buClr>
                <a:schemeClr val="dk1"/>
              </a:buClr>
              <a:buSzPts val="3000"/>
              <a:buFont typeface="Bowlby One"/>
              <a:buNone/>
              <a:defRPr sz="3000">
                <a:solidFill>
                  <a:schemeClr val="dk1"/>
                </a:solidFill>
                <a:latin typeface="Bowlby One"/>
                <a:ea typeface="Bowlby One"/>
                <a:cs typeface="Bowlby One"/>
                <a:sym typeface="Bowlby One"/>
              </a:defRPr>
            </a:lvl3pPr>
            <a:lvl4pPr lvl="3" algn="ctr" rtl="0">
              <a:spcBef>
                <a:spcPts val="0"/>
              </a:spcBef>
              <a:spcAft>
                <a:spcPts val="0"/>
              </a:spcAft>
              <a:buClr>
                <a:schemeClr val="dk1"/>
              </a:buClr>
              <a:buSzPts val="3000"/>
              <a:buFont typeface="Bowlby One"/>
              <a:buNone/>
              <a:defRPr sz="3000">
                <a:solidFill>
                  <a:schemeClr val="dk1"/>
                </a:solidFill>
                <a:latin typeface="Bowlby One"/>
                <a:ea typeface="Bowlby One"/>
                <a:cs typeface="Bowlby One"/>
                <a:sym typeface="Bowlby One"/>
              </a:defRPr>
            </a:lvl4pPr>
            <a:lvl5pPr lvl="4" algn="ctr" rtl="0">
              <a:spcBef>
                <a:spcPts val="0"/>
              </a:spcBef>
              <a:spcAft>
                <a:spcPts val="0"/>
              </a:spcAft>
              <a:buClr>
                <a:schemeClr val="dk1"/>
              </a:buClr>
              <a:buSzPts val="3000"/>
              <a:buFont typeface="Bowlby One"/>
              <a:buNone/>
              <a:defRPr sz="3000">
                <a:solidFill>
                  <a:schemeClr val="dk1"/>
                </a:solidFill>
                <a:latin typeface="Bowlby One"/>
                <a:ea typeface="Bowlby One"/>
                <a:cs typeface="Bowlby One"/>
                <a:sym typeface="Bowlby One"/>
              </a:defRPr>
            </a:lvl5pPr>
            <a:lvl6pPr lvl="5" algn="ctr" rtl="0">
              <a:spcBef>
                <a:spcPts val="0"/>
              </a:spcBef>
              <a:spcAft>
                <a:spcPts val="0"/>
              </a:spcAft>
              <a:buClr>
                <a:schemeClr val="dk1"/>
              </a:buClr>
              <a:buSzPts val="3000"/>
              <a:buFont typeface="Bowlby One"/>
              <a:buNone/>
              <a:defRPr sz="3000">
                <a:solidFill>
                  <a:schemeClr val="dk1"/>
                </a:solidFill>
                <a:latin typeface="Bowlby One"/>
                <a:ea typeface="Bowlby One"/>
                <a:cs typeface="Bowlby One"/>
                <a:sym typeface="Bowlby One"/>
              </a:defRPr>
            </a:lvl6pPr>
            <a:lvl7pPr lvl="6" algn="ctr" rtl="0">
              <a:spcBef>
                <a:spcPts val="0"/>
              </a:spcBef>
              <a:spcAft>
                <a:spcPts val="0"/>
              </a:spcAft>
              <a:buClr>
                <a:schemeClr val="dk1"/>
              </a:buClr>
              <a:buSzPts val="3000"/>
              <a:buFont typeface="Bowlby One"/>
              <a:buNone/>
              <a:defRPr sz="3000">
                <a:solidFill>
                  <a:schemeClr val="dk1"/>
                </a:solidFill>
                <a:latin typeface="Bowlby One"/>
                <a:ea typeface="Bowlby One"/>
                <a:cs typeface="Bowlby One"/>
                <a:sym typeface="Bowlby One"/>
              </a:defRPr>
            </a:lvl7pPr>
            <a:lvl8pPr lvl="7" algn="ctr" rtl="0">
              <a:spcBef>
                <a:spcPts val="0"/>
              </a:spcBef>
              <a:spcAft>
                <a:spcPts val="0"/>
              </a:spcAft>
              <a:buClr>
                <a:schemeClr val="dk1"/>
              </a:buClr>
              <a:buSzPts val="3000"/>
              <a:buFont typeface="Bowlby One"/>
              <a:buNone/>
              <a:defRPr sz="3000">
                <a:solidFill>
                  <a:schemeClr val="dk1"/>
                </a:solidFill>
                <a:latin typeface="Bowlby One"/>
                <a:ea typeface="Bowlby One"/>
                <a:cs typeface="Bowlby One"/>
                <a:sym typeface="Bowlby One"/>
              </a:defRPr>
            </a:lvl8pPr>
            <a:lvl9pPr lvl="8" algn="ctr" rtl="0">
              <a:spcBef>
                <a:spcPts val="0"/>
              </a:spcBef>
              <a:spcAft>
                <a:spcPts val="0"/>
              </a:spcAft>
              <a:buClr>
                <a:schemeClr val="dk1"/>
              </a:buClr>
              <a:buSzPts val="3000"/>
              <a:buFont typeface="Bowlby One"/>
              <a:buNone/>
              <a:defRPr sz="3000">
                <a:solidFill>
                  <a:schemeClr val="dk1"/>
                </a:solidFill>
                <a:latin typeface="Bowlby One"/>
                <a:ea typeface="Bowlby One"/>
                <a:cs typeface="Bowlby One"/>
                <a:sym typeface="Bowlby One"/>
              </a:defRPr>
            </a:lvl9pPr>
          </a:lstStyle>
          <a:p>
            <a:endParaRPr/>
          </a:p>
        </p:txBody>
      </p:sp>
      <p:sp>
        <p:nvSpPr>
          <p:cNvPr id="7" name="Google Shape;7;p1"/>
          <p:cNvSpPr txBox="1">
            <a:spLocks noGrp="1"/>
          </p:cNvSpPr>
          <p:nvPr>
            <p:ph type="body" idx="1"/>
          </p:nvPr>
        </p:nvSpPr>
        <p:spPr>
          <a:xfrm>
            <a:off x="720000" y="1174500"/>
            <a:ext cx="7704000" cy="34290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Abel"/>
              <a:buChar char="●"/>
              <a:defRPr>
                <a:solidFill>
                  <a:schemeClr val="dk1"/>
                </a:solidFill>
                <a:latin typeface="Abel"/>
                <a:ea typeface="Abel"/>
                <a:cs typeface="Abel"/>
                <a:sym typeface="Abel"/>
              </a:defRPr>
            </a:lvl1pPr>
            <a:lvl2pPr marL="914400" lvl="1"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2pPr>
            <a:lvl3pPr marL="1371600" lvl="2"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3pPr>
            <a:lvl4pPr marL="1828800" lvl="3"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4pPr>
            <a:lvl5pPr marL="2286000" lvl="4"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5pPr>
            <a:lvl6pPr marL="2743200" lvl="5"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6pPr>
            <a:lvl7pPr marL="3200400" lvl="6"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7pPr>
            <a:lvl8pPr marL="3657600" lvl="7" indent="-317500">
              <a:lnSpc>
                <a:spcPct val="100000"/>
              </a:lnSpc>
              <a:spcBef>
                <a:spcPts val="1600"/>
              </a:spcBef>
              <a:spcAft>
                <a:spcPts val="0"/>
              </a:spcAft>
              <a:buClr>
                <a:schemeClr val="dk1"/>
              </a:buClr>
              <a:buSzPts val="1400"/>
              <a:buFont typeface="Abel"/>
              <a:buChar char="○"/>
              <a:defRPr>
                <a:solidFill>
                  <a:schemeClr val="dk1"/>
                </a:solidFill>
                <a:latin typeface="Abel"/>
                <a:ea typeface="Abel"/>
                <a:cs typeface="Abel"/>
                <a:sym typeface="Abel"/>
              </a:defRPr>
            </a:lvl8pPr>
            <a:lvl9pPr marL="4114800" lvl="8" indent="-317500">
              <a:lnSpc>
                <a:spcPct val="100000"/>
              </a:lnSpc>
              <a:spcBef>
                <a:spcPts val="1600"/>
              </a:spcBef>
              <a:spcAft>
                <a:spcPts val="1600"/>
              </a:spcAft>
              <a:buClr>
                <a:schemeClr val="dk1"/>
              </a:buClr>
              <a:buSzPts val="1400"/>
              <a:buFont typeface="Abel"/>
              <a:buChar char="■"/>
              <a:defRPr>
                <a:solidFill>
                  <a:schemeClr val="dk1"/>
                </a:solidFill>
                <a:latin typeface="Abel"/>
                <a:ea typeface="Abel"/>
                <a:cs typeface="Abel"/>
                <a:sym typeface="Abe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1.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2.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dhs.wisconsin.gov/prediabetes/providers.htm"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hyperlink" Target="https://diabetesjournals.org/spectrum/article/23/3/178/32004/Providing-Culturally-Sensitive-Diabetes-Care-and"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Google Shape;762;p32"/>
          <p:cNvSpPr txBox="1">
            <a:spLocks noGrp="1"/>
          </p:cNvSpPr>
          <p:nvPr>
            <p:ph type="title"/>
          </p:nvPr>
        </p:nvSpPr>
        <p:spPr>
          <a:xfrm>
            <a:off x="580175" y="200100"/>
            <a:ext cx="7704000" cy="63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US Trans Survey</a:t>
            </a:r>
            <a:endParaRPr/>
          </a:p>
        </p:txBody>
      </p:sp>
      <p:sp>
        <p:nvSpPr>
          <p:cNvPr id="763" name="Google Shape;763;p32"/>
          <p:cNvSpPr txBox="1">
            <a:spLocks noGrp="1"/>
          </p:cNvSpPr>
          <p:nvPr>
            <p:ph type="subTitle" idx="1"/>
          </p:nvPr>
        </p:nvSpPr>
        <p:spPr>
          <a:xfrm rot="-238">
            <a:off x="4307875" y="725224"/>
            <a:ext cx="4327800" cy="316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a:t>The U.S. Trans Survey (USTS) is the largest survey of trans people in the United States. The survey documents the lives and experiences of trans people in the U.S. and U.S. territories. </a:t>
            </a:r>
            <a:endParaRPr sz="1500"/>
          </a:p>
          <a:p>
            <a:pPr marL="0" lvl="0" indent="0" algn="l" rtl="0">
              <a:spcBef>
                <a:spcPts val="0"/>
              </a:spcBef>
              <a:spcAft>
                <a:spcPts val="0"/>
              </a:spcAft>
              <a:buNone/>
            </a:pPr>
            <a:endParaRPr sz="1500"/>
          </a:p>
          <a:p>
            <a:pPr marL="0" lvl="0" indent="0" algn="l" rtl="0">
              <a:spcBef>
                <a:spcPts val="0"/>
              </a:spcBef>
              <a:spcAft>
                <a:spcPts val="0"/>
              </a:spcAft>
              <a:buNone/>
            </a:pPr>
            <a:r>
              <a:rPr lang="en" sz="1500"/>
              <a:t>The USTS is the main source of data about trans people for the media, educators, policymakers, and the general public, covering health, employment, income, the criminal justice system, etc. The last survey in 2015 has been vital to understanding disparities in specific states as well as specific populations of focus, including people of color. </a:t>
            </a:r>
            <a:endParaRPr sz="1500"/>
          </a:p>
          <a:p>
            <a:pPr marL="0" lvl="0" indent="0" algn="l" rtl="0">
              <a:spcBef>
                <a:spcPts val="0"/>
              </a:spcBef>
              <a:spcAft>
                <a:spcPts val="0"/>
              </a:spcAft>
              <a:buNone/>
            </a:pPr>
            <a:endParaRPr sz="1500"/>
          </a:p>
          <a:p>
            <a:pPr marL="0" lvl="0" indent="0" algn="l" rtl="0">
              <a:spcBef>
                <a:spcPts val="0"/>
              </a:spcBef>
              <a:spcAft>
                <a:spcPts val="0"/>
              </a:spcAft>
              <a:buNone/>
            </a:pPr>
            <a:r>
              <a:rPr lang="en" sz="1500"/>
              <a:t>Please consider how you can get the word out to transgender and nonbinary folks aged 16+.</a:t>
            </a:r>
            <a:endParaRPr sz="1500"/>
          </a:p>
          <a:p>
            <a:pPr marL="0" lvl="0" indent="0" algn="l" rtl="0">
              <a:spcBef>
                <a:spcPts val="0"/>
              </a:spcBef>
              <a:spcAft>
                <a:spcPts val="0"/>
              </a:spcAft>
              <a:buNone/>
            </a:pPr>
            <a:endParaRPr sz="1500"/>
          </a:p>
          <a:p>
            <a:pPr marL="0" lvl="0" indent="0" algn="l" rtl="0">
              <a:spcBef>
                <a:spcPts val="0"/>
              </a:spcBef>
              <a:spcAft>
                <a:spcPts val="0"/>
              </a:spcAft>
              <a:buNone/>
            </a:pPr>
            <a:r>
              <a:rPr lang="en" sz="1500" b="1"/>
              <a:t>https://www.ustranssurvey.org</a:t>
            </a:r>
            <a:endParaRPr sz="1500" b="1"/>
          </a:p>
        </p:txBody>
      </p:sp>
      <p:pic>
        <p:nvPicPr>
          <p:cNvPr id="764" name="Google Shape;764;p32"/>
          <p:cNvPicPr preferRelativeResize="0"/>
          <p:nvPr/>
        </p:nvPicPr>
        <p:blipFill rotWithShape="1">
          <a:blip r:embed="rId3">
            <a:alphaModFix/>
          </a:blip>
          <a:srcRect l="2299" r="2299"/>
          <a:stretch/>
        </p:blipFill>
        <p:spPr>
          <a:xfrm>
            <a:off x="258350" y="441525"/>
            <a:ext cx="3904599" cy="4092750"/>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58" name="Google Shape;858;p41"/>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Recent Statistics</a:t>
            </a:r>
            <a:endParaRPr/>
          </a:p>
        </p:txBody>
      </p:sp>
      <p:sp>
        <p:nvSpPr>
          <p:cNvPr id="859" name="Google Shape;859;p41"/>
          <p:cNvSpPr txBox="1">
            <a:spLocks noGrp="1"/>
          </p:cNvSpPr>
          <p:nvPr>
            <p:ph type="title" idx="2"/>
          </p:nvPr>
        </p:nvSpPr>
        <p:spPr>
          <a:xfrm>
            <a:off x="720025" y="1478863"/>
            <a:ext cx="2867100" cy="470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2200"/>
              <a:t>85%</a:t>
            </a:r>
            <a:endParaRPr sz="2200"/>
          </a:p>
        </p:txBody>
      </p:sp>
      <p:sp>
        <p:nvSpPr>
          <p:cNvPr id="860" name="Google Shape;860;p41"/>
          <p:cNvSpPr txBox="1">
            <a:spLocks noGrp="1"/>
          </p:cNvSpPr>
          <p:nvPr>
            <p:ph type="subTitle" idx="1"/>
          </p:nvPr>
        </p:nvSpPr>
        <p:spPr>
          <a:xfrm>
            <a:off x="720025" y="1796575"/>
            <a:ext cx="2867100" cy="63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1600"/>
              <a:t>of transgender and nonbinary youth say that recent debates around anti-trans bills have negatively impacted their mental health</a:t>
            </a:r>
            <a:endParaRPr sz="1600"/>
          </a:p>
        </p:txBody>
      </p:sp>
      <p:sp>
        <p:nvSpPr>
          <p:cNvPr id="861" name="Google Shape;861;p41"/>
          <p:cNvSpPr txBox="1">
            <a:spLocks noGrp="1"/>
          </p:cNvSpPr>
          <p:nvPr>
            <p:ph type="title" idx="3"/>
          </p:nvPr>
        </p:nvSpPr>
        <p:spPr>
          <a:xfrm>
            <a:off x="5556902" y="1478863"/>
            <a:ext cx="2867100" cy="47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a:t>Suicidality</a:t>
            </a:r>
            <a:endParaRPr sz="2200"/>
          </a:p>
        </p:txBody>
      </p:sp>
      <p:sp>
        <p:nvSpPr>
          <p:cNvPr id="862" name="Google Shape;862;p41"/>
          <p:cNvSpPr txBox="1">
            <a:spLocks noGrp="1"/>
          </p:cNvSpPr>
          <p:nvPr>
            <p:ph type="subTitle" idx="4"/>
          </p:nvPr>
        </p:nvSpPr>
        <p:spPr>
          <a:xfrm>
            <a:off x="5556900" y="1796575"/>
            <a:ext cx="2867100" cy="63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a:t>gender-affirming care for youth was linked to 73% lower odds of suicidality</a:t>
            </a:r>
            <a:endParaRPr sz="1600"/>
          </a:p>
        </p:txBody>
      </p:sp>
      <p:sp>
        <p:nvSpPr>
          <p:cNvPr id="863" name="Google Shape;863;p41"/>
          <p:cNvSpPr txBox="1">
            <a:spLocks noGrp="1"/>
          </p:cNvSpPr>
          <p:nvPr>
            <p:ph type="title" idx="5"/>
          </p:nvPr>
        </p:nvSpPr>
        <p:spPr>
          <a:xfrm>
            <a:off x="720000" y="3293275"/>
            <a:ext cx="2867100" cy="470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en" sz="2200"/>
              <a:t>Depression</a:t>
            </a:r>
            <a:endParaRPr sz="2200"/>
          </a:p>
          <a:p>
            <a:pPr marL="0" lvl="0" indent="0" algn="r" rtl="0">
              <a:spcBef>
                <a:spcPts val="0"/>
              </a:spcBef>
              <a:spcAft>
                <a:spcPts val="0"/>
              </a:spcAft>
              <a:buNone/>
            </a:pPr>
            <a:endParaRPr sz="2200"/>
          </a:p>
        </p:txBody>
      </p:sp>
      <p:sp>
        <p:nvSpPr>
          <p:cNvPr id="864" name="Google Shape;864;p41"/>
          <p:cNvSpPr txBox="1">
            <a:spLocks noGrp="1"/>
          </p:cNvSpPr>
          <p:nvPr>
            <p:ph type="subTitle" idx="6"/>
          </p:nvPr>
        </p:nvSpPr>
        <p:spPr>
          <a:xfrm>
            <a:off x="720025" y="3610998"/>
            <a:ext cx="2867100" cy="63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1600"/>
              <a:t>gender-affirming care for youth was linked to 60% lower odds of moderate or severe depression</a:t>
            </a:r>
            <a:endParaRPr sz="1600"/>
          </a:p>
        </p:txBody>
      </p:sp>
      <p:sp>
        <p:nvSpPr>
          <p:cNvPr id="865" name="Google Shape;865;p41"/>
          <p:cNvSpPr txBox="1">
            <a:spLocks noGrp="1"/>
          </p:cNvSpPr>
          <p:nvPr>
            <p:ph type="title" idx="7"/>
          </p:nvPr>
        </p:nvSpPr>
        <p:spPr>
          <a:xfrm>
            <a:off x="5556877" y="3293275"/>
            <a:ext cx="2867100" cy="47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a:t>52%</a:t>
            </a:r>
            <a:endParaRPr sz="2200"/>
          </a:p>
        </p:txBody>
      </p:sp>
      <p:sp>
        <p:nvSpPr>
          <p:cNvPr id="866" name="Google Shape;866;p41"/>
          <p:cNvSpPr txBox="1">
            <a:spLocks noGrp="1"/>
          </p:cNvSpPr>
          <p:nvPr>
            <p:ph type="subTitle" idx="8"/>
          </p:nvPr>
        </p:nvSpPr>
        <p:spPr>
          <a:xfrm>
            <a:off x="5556900" y="3611000"/>
            <a:ext cx="3587100" cy="63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of transgender and nonbinary youth have seriously considered suicide in 2020-21</a:t>
            </a:r>
            <a:endParaRPr sz="1600"/>
          </a:p>
        </p:txBody>
      </p:sp>
      <p:sp>
        <p:nvSpPr>
          <p:cNvPr id="867" name="Google Shape;867;p41"/>
          <p:cNvSpPr/>
          <p:nvPr/>
        </p:nvSpPr>
        <p:spPr>
          <a:xfrm>
            <a:off x="3652181" y="1497600"/>
            <a:ext cx="607800" cy="4701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868" name="Google Shape;868;p41"/>
          <p:cNvSpPr/>
          <p:nvPr/>
        </p:nvSpPr>
        <p:spPr>
          <a:xfrm>
            <a:off x="4884031" y="1497600"/>
            <a:ext cx="607800" cy="4701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869" name="Google Shape;869;p41"/>
          <p:cNvSpPr/>
          <p:nvPr/>
        </p:nvSpPr>
        <p:spPr>
          <a:xfrm>
            <a:off x="3652181" y="3312000"/>
            <a:ext cx="607800" cy="4701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870" name="Google Shape;870;p41"/>
          <p:cNvSpPr/>
          <p:nvPr/>
        </p:nvSpPr>
        <p:spPr>
          <a:xfrm>
            <a:off x="4884031" y="3312000"/>
            <a:ext cx="607800" cy="4701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pic>
        <p:nvPicPr>
          <p:cNvPr id="871" name="Google Shape;871;p41"/>
          <p:cNvPicPr preferRelativeResize="0"/>
          <p:nvPr/>
        </p:nvPicPr>
        <p:blipFill>
          <a:blip r:embed="rId3">
            <a:alphaModFix/>
          </a:blip>
          <a:stretch>
            <a:fillRect/>
          </a:stretch>
        </p:blipFill>
        <p:spPr>
          <a:xfrm>
            <a:off x="3747450" y="1524000"/>
            <a:ext cx="417300" cy="417300"/>
          </a:xfrm>
          <a:prstGeom prst="rect">
            <a:avLst/>
          </a:prstGeom>
          <a:noFill/>
          <a:ln>
            <a:noFill/>
          </a:ln>
        </p:spPr>
      </p:pic>
      <p:pic>
        <p:nvPicPr>
          <p:cNvPr id="872" name="Google Shape;872;p41"/>
          <p:cNvPicPr preferRelativeResize="0"/>
          <p:nvPr/>
        </p:nvPicPr>
        <p:blipFill>
          <a:blip r:embed="rId4">
            <a:alphaModFix/>
          </a:blip>
          <a:stretch>
            <a:fillRect/>
          </a:stretch>
        </p:blipFill>
        <p:spPr>
          <a:xfrm>
            <a:off x="4979275" y="1524000"/>
            <a:ext cx="417300" cy="417300"/>
          </a:xfrm>
          <a:prstGeom prst="rect">
            <a:avLst/>
          </a:prstGeom>
          <a:noFill/>
          <a:ln>
            <a:noFill/>
          </a:ln>
        </p:spPr>
      </p:pic>
      <p:pic>
        <p:nvPicPr>
          <p:cNvPr id="873" name="Google Shape;873;p41"/>
          <p:cNvPicPr preferRelativeResize="0"/>
          <p:nvPr/>
        </p:nvPicPr>
        <p:blipFill>
          <a:blip r:embed="rId5">
            <a:alphaModFix/>
          </a:blip>
          <a:stretch>
            <a:fillRect/>
          </a:stretch>
        </p:blipFill>
        <p:spPr>
          <a:xfrm>
            <a:off x="5021450" y="3389963"/>
            <a:ext cx="332950" cy="332950"/>
          </a:xfrm>
          <a:prstGeom prst="rect">
            <a:avLst/>
          </a:prstGeom>
          <a:noFill/>
          <a:ln>
            <a:noFill/>
          </a:ln>
        </p:spPr>
      </p:pic>
      <p:pic>
        <p:nvPicPr>
          <p:cNvPr id="874" name="Google Shape;874;p41"/>
          <p:cNvPicPr preferRelativeResize="0"/>
          <p:nvPr/>
        </p:nvPicPr>
        <p:blipFill>
          <a:blip r:embed="rId6">
            <a:alphaModFix/>
          </a:blip>
          <a:stretch>
            <a:fillRect/>
          </a:stretch>
        </p:blipFill>
        <p:spPr>
          <a:xfrm>
            <a:off x="3691663" y="3321388"/>
            <a:ext cx="528863" cy="470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879" name="Google Shape;879;p42"/>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Recent Statistics</a:t>
            </a:r>
            <a:endParaRPr/>
          </a:p>
        </p:txBody>
      </p:sp>
      <p:sp>
        <p:nvSpPr>
          <p:cNvPr id="880" name="Google Shape;880;p42"/>
          <p:cNvSpPr txBox="1">
            <a:spLocks noGrp="1"/>
          </p:cNvSpPr>
          <p:nvPr>
            <p:ph type="title" idx="2"/>
          </p:nvPr>
        </p:nvSpPr>
        <p:spPr>
          <a:xfrm>
            <a:off x="720000" y="1856950"/>
            <a:ext cx="2305500" cy="484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100"/>
              <a:t>Athlete Bans</a:t>
            </a:r>
            <a:endParaRPr sz="2100"/>
          </a:p>
        </p:txBody>
      </p:sp>
      <p:sp>
        <p:nvSpPr>
          <p:cNvPr id="881" name="Google Shape;881;p42"/>
          <p:cNvSpPr txBox="1">
            <a:spLocks noGrp="1"/>
          </p:cNvSpPr>
          <p:nvPr>
            <p:ph type="subTitle" idx="1"/>
          </p:nvPr>
        </p:nvSpPr>
        <p:spPr>
          <a:xfrm>
            <a:off x="720000" y="2254475"/>
            <a:ext cx="2305500" cy="63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a:t>74% of transgender and nonbinary youth feel angry, 57% feel sad, 43% feel stressed, and nearly 1 in 3 feel scared.</a:t>
            </a:r>
            <a:endParaRPr sz="1600"/>
          </a:p>
        </p:txBody>
      </p:sp>
      <p:sp>
        <p:nvSpPr>
          <p:cNvPr id="882" name="Google Shape;882;p42"/>
          <p:cNvSpPr txBox="1">
            <a:spLocks noGrp="1"/>
          </p:cNvSpPr>
          <p:nvPr>
            <p:ph type="title" idx="3"/>
          </p:nvPr>
        </p:nvSpPr>
        <p:spPr>
          <a:xfrm>
            <a:off x="6655171" y="1856950"/>
            <a:ext cx="2305500" cy="484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100"/>
              <a:t>Care Bans</a:t>
            </a:r>
            <a:endParaRPr sz="2100"/>
          </a:p>
        </p:txBody>
      </p:sp>
      <p:sp>
        <p:nvSpPr>
          <p:cNvPr id="883" name="Google Shape;883;p42"/>
          <p:cNvSpPr txBox="1">
            <a:spLocks noGrp="1"/>
          </p:cNvSpPr>
          <p:nvPr>
            <p:ph type="subTitle" idx="4"/>
          </p:nvPr>
        </p:nvSpPr>
        <p:spPr>
          <a:xfrm>
            <a:off x="6655175" y="2254475"/>
            <a:ext cx="2305500" cy="63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a:t>73% of transgender and nonbinary youth feel angry, 57% feel sad, 47% feel stressed, 40% feel scared, and more than 1 in 3 feel hopeless, helpless, and/or nervous.</a:t>
            </a:r>
            <a:endParaRPr sz="1600"/>
          </a:p>
        </p:txBody>
      </p:sp>
      <p:sp>
        <p:nvSpPr>
          <p:cNvPr id="884" name="Google Shape;884;p42"/>
          <p:cNvSpPr txBox="1">
            <a:spLocks noGrp="1"/>
          </p:cNvSpPr>
          <p:nvPr>
            <p:ph type="title" idx="9"/>
          </p:nvPr>
        </p:nvSpPr>
        <p:spPr>
          <a:xfrm>
            <a:off x="3198375" y="1867400"/>
            <a:ext cx="3102600" cy="484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100"/>
              <a:t>Outing Students</a:t>
            </a:r>
            <a:endParaRPr sz="2100"/>
          </a:p>
        </p:txBody>
      </p:sp>
      <p:sp>
        <p:nvSpPr>
          <p:cNvPr id="885" name="Google Shape;885;p42"/>
          <p:cNvSpPr txBox="1">
            <a:spLocks noGrp="1"/>
          </p:cNvSpPr>
          <p:nvPr>
            <p:ph type="subTitle" idx="13"/>
          </p:nvPr>
        </p:nvSpPr>
        <p:spPr>
          <a:xfrm>
            <a:off x="3596925" y="2341138"/>
            <a:ext cx="2305500" cy="63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a:t>56% of transgender and nonbinary youth feel angry, 47% feel nervous and/or scared, 45% feel stressed, and more than 1 in 3 feel sad</a:t>
            </a:r>
            <a:endParaRPr sz="1600"/>
          </a:p>
        </p:txBody>
      </p:sp>
      <p:sp>
        <p:nvSpPr>
          <p:cNvPr id="886" name="Google Shape;886;p42"/>
          <p:cNvSpPr/>
          <p:nvPr/>
        </p:nvSpPr>
        <p:spPr>
          <a:xfrm>
            <a:off x="1568838" y="1386850"/>
            <a:ext cx="607800" cy="4701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887" name="Google Shape;887;p42"/>
          <p:cNvSpPr/>
          <p:nvPr/>
        </p:nvSpPr>
        <p:spPr>
          <a:xfrm>
            <a:off x="7504013" y="1386850"/>
            <a:ext cx="607800" cy="4701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888" name="Google Shape;888;p42"/>
          <p:cNvSpPr/>
          <p:nvPr/>
        </p:nvSpPr>
        <p:spPr>
          <a:xfrm>
            <a:off x="4412975" y="1315788"/>
            <a:ext cx="607800" cy="4701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grpSp>
        <p:nvGrpSpPr>
          <p:cNvPr id="889" name="Google Shape;889;p42"/>
          <p:cNvGrpSpPr/>
          <p:nvPr/>
        </p:nvGrpSpPr>
        <p:grpSpPr>
          <a:xfrm>
            <a:off x="4554379" y="1367467"/>
            <a:ext cx="325030" cy="366741"/>
            <a:chOff x="1811050" y="3188075"/>
            <a:chExt cx="261825" cy="295425"/>
          </a:xfrm>
        </p:grpSpPr>
        <p:sp>
          <p:nvSpPr>
            <p:cNvPr id="890" name="Google Shape;890;p42"/>
            <p:cNvSpPr/>
            <p:nvPr/>
          </p:nvSpPr>
          <p:spPr>
            <a:xfrm>
              <a:off x="1911675" y="3364400"/>
              <a:ext cx="60575" cy="119100"/>
            </a:xfrm>
            <a:custGeom>
              <a:avLst/>
              <a:gdLst/>
              <a:ahLst/>
              <a:cxnLst/>
              <a:rect l="l" t="t" r="r" b="b"/>
              <a:pathLst>
                <a:path w="2423" h="4764" extrusionOk="0">
                  <a:moveTo>
                    <a:pt x="0" y="1"/>
                  </a:moveTo>
                  <a:lnTo>
                    <a:pt x="0" y="4764"/>
                  </a:lnTo>
                  <a:lnTo>
                    <a:pt x="866" y="4764"/>
                  </a:lnTo>
                  <a:lnTo>
                    <a:pt x="866" y="1232"/>
                  </a:lnTo>
                  <a:lnTo>
                    <a:pt x="1559" y="1232"/>
                  </a:lnTo>
                  <a:lnTo>
                    <a:pt x="1559" y="4764"/>
                  </a:lnTo>
                  <a:lnTo>
                    <a:pt x="2423" y="4764"/>
                  </a:lnTo>
                  <a:lnTo>
                    <a:pt x="24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891" name="Google Shape;891;p42"/>
            <p:cNvSpPr/>
            <p:nvPr/>
          </p:nvSpPr>
          <p:spPr>
            <a:xfrm>
              <a:off x="1989525" y="3364400"/>
              <a:ext cx="60650" cy="119100"/>
            </a:xfrm>
            <a:custGeom>
              <a:avLst/>
              <a:gdLst/>
              <a:ahLst/>
              <a:cxnLst/>
              <a:rect l="l" t="t" r="r" b="b"/>
              <a:pathLst>
                <a:path w="2426" h="4764" extrusionOk="0">
                  <a:moveTo>
                    <a:pt x="1" y="1"/>
                  </a:moveTo>
                  <a:lnTo>
                    <a:pt x="1" y="4764"/>
                  </a:lnTo>
                  <a:lnTo>
                    <a:pt x="867" y="4764"/>
                  </a:lnTo>
                  <a:lnTo>
                    <a:pt x="867" y="1232"/>
                  </a:lnTo>
                  <a:lnTo>
                    <a:pt x="1559" y="1232"/>
                  </a:lnTo>
                  <a:lnTo>
                    <a:pt x="1559" y="4764"/>
                  </a:lnTo>
                  <a:lnTo>
                    <a:pt x="2425" y="4764"/>
                  </a:lnTo>
                  <a:lnTo>
                    <a:pt x="24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892" name="Google Shape;892;p42"/>
            <p:cNvSpPr/>
            <p:nvPr/>
          </p:nvSpPr>
          <p:spPr>
            <a:xfrm>
              <a:off x="1833725" y="3364400"/>
              <a:ext cx="60625" cy="119100"/>
            </a:xfrm>
            <a:custGeom>
              <a:avLst/>
              <a:gdLst/>
              <a:ahLst/>
              <a:cxnLst/>
              <a:rect l="l" t="t" r="r" b="b"/>
              <a:pathLst>
                <a:path w="2425" h="4764" extrusionOk="0">
                  <a:moveTo>
                    <a:pt x="0" y="1"/>
                  </a:moveTo>
                  <a:lnTo>
                    <a:pt x="0" y="4764"/>
                  </a:lnTo>
                  <a:lnTo>
                    <a:pt x="866" y="4764"/>
                  </a:lnTo>
                  <a:lnTo>
                    <a:pt x="866" y="1232"/>
                  </a:lnTo>
                  <a:lnTo>
                    <a:pt x="1558" y="1232"/>
                  </a:lnTo>
                  <a:lnTo>
                    <a:pt x="1558" y="4764"/>
                  </a:lnTo>
                  <a:lnTo>
                    <a:pt x="2424" y="4764"/>
                  </a:lnTo>
                  <a:lnTo>
                    <a:pt x="24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893" name="Google Shape;893;p42"/>
            <p:cNvSpPr/>
            <p:nvPr/>
          </p:nvSpPr>
          <p:spPr>
            <a:xfrm>
              <a:off x="1889000" y="3188075"/>
              <a:ext cx="105950" cy="159050"/>
            </a:xfrm>
            <a:custGeom>
              <a:avLst/>
              <a:gdLst/>
              <a:ahLst/>
              <a:cxnLst/>
              <a:rect l="l" t="t" r="r" b="b"/>
              <a:pathLst>
                <a:path w="4238" h="6362" extrusionOk="0">
                  <a:moveTo>
                    <a:pt x="2119" y="1"/>
                  </a:moveTo>
                  <a:cubicBezTo>
                    <a:pt x="1446" y="1"/>
                    <a:pt x="902" y="546"/>
                    <a:pt x="902" y="1218"/>
                  </a:cubicBezTo>
                  <a:cubicBezTo>
                    <a:pt x="902" y="1792"/>
                    <a:pt x="1299" y="2272"/>
                    <a:pt x="1834" y="2399"/>
                  </a:cubicBezTo>
                  <a:cubicBezTo>
                    <a:pt x="948" y="2530"/>
                    <a:pt x="241" y="3267"/>
                    <a:pt x="169" y="4183"/>
                  </a:cubicBezTo>
                  <a:lnTo>
                    <a:pt x="1" y="6361"/>
                  </a:lnTo>
                  <a:lnTo>
                    <a:pt x="4238" y="6361"/>
                  </a:lnTo>
                  <a:lnTo>
                    <a:pt x="4068" y="4183"/>
                  </a:lnTo>
                  <a:cubicBezTo>
                    <a:pt x="3998" y="3267"/>
                    <a:pt x="3289" y="2530"/>
                    <a:pt x="2403" y="2399"/>
                  </a:cubicBezTo>
                  <a:cubicBezTo>
                    <a:pt x="2938" y="2270"/>
                    <a:pt x="3335" y="1790"/>
                    <a:pt x="3335" y="1218"/>
                  </a:cubicBezTo>
                  <a:cubicBezTo>
                    <a:pt x="3335" y="546"/>
                    <a:pt x="2791" y="1"/>
                    <a:pt x="2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894" name="Google Shape;894;p42"/>
            <p:cNvSpPr/>
            <p:nvPr/>
          </p:nvSpPr>
          <p:spPr>
            <a:xfrm>
              <a:off x="1989500" y="3188075"/>
              <a:ext cx="83375" cy="159050"/>
            </a:xfrm>
            <a:custGeom>
              <a:avLst/>
              <a:gdLst/>
              <a:ahLst/>
              <a:cxnLst/>
              <a:rect l="l" t="t" r="r" b="b"/>
              <a:pathLst>
                <a:path w="3335" h="6362" extrusionOk="0">
                  <a:moveTo>
                    <a:pt x="1217" y="1"/>
                  </a:moveTo>
                  <a:cubicBezTo>
                    <a:pt x="545" y="1"/>
                    <a:pt x="0" y="546"/>
                    <a:pt x="0" y="1218"/>
                  </a:cubicBezTo>
                  <a:cubicBezTo>
                    <a:pt x="0" y="1792"/>
                    <a:pt x="397" y="2272"/>
                    <a:pt x="932" y="2397"/>
                  </a:cubicBezTo>
                  <a:cubicBezTo>
                    <a:pt x="657" y="2440"/>
                    <a:pt x="399" y="2540"/>
                    <a:pt x="172" y="2684"/>
                  </a:cubicBezTo>
                  <a:cubicBezTo>
                    <a:pt x="499" y="3095"/>
                    <a:pt x="698" y="3596"/>
                    <a:pt x="739" y="4129"/>
                  </a:cubicBezTo>
                  <a:lnTo>
                    <a:pt x="912" y="6361"/>
                  </a:lnTo>
                  <a:lnTo>
                    <a:pt x="3334" y="6361"/>
                  </a:lnTo>
                  <a:lnTo>
                    <a:pt x="3166" y="4183"/>
                  </a:lnTo>
                  <a:cubicBezTo>
                    <a:pt x="3094" y="3267"/>
                    <a:pt x="2387" y="2530"/>
                    <a:pt x="1501" y="2397"/>
                  </a:cubicBezTo>
                  <a:cubicBezTo>
                    <a:pt x="2037" y="2268"/>
                    <a:pt x="2433" y="1790"/>
                    <a:pt x="2433" y="1218"/>
                  </a:cubicBezTo>
                  <a:cubicBezTo>
                    <a:pt x="2433" y="546"/>
                    <a:pt x="1889" y="1"/>
                    <a:pt x="12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895" name="Google Shape;895;p42"/>
            <p:cNvSpPr/>
            <p:nvPr/>
          </p:nvSpPr>
          <p:spPr>
            <a:xfrm>
              <a:off x="1811050" y="3188075"/>
              <a:ext cx="83375" cy="159050"/>
            </a:xfrm>
            <a:custGeom>
              <a:avLst/>
              <a:gdLst/>
              <a:ahLst/>
              <a:cxnLst/>
              <a:rect l="l" t="t" r="r" b="b"/>
              <a:pathLst>
                <a:path w="3335" h="6362" extrusionOk="0">
                  <a:moveTo>
                    <a:pt x="2118" y="1"/>
                  </a:moveTo>
                  <a:cubicBezTo>
                    <a:pt x="1448" y="1"/>
                    <a:pt x="903" y="546"/>
                    <a:pt x="903" y="1218"/>
                  </a:cubicBezTo>
                  <a:cubicBezTo>
                    <a:pt x="903" y="1792"/>
                    <a:pt x="1300" y="2272"/>
                    <a:pt x="1836" y="2397"/>
                  </a:cubicBezTo>
                  <a:cubicBezTo>
                    <a:pt x="950" y="2530"/>
                    <a:pt x="241" y="3267"/>
                    <a:pt x="169" y="4183"/>
                  </a:cubicBezTo>
                  <a:lnTo>
                    <a:pt x="1" y="6361"/>
                  </a:lnTo>
                  <a:lnTo>
                    <a:pt x="2423" y="6361"/>
                  </a:lnTo>
                  <a:lnTo>
                    <a:pt x="2596" y="4129"/>
                  </a:lnTo>
                  <a:cubicBezTo>
                    <a:pt x="2639" y="3596"/>
                    <a:pt x="2836" y="3095"/>
                    <a:pt x="3165" y="2684"/>
                  </a:cubicBezTo>
                  <a:cubicBezTo>
                    <a:pt x="2938" y="2540"/>
                    <a:pt x="2679" y="2440"/>
                    <a:pt x="2403" y="2397"/>
                  </a:cubicBezTo>
                  <a:cubicBezTo>
                    <a:pt x="2938" y="2272"/>
                    <a:pt x="3335" y="1790"/>
                    <a:pt x="3335" y="1218"/>
                  </a:cubicBezTo>
                  <a:cubicBezTo>
                    <a:pt x="3335" y="546"/>
                    <a:pt x="2790" y="1"/>
                    <a:pt x="2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grpSp>
      <p:pic>
        <p:nvPicPr>
          <p:cNvPr id="896" name="Google Shape;896;p42"/>
          <p:cNvPicPr preferRelativeResize="0"/>
          <p:nvPr/>
        </p:nvPicPr>
        <p:blipFill>
          <a:blip r:embed="rId3">
            <a:alphaModFix/>
          </a:blip>
          <a:stretch>
            <a:fillRect/>
          </a:stretch>
        </p:blipFill>
        <p:spPr>
          <a:xfrm>
            <a:off x="1689375" y="1438525"/>
            <a:ext cx="366749" cy="366749"/>
          </a:xfrm>
          <a:prstGeom prst="rect">
            <a:avLst/>
          </a:prstGeom>
          <a:noFill/>
          <a:ln>
            <a:noFill/>
          </a:ln>
        </p:spPr>
      </p:pic>
      <p:pic>
        <p:nvPicPr>
          <p:cNvPr id="897" name="Google Shape;897;p42"/>
          <p:cNvPicPr preferRelativeResize="0"/>
          <p:nvPr/>
        </p:nvPicPr>
        <p:blipFill>
          <a:blip r:embed="rId4">
            <a:alphaModFix/>
          </a:blip>
          <a:stretch>
            <a:fillRect/>
          </a:stretch>
        </p:blipFill>
        <p:spPr>
          <a:xfrm>
            <a:off x="7578725" y="1438538"/>
            <a:ext cx="458397" cy="3667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902" name="Google Shape;902;p43"/>
          <p:cNvSpPr txBox="1">
            <a:spLocks noGrp="1"/>
          </p:cNvSpPr>
          <p:nvPr>
            <p:ph type="title"/>
          </p:nvPr>
        </p:nvSpPr>
        <p:spPr>
          <a:xfrm>
            <a:off x="4851100" y="2007525"/>
            <a:ext cx="4237500" cy="72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300"/>
              <a:t>of LGBTQ+ youth</a:t>
            </a:r>
            <a:endParaRPr sz="3300"/>
          </a:p>
        </p:txBody>
      </p:sp>
      <p:sp>
        <p:nvSpPr>
          <p:cNvPr id="903" name="Google Shape;903;p43"/>
          <p:cNvSpPr txBox="1">
            <a:spLocks noGrp="1"/>
          </p:cNvSpPr>
          <p:nvPr>
            <p:ph type="title" idx="2"/>
          </p:nvPr>
        </p:nvSpPr>
        <p:spPr>
          <a:xfrm>
            <a:off x="4851105" y="829775"/>
            <a:ext cx="2633400" cy="112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94%</a:t>
            </a:r>
            <a:endParaRPr/>
          </a:p>
        </p:txBody>
      </p:sp>
      <p:sp>
        <p:nvSpPr>
          <p:cNvPr id="904" name="Google Shape;904;p43"/>
          <p:cNvSpPr txBox="1">
            <a:spLocks noGrp="1"/>
          </p:cNvSpPr>
          <p:nvPr>
            <p:ph type="subTitle" idx="1"/>
          </p:nvPr>
        </p:nvSpPr>
        <p:spPr>
          <a:xfrm rot="508">
            <a:off x="4851096" y="2696150"/>
            <a:ext cx="4057500" cy="728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said that recent politics negatively impacted their mental health, according to the Trevor Project’s National Survey on LGBTQ Youth Mental Health in 2021</a:t>
            </a:r>
            <a:endParaRPr/>
          </a:p>
        </p:txBody>
      </p:sp>
      <p:pic>
        <p:nvPicPr>
          <p:cNvPr id="905" name="Google Shape;905;p43"/>
          <p:cNvPicPr preferRelativeResize="0"/>
          <p:nvPr/>
        </p:nvPicPr>
        <p:blipFill rotWithShape="1">
          <a:blip r:embed="rId3">
            <a:alphaModFix/>
          </a:blip>
          <a:srcRect l="25438" r="25433"/>
          <a:stretch/>
        </p:blipFill>
        <p:spPr>
          <a:xfrm>
            <a:off x="1530888" y="733800"/>
            <a:ext cx="2707325" cy="3675877"/>
          </a:xfrm>
          <a:prstGeom prst="rect">
            <a:avLst/>
          </a:prstGeom>
          <a:noFill/>
          <a:ln w="9525" cap="flat" cmpd="sng">
            <a:solidFill>
              <a:schemeClr val="dk1"/>
            </a:solidFill>
            <a:prstDash val="solid"/>
            <a:round/>
            <a:headEnd type="none" w="sm" len="sm"/>
            <a:tailEnd type="none" w="sm" len="sm"/>
          </a:ln>
        </p:spPr>
      </p:pic>
      <p:sp>
        <p:nvSpPr>
          <p:cNvPr id="906" name="Google Shape;906;p43"/>
          <p:cNvSpPr/>
          <p:nvPr/>
        </p:nvSpPr>
        <p:spPr>
          <a:xfrm>
            <a:off x="1319537" y="1327913"/>
            <a:ext cx="420900" cy="4209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3"/>
          <p:cNvSpPr/>
          <p:nvPr/>
        </p:nvSpPr>
        <p:spPr>
          <a:xfrm>
            <a:off x="2948517" y="4182588"/>
            <a:ext cx="420900" cy="420900"/>
          </a:xfrm>
          <a:prstGeom prst="ellipse">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3"/>
          <p:cNvSpPr/>
          <p:nvPr/>
        </p:nvSpPr>
        <p:spPr>
          <a:xfrm>
            <a:off x="1383875" y="1392275"/>
            <a:ext cx="292198" cy="292198"/>
          </a:xfrm>
          <a:custGeom>
            <a:avLst/>
            <a:gdLst/>
            <a:ahLst/>
            <a:cxnLst/>
            <a:rect l="l" t="t" r="r" b="b"/>
            <a:pathLst>
              <a:path w="45925" h="45925" extrusionOk="0">
                <a:moveTo>
                  <a:pt x="12814" y="0"/>
                </a:moveTo>
                <a:lnTo>
                  <a:pt x="12814" y="0"/>
                </a:lnTo>
                <a:cubicBezTo>
                  <a:pt x="15347" y="10305"/>
                  <a:pt x="14817" y="14246"/>
                  <a:pt x="8799" y="14246"/>
                </a:cubicBezTo>
                <a:cubicBezTo>
                  <a:pt x="6622" y="14246"/>
                  <a:pt x="3728" y="13730"/>
                  <a:pt x="0" y="12814"/>
                </a:cubicBezTo>
                <a:lnTo>
                  <a:pt x="0" y="12814"/>
                </a:lnTo>
                <a:cubicBezTo>
                  <a:pt x="14032" y="19015"/>
                  <a:pt x="14032" y="26909"/>
                  <a:pt x="0" y="33110"/>
                </a:cubicBezTo>
                <a:cubicBezTo>
                  <a:pt x="3727" y="32194"/>
                  <a:pt x="6622" y="31679"/>
                  <a:pt x="8799" y="31679"/>
                </a:cubicBezTo>
                <a:cubicBezTo>
                  <a:pt x="14817" y="31679"/>
                  <a:pt x="15347" y="35619"/>
                  <a:pt x="12814" y="45924"/>
                </a:cubicBezTo>
                <a:cubicBezTo>
                  <a:pt x="15915" y="38908"/>
                  <a:pt x="19439" y="35400"/>
                  <a:pt x="22962" y="35400"/>
                </a:cubicBezTo>
                <a:cubicBezTo>
                  <a:pt x="26486" y="35400"/>
                  <a:pt x="30010" y="38908"/>
                  <a:pt x="33111" y="45924"/>
                </a:cubicBezTo>
                <a:cubicBezTo>
                  <a:pt x="30577" y="35619"/>
                  <a:pt x="31107" y="31679"/>
                  <a:pt x="37126" y="31679"/>
                </a:cubicBezTo>
                <a:cubicBezTo>
                  <a:pt x="39303" y="31679"/>
                  <a:pt x="42197" y="32194"/>
                  <a:pt x="45924" y="33110"/>
                </a:cubicBezTo>
                <a:cubicBezTo>
                  <a:pt x="31892" y="26909"/>
                  <a:pt x="31892" y="19015"/>
                  <a:pt x="45924" y="12814"/>
                </a:cubicBezTo>
                <a:lnTo>
                  <a:pt x="45924" y="12814"/>
                </a:lnTo>
                <a:cubicBezTo>
                  <a:pt x="42197" y="13730"/>
                  <a:pt x="39302" y="14246"/>
                  <a:pt x="37126" y="14246"/>
                </a:cubicBezTo>
                <a:cubicBezTo>
                  <a:pt x="31107" y="14246"/>
                  <a:pt x="30577" y="10305"/>
                  <a:pt x="33111" y="0"/>
                </a:cubicBezTo>
                <a:lnTo>
                  <a:pt x="33111" y="0"/>
                </a:lnTo>
                <a:cubicBezTo>
                  <a:pt x="30010" y="7016"/>
                  <a:pt x="26486" y="10524"/>
                  <a:pt x="22962" y="10524"/>
                </a:cubicBezTo>
                <a:cubicBezTo>
                  <a:pt x="19439" y="10524"/>
                  <a:pt x="15915" y="7016"/>
                  <a:pt x="12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3"/>
          <p:cNvSpPr/>
          <p:nvPr/>
        </p:nvSpPr>
        <p:spPr>
          <a:xfrm>
            <a:off x="3008718" y="4206117"/>
            <a:ext cx="300514" cy="373867"/>
          </a:xfrm>
          <a:custGeom>
            <a:avLst/>
            <a:gdLst/>
            <a:ahLst/>
            <a:cxnLst/>
            <a:rect l="l" t="t" r="r" b="b"/>
            <a:pathLst>
              <a:path w="47232" h="58761" extrusionOk="0">
                <a:moveTo>
                  <a:pt x="23617" y="0"/>
                </a:moveTo>
                <a:cubicBezTo>
                  <a:pt x="22723" y="10902"/>
                  <a:pt x="21900" y="17404"/>
                  <a:pt x="19569" y="21488"/>
                </a:cubicBezTo>
                <a:cubicBezTo>
                  <a:pt x="17655" y="20353"/>
                  <a:pt x="15481" y="18448"/>
                  <a:pt x="12709" y="15762"/>
                </a:cubicBezTo>
                <a:cubicBezTo>
                  <a:pt x="12665" y="15720"/>
                  <a:pt x="12619" y="15702"/>
                  <a:pt x="12574" y="15702"/>
                </a:cubicBezTo>
                <a:cubicBezTo>
                  <a:pt x="12407" y="15702"/>
                  <a:pt x="12270" y="15955"/>
                  <a:pt x="12401" y="16155"/>
                </a:cubicBezTo>
                <a:cubicBezTo>
                  <a:pt x="14600" y="19495"/>
                  <a:pt x="16178" y="22129"/>
                  <a:pt x="17139" y="24458"/>
                </a:cubicBezTo>
                <a:cubicBezTo>
                  <a:pt x="13850" y="27273"/>
                  <a:pt x="8647" y="28281"/>
                  <a:pt x="1" y="29380"/>
                </a:cubicBezTo>
                <a:cubicBezTo>
                  <a:pt x="8764" y="30494"/>
                  <a:pt x="13992" y="31514"/>
                  <a:pt x="17273" y="34417"/>
                </a:cubicBezTo>
                <a:cubicBezTo>
                  <a:pt x="16362" y="36798"/>
                  <a:pt x="14829" y="39501"/>
                  <a:pt x="12671" y="42950"/>
                </a:cubicBezTo>
                <a:cubicBezTo>
                  <a:pt x="12545" y="43153"/>
                  <a:pt x="12683" y="43400"/>
                  <a:pt x="12848" y="43400"/>
                </a:cubicBezTo>
                <a:cubicBezTo>
                  <a:pt x="12894" y="43400"/>
                  <a:pt x="12942" y="43380"/>
                  <a:pt x="12987" y="43334"/>
                </a:cubicBezTo>
                <a:cubicBezTo>
                  <a:pt x="15672" y="40598"/>
                  <a:pt x="17788" y="38638"/>
                  <a:pt x="19662" y="37440"/>
                </a:cubicBezTo>
                <a:cubicBezTo>
                  <a:pt x="21922" y="41532"/>
                  <a:pt x="22736" y="48005"/>
                  <a:pt x="23617" y="58760"/>
                </a:cubicBezTo>
                <a:cubicBezTo>
                  <a:pt x="24512" y="47860"/>
                  <a:pt x="25333" y="41358"/>
                  <a:pt x="27664" y="37275"/>
                </a:cubicBezTo>
                <a:cubicBezTo>
                  <a:pt x="29577" y="38408"/>
                  <a:pt x="31751" y="40315"/>
                  <a:pt x="34523" y="43000"/>
                </a:cubicBezTo>
                <a:cubicBezTo>
                  <a:pt x="34567" y="43042"/>
                  <a:pt x="34614" y="43060"/>
                  <a:pt x="34658" y="43060"/>
                </a:cubicBezTo>
                <a:cubicBezTo>
                  <a:pt x="34825" y="43060"/>
                  <a:pt x="34962" y="42807"/>
                  <a:pt x="34832" y="42607"/>
                </a:cubicBezTo>
                <a:cubicBezTo>
                  <a:pt x="32634" y="39267"/>
                  <a:pt x="31056" y="36633"/>
                  <a:pt x="30093" y="34303"/>
                </a:cubicBezTo>
                <a:cubicBezTo>
                  <a:pt x="33382" y="31489"/>
                  <a:pt x="38587" y="30481"/>
                  <a:pt x="47231" y="29381"/>
                </a:cubicBezTo>
                <a:cubicBezTo>
                  <a:pt x="38471" y="28268"/>
                  <a:pt x="33243" y="27247"/>
                  <a:pt x="29962" y="24345"/>
                </a:cubicBezTo>
                <a:cubicBezTo>
                  <a:pt x="30872" y="21964"/>
                  <a:pt x="32404" y="19261"/>
                  <a:pt x="34563" y="15812"/>
                </a:cubicBezTo>
                <a:cubicBezTo>
                  <a:pt x="34690" y="15609"/>
                  <a:pt x="34551" y="15363"/>
                  <a:pt x="34387" y="15363"/>
                </a:cubicBezTo>
                <a:cubicBezTo>
                  <a:pt x="34341" y="15363"/>
                  <a:pt x="34293" y="15382"/>
                  <a:pt x="34248" y="15428"/>
                </a:cubicBezTo>
                <a:cubicBezTo>
                  <a:pt x="31563" y="18164"/>
                  <a:pt x="29446" y="20125"/>
                  <a:pt x="27573" y="21323"/>
                </a:cubicBezTo>
                <a:cubicBezTo>
                  <a:pt x="25311" y="17231"/>
                  <a:pt x="24499" y="10757"/>
                  <a:pt x="23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sp>
        <p:nvSpPr>
          <p:cNvPr id="914" name="Google Shape;914;p44"/>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COVID-19-related Statistics</a:t>
            </a:r>
            <a:endParaRPr/>
          </a:p>
        </p:txBody>
      </p:sp>
      <p:sp>
        <p:nvSpPr>
          <p:cNvPr id="915" name="Google Shape;915;p44"/>
          <p:cNvSpPr txBox="1">
            <a:spLocks noGrp="1"/>
          </p:cNvSpPr>
          <p:nvPr>
            <p:ph type="title" idx="2"/>
          </p:nvPr>
        </p:nvSpPr>
        <p:spPr>
          <a:xfrm>
            <a:off x="720025" y="1249625"/>
            <a:ext cx="2867100" cy="555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2100"/>
              <a:t>Future</a:t>
            </a:r>
            <a:endParaRPr sz="2100"/>
          </a:p>
        </p:txBody>
      </p:sp>
      <p:sp>
        <p:nvSpPr>
          <p:cNvPr id="916" name="Google Shape;916;p44"/>
          <p:cNvSpPr txBox="1">
            <a:spLocks noGrp="1"/>
          </p:cNvSpPr>
          <p:nvPr>
            <p:ph type="subTitle" idx="1"/>
          </p:nvPr>
        </p:nvSpPr>
        <p:spPr>
          <a:xfrm>
            <a:off x="720025" y="1625363"/>
            <a:ext cx="2867100" cy="750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1500"/>
              <a:t>Amid the ongoing COVID-19 pandemic, 63% of LGBTQ youth, including 71% of transgender and nonbinary youth, feel scared about the future</a:t>
            </a:r>
            <a:endParaRPr sz="1500"/>
          </a:p>
        </p:txBody>
      </p:sp>
      <p:sp>
        <p:nvSpPr>
          <p:cNvPr id="917" name="Google Shape;917;p44"/>
          <p:cNvSpPr txBox="1">
            <a:spLocks noGrp="1"/>
          </p:cNvSpPr>
          <p:nvPr>
            <p:ph type="title" idx="3"/>
          </p:nvPr>
        </p:nvSpPr>
        <p:spPr>
          <a:xfrm>
            <a:off x="5556900" y="1249640"/>
            <a:ext cx="3451800" cy="55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a:t>Schooling</a:t>
            </a:r>
            <a:endParaRPr sz="2100"/>
          </a:p>
        </p:txBody>
      </p:sp>
      <p:sp>
        <p:nvSpPr>
          <p:cNvPr id="918" name="Google Shape;918;p44"/>
          <p:cNvSpPr txBox="1">
            <a:spLocks noGrp="1"/>
          </p:cNvSpPr>
          <p:nvPr>
            <p:ph type="subTitle" idx="4"/>
          </p:nvPr>
        </p:nvSpPr>
        <p:spPr>
          <a:xfrm>
            <a:off x="5556900" y="1625363"/>
            <a:ext cx="2867100" cy="75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500"/>
              <a:t>anxiety about in-person learning (46%); feeling stressed (50%) and nervous (40%) about the 2021-2022 school year</a:t>
            </a:r>
            <a:endParaRPr sz="1500"/>
          </a:p>
        </p:txBody>
      </p:sp>
      <p:sp>
        <p:nvSpPr>
          <p:cNvPr id="919" name="Google Shape;919;p44"/>
          <p:cNvSpPr txBox="1">
            <a:spLocks noGrp="1"/>
          </p:cNvSpPr>
          <p:nvPr>
            <p:ph type="title" idx="5"/>
          </p:nvPr>
        </p:nvSpPr>
        <p:spPr>
          <a:xfrm>
            <a:off x="49925" y="3125061"/>
            <a:ext cx="3537300" cy="5559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en" sz="2100"/>
              <a:t>Mental health</a:t>
            </a:r>
            <a:endParaRPr sz="2100"/>
          </a:p>
          <a:p>
            <a:pPr marL="0" lvl="0" indent="0" algn="r" rtl="0">
              <a:spcBef>
                <a:spcPts val="0"/>
              </a:spcBef>
              <a:spcAft>
                <a:spcPts val="0"/>
              </a:spcAft>
              <a:buNone/>
            </a:pPr>
            <a:endParaRPr sz="2100"/>
          </a:p>
        </p:txBody>
      </p:sp>
      <p:sp>
        <p:nvSpPr>
          <p:cNvPr id="920" name="Google Shape;920;p44"/>
          <p:cNvSpPr txBox="1">
            <a:spLocks noGrp="1"/>
          </p:cNvSpPr>
          <p:nvPr>
            <p:ph type="subTitle" idx="6"/>
          </p:nvPr>
        </p:nvSpPr>
        <p:spPr>
          <a:xfrm>
            <a:off x="-39950" y="3500813"/>
            <a:ext cx="3627000" cy="750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1500"/>
              <a:t>Youth disproportionately reported (53%) having difficulty getting mental health care compared to cisgender LGBQ youth (28%) and the overall sample (39%)</a:t>
            </a:r>
            <a:endParaRPr sz="1500"/>
          </a:p>
        </p:txBody>
      </p:sp>
      <p:sp>
        <p:nvSpPr>
          <p:cNvPr id="921" name="Google Shape;921;p44"/>
          <p:cNvSpPr txBox="1">
            <a:spLocks noGrp="1"/>
          </p:cNvSpPr>
          <p:nvPr>
            <p:ph type="title" idx="7"/>
          </p:nvPr>
        </p:nvSpPr>
        <p:spPr>
          <a:xfrm>
            <a:off x="5556877" y="3125061"/>
            <a:ext cx="2867100" cy="555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a:t>Financial status</a:t>
            </a:r>
            <a:endParaRPr sz="2100"/>
          </a:p>
        </p:txBody>
      </p:sp>
      <p:sp>
        <p:nvSpPr>
          <p:cNvPr id="922" name="Google Shape;922;p44"/>
          <p:cNvSpPr txBox="1">
            <a:spLocks noGrp="1"/>
          </p:cNvSpPr>
          <p:nvPr>
            <p:ph type="subTitle" idx="8"/>
          </p:nvPr>
        </p:nvSpPr>
        <p:spPr>
          <a:xfrm>
            <a:off x="5556900" y="3500813"/>
            <a:ext cx="3381900" cy="75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a:t>More than 1 in 3 LGBTQ youth said they struggle to afford the things they need</a:t>
            </a:r>
            <a:endParaRPr sz="1500"/>
          </a:p>
        </p:txBody>
      </p:sp>
      <p:sp>
        <p:nvSpPr>
          <p:cNvPr id="923" name="Google Shape;923;p44"/>
          <p:cNvSpPr/>
          <p:nvPr/>
        </p:nvSpPr>
        <p:spPr>
          <a:xfrm>
            <a:off x="3652181" y="1271784"/>
            <a:ext cx="607800" cy="555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924" name="Google Shape;924;p44"/>
          <p:cNvSpPr/>
          <p:nvPr/>
        </p:nvSpPr>
        <p:spPr>
          <a:xfrm>
            <a:off x="4884031" y="1271784"/>
            <a:ext cx="607800" cy="555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925" name="Google Shape;925;p44"/>
          <p:cNvSpPr/>
          <p:nvPr/>
        </p:nvSpPr>
        <p:spPr>
          <a:xfrm>
            <a:off x="3652181" y="3147206"/>
            <a:ext cx="607800" cy="555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926" name="Google Shape;926;p44"/>
          <p:cNvSpPr/>
          <p:nvPr/>
        </p:nvSpPr>
        <p:spPr>
          <a:xfrm>
            <a:off x="4884031" y="3147206"/>
            <a:ext cx="607800" cy="5559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grpSp>
        <p:nvGrpSpPr>
          <p:cNvPr id="927" name="Google Shape;927;p44"/>
          <p:cNvGrpSpPr/>
          <p:nvPr/>
        </p:nvGrpSpPr>
        <p:grpSpPr>
          <a:xfrm>
            <a:off x="5040392" y="1352807"/>
            <a:ext cx="295077" cy="393742"/>
            <a:chOff x="1811050" y="3188075"/>
            <a:chExt cx="261825" cy="295425"/>
          </a:xfrm>
        </p:grpSpPr>
        <p:sp>
          <p:nvSpPr>
            <p:cNvPr id="928" name="Google Shape;928;p44"/>
            <p:cNvSpPr/>
            <p:nvPr/>
          </p:nvSpPr>
          <p:spPr>
            <a:xfrm>
              <a:off x="1911675" y="3364400"/>
              <a:ext cx="60575" cy="119100"/>
            </a:xfrm>
            <a:custGeom>
              <a:avLst/>
              <a:gdLst/>
              <a:ahLst/>
              <a:cxnLst/>
              <a:rect l="l" t="t" r="r" b="b"/>
              <a:pathLst>
                <a:path w="2423" h="4764" extrusionOk="0">
                  <a:moveTo>
                    <a:pt x="0" y="1"/>
                  </a:moveTo>
                  <a:lnTo>
                    <a:pt x="0" y="4764"/>
                  </a:lnTo>
                  <a:lnTo>
                    <a:pt x="866" y="4764"/>
                  </a:lnTo>
                  <a:lnTo>
                    <a:pt x="866" y="1232"/>
                  </a:lnTo>
                  <a:lnTo>
                    <a:pt x="1559" y="1232"/>
                  </a:lnTo>
                  <a:lnTo>
                    <a:pt x="1559" y="4764"/>
                  </a:lnTo>
                  <a:lnTo>
                    <a:pt x="2423" y="4764"/>
                  </a:lnTo>
                  <a:lnTo>
                    <a:pt x="24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929" name="Google Shape;929;p44"/>
            <p:cNvSpPr/>
            <p:nvPr/>
          </p:nvSpPr>
          <p:spPr>
            <a:xfrm>
              <a:off x="1989525" y="3364400"/>
              <a:ext cx="60650" cy="119100"/>
            </a:xfrm>
            <a:custGeom>
              <a:avLst/>
              <a:gdLst/>
              <a:ahLst/>
              <a:cxnLst/>
              <a:rect l="l" t="t" r="r" b="b"/>
              <a:pathLst>
                <a:path w="2426" h="4764" extrusionOk="0">
                  <a:moveTo>
                    <a:pt x="1" y="1"/>
                  </a:moveTo>
                  <a:lnTo>
                    <a:pt x="1" y="4764"/>
                  </a:lnTo>
                  <a:lnTo>
                    <a:pt x="867" y="4764"/>
                  </a:lnTo>
                  <a:lnTo>
                    <a:pt x="867" y="1232"/>
                  </a:lnTo>
                  <a:lnTo>
                    <a:pt x="1559" y="1232"/>
                  </a:lnTo>
                  <a:lnTo>
                    <a:pt x="1559" y="4764"/>
                  </a:lnTo>
                  <a:lnTo>
                    <a:pt x="2425" y="4764"/>
                  </a:lnTo>
                  <a:lnTo>
                    <a:pt x="24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930" name="Google Shape;930;p44"/>
            <p:cNvSpPr/>
            <p:nvPr/>
          </p:nvSpPr>
          <p:spPr>
            <a:xfrm>
              <a:off x="1833725" y="3364400"/>
              <a:ext cx="60625" cy="119100"/>
            </a:xfrm>
            <a:custGeom>
              <a:avLst/>
              <a:gdLst/>
              <a:ahLst/>
              <a:cxnLst/>
              <a:rect l="l" t="t" r="r" b="b"/>
              <a:pathLst>
                <a:path w="2425" h="4764" extrusionOk="0">
                  <a:moveTo>
                    <a:pt x="0" y="1"/>
                  </a:moveTo>
                  <a:lnTo>
                    <a:pt x="0" y="4764"/>
                  </a:lnTo>
                  <a:lnTo>
                    <a:pt x="866" y="4764"/>
                  </a:lnTo>
                  <a:lnTo>
                    <a:pt x="866" y="1232"/>
                  </a:lnTo>
                  <a:lnTo>
                    <a:pt x="1558" y="1232"/>
                  </a:lnTo>
                  <a:lnTo>
                    <a:pt x="1558" y="4764"/>
                  </a:lnTo>
                  <a:lnTo>
                    <a:pt x="2424" y="4764"/>
                  </a:lnTo>
                  <a:lnTo>
                    <a:pt x="24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931" name="Google Shape;931;p44"/>
            <p:cNvSpPr/>
            <p:nvPr/>
          </p:nvSpPr>
          <p:spPr>
            <a:xfrm>
              <a:off x="1889000" y="3188075"/>
              <a:ext cx="105950" cy="159050"/>
            </a:xfrm>
            <a:custGeom>
              <a:avLst/>
              <a:gdLst/>
              <a:ahLst/>
              <a:cxnLst/>
              <a:rect l="l" t="t" r="r" b="b"/>
              <a:pathLst>
                <a:path w="4238" h="6362" extrusionOk="0">
                  <a:moveTo>
                    <a:pt x="2119" y="1"/>
                  </a:moveTo>
                  <a:cubicBezTo>
                    <a:pt x="1446" y="1"/>
                    <a:pt x="902" y="546"/>
                    <a:pt x="902" y="1218"/>
                  </a:cubicBezTo>
                  <a:cubicBezTo>
                    <a:pt x="902" y="1792"/>
                    <a:pt x="1299" y="2272"/>
                    <a:pt x="1834" y="2399"/>
                  </a:cubicBezTo>
                  <a:cubicBezTo>
                    <a:pt x="948" y="2530"/>
                    <a:pt x="241" y="3267"/>
                    <a:pt x="169" y="4183"/>
                  </a:cubicBezTo>
                  <a:lnTo>
                    <a:pt x="1" y="6361"/>
                  </a:lnTo>
                  <a:lnTo>
                    <a:pt x="4238" y="6361"/>
                  </a:lnTo>
                  <a:lnTo>
                    <a:pt x="4068" y="4183"/>
                  </a:lnTo>
                  <a:cubicBezTo>
                    <a:pt x="3998" y="3267"/>
                    <a:pt x="3289" y="2530"/>
                    <a:pt x="2403" y="2399"/>
                  </a:cubicBezTo>
                  <a:cubicBezTo>
                    <a:pt x="2938" y="2270"/>
                    <a:pt x="3335" y="1790"/>
                    <a:pt x="3335" y="1218"/>
                  </a:cubicBezTo>
                  <a:cubicBezTo>
                    <a:pt x="3335" y="546"/>
                    <a:pt x="2791" y="1"/>
                    <a:pt x="2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932" name="Google Shape;932;p44"/>
            <p:cNvSpPr/>
            <p:nvPr/>
          </p:nvSpPr>
          <p:spPr>
            <a:xfrm>
              <a:off x="1989500" y="3188075"/>
              <a:ext cx="83375" cy="159050"/>
            </a:xfrm>
            <a:custGeom>
              <a:avLst/>
              <a:gdLst/>
              <a:ahLst/>
              <a:cxnLst/>
              <a:rect l="l" t="t" r="r" b="b"/>
              <a:pathLst>
                <a:path w="3335" h="6362" extrusionOk="0">
                  <a:moveTo>
                    <a:pt x="1217" y="1"/>
                  </a:moveTo>
                  <a:cubicBezTo>
                    <a:pt x="545" y="1"/>
                    <a:pt x="0" y="546"/>
                    <a:pt x="0" y="1218"/>
                  </a:cubicBezTo>
                  <a:cubicBezTo>
                    <a:pt x="0" y="1792"/>
                    <a:pt x="397" y="2272"/>
                    <a:pt x="932" y="2397"/>
                  </a:cubicBezTo>
                  <a:cubicBezTo>
                    <a:pt x="657" y="2440"/>
                    <a:pt x="399" y="2540"/>
                    <a:pt x="172" y="2684"/>
                  </a:cubicBezTo>
                  <a:cubicBezTo>
                    <a:pt x="499" y="3095"/>
                    <a:pt x="698" y="3596"/>
                    <a:pt x="739" y="4129"/>
                  </a:cubicBezTo>
                  <a:lnTo>
                    <a:pt x="912" y="6361"/>
                  </a:lnTo>
                  <a:lnTo>
                    <a:pt x="3334" y="6361"/>
                  </a:lnTo>
                  <a:lnTo>
                    <a:pt x="3166" y="4183"/>
                  </a:lnTo>
                  <a:cubicBezTo>
                    <a:pt x="3094" y="3267"/>
                    <a:pt x="2387" y="2530"/>
                    <a:pt x="1501" y="2397"/>
                  </a:cubicBezTo>
                  <a:cubicBezTo>
                    <a:pt x="2037" y="2268"/>
                    <a:pt x="2433" y="1790"/>
                    <a:pt x="2433" y="1218"/>
                  </a:cubicBezTo>
                  <a:cubicBezTo>
                    <a:pt x="2433" y="546"/>
                    <a:pt x="1889" y="1"/>
                    <a:pt x="12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933" name="Google Shape;933;p44"/>
            <p:cNvSpPr/>
            <p:nvPr/>
          </p:nvSpPr>
          <p:spPr>
            <a:xfrm>
              <a:off x="1811050" y="3188075"/>
              <a:ext cx="83375" cy="159050"/>
            </a:xfrm>
            <a:custGeom>
              <a:avLst/>
              <a:gdLst/>
              <a:ahLst/>
              <a:cxnLst/>
              <a:rect l="l" t="t" r="r" b="b"/>
              <a:pathLst>
                <a:path w="3335" h="6362" extrusionOk="0">
                  <a:moveTo>
                    <a:pt x="2118" y="1"/>
                  </a:moveTo>
                  <a:cubicBezTo>
                    <a:pt x="1448" y="1"/>
                    <a:pt x="903" y="546"/>
                    <a:pt x="903" y="1218"/>
                  </a:cubicBezTo>
                  <a:cubicBezTo>
                    <a:pt x="903" y="1792"/>
                    <a:pt x="1300" y="2272"/>
                    <a:pt x="1836" y="2397"/>
                  </a:cubicBezTo>
                  <a:cubicBezTo>
                    <a:pt x="950" y="2530"/>
                    <a:pt x="241" y="3267"/>
                    <a:pt x="169" y="4183"/>
                  </a:cubicBezTo>
                  <a:lnTo>
                    <a:pt x="1" y="6361"/>
                  </a:lnTo>
                  <a:lnTo>
                    <a:pt x="2423" y="6361"/>
                  </a:lnTo>
                  <a:lnTo>
                    <a:pt x="2596" y="4129"/>
                  </a:lnTo>
                  <a:cubicBezTo>
                    <a:pt x="2639" y="3596"/>
                    <a:pt x="2836" y="3095"/>
                    <a:pt x="3165" y="2684"/>
                  </a:cubicBezTo>
                  <a:cubicBezTo>
                    <a:pt x="2938" y="2540"/>
                    <a:pt x="2679" y="2440"/>
                    <a:pt x="2403" y="2397"/>
                  </a:cubicBezTo>
                  <a:cubicBezTo>
                    <a:pt x="2938" y="2272"/>
                    <a:pt x="3335" y="1790"/>
                    <a:pt x="3335" y="1218"/>
                  </a:cubicBezTo>
                  <a:cubicBezTo>
                    <a:pt x="3335" y="546"/>
                    <a:pt x="2790" y="1"/>
                    <a:pt x="2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grpSp>
      <p:grpSp>
        <p:nvGrpSpPr>
          <p:cNvPr id="934" name="Google Shape;934;p44"/>
          <p:cNvGrpSpPr/>
          <p:nvPr/>
        </p:nvGrpSpPr>
        <p:grpSpPr>
          <a:xfrm>
            <a:off x="3789598" y="1380463"/>
            <a:ext cx="332944" cy="393713"/>
            <a:chOff x="5666075" y="2661775"/>
            <a:chExt cx="295425" cy="295425"/>
          </a:xfrm>
        </p:grpSpPr>
        <p:sp>
          <p:nvSpPr>
            <p:cNvPr id="935" name="Google Shape;935;p44"/>
            <p:cNvSpPr/>
            <p:nvPr/>
          </p:nvSpPr>
          <p:spPr>
            <a:xfrm>
              <a:off x="5865225" y="2661775"/>
              <a:ext cx="96275" cy="82500"/>
            </a:xfrm>
            <a:custGeom>
              <a:avLst/>
              <a:gdLst/>
              <a:ahLst/>
              <a:cxnLst/>
              <a:rect l="l" t="t" r="r" b="b"/>
              <a:pathLst>
                <a:path w="3851" h="3300" extrusionOk="0">
                  <a:moveTo>
                    <a:pt x="1099" y="1"/>
                  </a:moveTo>
                  <a:cubicBezTo>
                    <a:pt x="494" y="1"/>
                    <a:pt x="1" y="493"/>
                    <a:pt x="1" y="1099"/>
                  </a:cubicBezTo>
                  <a:cubicBezTo>
                    <a:pt x="1" y="1705"/>
                    <a:pt x="516" y="2415"/>
                    <a:pt x="1926" y="3300"/>
                  </a:cubicBezTo>
                  <a:cubicBezTo>
                    <a:pt x="3337" y="2417"/>
                    <a:pt x="3850" y="1705"/>
                    <a:pt x="3850" y="1099"/>
                  </a:cubicBezTo>
                  <a:cubicBezTo>
                    <a:pt x="3850" y="493"/>
                    <a:pt x="3359" y="1"/>
                    <a:pt x="2752" y="1"/>
                  </a:cubicBezTo>
                  <a:cubicBezTo>
                    <a:pt x="2423" y="1"/>
                    <a:pt x="2128" y="146"/>
                    <a:pt x="1926" y="377"/>
                  </a:cubicBezTo>
                  <a:cubicBezTo>
                    <a:pt x="1725" y="146"/>
                    <a:pt x="1430" y="1"/>
                    <a:pt x="10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936" name="Google Shape;936;p44"/>
            <p:cNvSpPr/>
            <p:nvPr/>
          </p:nvSpPr>
          <p:spPr>
            <a:xfrm>
              <a:off x="5822500" y="2679450"/>
              <a:ext cx="129200" cy="121175"/>
            </a:xfrm>
            <a:custGeom>
              <a:avLst/>
              <a:gdLst/>
              <a:ahLst/>
              <a:cxnLst/>
              <a:rect l="l" t="t" r="r" b="b"/>
              <a:pathLst>
                <a:path w="5168" h="4847" extrusionOk="0">
                  <a:moveTo>
                    <a:pt x="0" y="1"/>
                  </a:moveTo>
                  <a:lnTo>
                    <a:pt x="0" y="1332"/>
                  </a:lnTo>
                  <a:lnTo>
                    <a:pt x="744" y="2074"/>
                  </a:lnTo>
                  <a:lnTo>
                    <a:pt x="744" y="3326"/>
                  </a:lnTo>
                  <a:lnTo>
                    <a:pt x="2230" y="3326"/>
                  </a:lnTo>
                  <a:lnTo>
                    <a:pt x="2230" y="4847"/>
                  </a:lnTo>
                  <a:lnTo>
                    <a:pt x="5168" y="4847"/>
                  </a:lnTo>
                  <a:cubicBezTo>
                    <a:pt x="5077" y="4127"/>
                    <a:pt x="4848" y="3451"/>
                    <a:pt x="4511" y="2844"/>
                  </a:cubicBezTo>
                  <a:cubicBezTo>
                    <a:pt x="4354" y="2955"/>
                    <a:pt x="4184" y="3065"/>
                    <a:pt x="4005" y="3178"/>
                  </a:cubicBezTo>
                  <a:lnTo>
                    <a:pt x="3637" y="3409"/>
                  </a:lnTo>
                  <a:lnTo>
                    <a:pt x="3270" y="3178"/>
                  </a:lnTo>
                  <a:cubicBezTo>
                    <a:pt x="2526" y="2713"/>
                    <a:pt x="1985" y="2271"/>
                    <a:pt x="1616" y="1832"/>
                  </a:cubicBezTo>
                  <a:cubicBezTo>
                    <a:pt x="1221" y="1361"/>
                    <a:pt x="1021" y="878"/>
                    <a:pt x="1021" y="392"/>
                  </a:cubicBezTo>
                  <a:cubicBezTo>
                    <a:pt x="1021" y="314"/>
                    <a:pt x="1025" y="239"/>
                    <a:pt x="1036" y="163"/>
                  </a:cubicBezTo>
                  <a:cubicBezTo>
                    <a:pt x="702" y="78"/>
                    <a:pt x="357" y="2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937" name="Google Shape;937;p44"/>
            <p:cNvSpPr/>
            <p:nvPr/>
          </p:nvSpPr>
          <p:spPr>
            <a:xfrm>
              <a:off x="5666075" y="2661775"/>
              <a:ext cx="96250" cy="82500"/>
            </a:xfrm>
            <a:custGeom>
              <a:avLst/>
              <a:gdLst/>
              <a:ahLst/>
              <a:cxnLst/>
              <a:rect l="l" t="t" r="r" b="b"/>
              <a:pathLst>
                <a:path w="3850" h="3300" extrusionOk="0">
                  <a:moveTo>
                    <a:pt x="1099" y="1"/>
                  </a:moveTo>
                  <a:cubicBezTo>
                    <a:pt x="493" y="1"/>
                    <a:pt x="0" y="493"/>
                    <a:pt x="0" y="1099"/>
                  </a:cubicBezTo>
                  <a:cubicBezTo>
                    <a:pt x="0" y="1705"/>
                    <a:pt x="515" y="2415"/>
                    <a:pt x="1926" y="3300"/>
                  </a:cubicBezTo>
                  <a:cubicBezTo>
                    <a:pt x="3336" y="2417"/>
                    <a:pt x="3850" y="1705"/>
                    <a:pt x="3850" y="1099"/>
                  </a:cubicBezTo>
                  <a:cubicBezTo>
                    <a:pt x="3850" y="493"/>
                    <a:pt x="3359" y="1"/>
                    <a:pt x="2751" y="1"/>
                  </a:cubicBezTo>
                  <a:cubicBezTo>
                    <a:pt x="2423" y="1"/>
                    <a:pt x="2125" y="146"/>
                    <a:pt x="1926" y="377"/>
                  </a:cubicBezTo>
                  <a:cubicBezTo>
                    <a:pt x="1725" y="146"/>
                    <a:pt x="1429" y="1"/>
                    <a:pt x="10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938" name="Google Shape;938;p44"/>
            <p:cNvSpPr/>
            <p:nvPr/>
          </p:nvSpPr>
          <p:spPr>
            <a:xfrm>
              <a:off x="5696200" y="2679400"/>
              <a:ext cx="256650" cy="270050"/>
            </a:xfrm>
            <a:custGeom>
              <a:avLst/>
              <a:gdLst/>
              <a:ahLst/>
              <a:cxnLst/>
              <a:rect l="l" t="t" r="r" b="b"/>
              <a:pathLst>
                <a:path w="10266" h="10802" extrusionOk="0">
                  <a:moveTo>
                    <a:pt x="4358" y="1"/>
                  </a:moveTo>
                  <a:cubicBezTo>
                    <a:pt x="4002" y="21"/>
                    <a:pt x="3656" y="78"/>
                    <a:pt x="3322" y="163"/>
                  </a:cubicBezTo>
                  <a:cubicBezTo>
                    <a:pt x="3331" y="237"/>
                    <a:pt x="3337" y="316"/>
                    <a:pt x="3337" y="392"/>
                  </a:cubicBezTo>
                  <a:cubicBezTo>
                    <a:pt x="3337" y="878"/>
                    <a:pt x="3138" y="1361"/>
                    <a:pt x="2743" y="1832"/>
                  </a:cubicBezTo>
                  <a:cubicBezTo>
                    <a:pt x="2615" y="1985"/>
                    <a:pt x="2466" y="2139"/>
                    <a:pt x="2292" y="2292"/>
                  </a:cubicBezTo>
                  <a:lnTo>
                    <a:pt x="3564" y="3564"/>
                  </a:lnTo>
                  <a:lnTo>
                    <a:pt x="3564" y="5338"/>
                  </a:lnTo>
                  <a:lnTo>
                    <a:pt x="2078" y="6824"/>
                  </a:lnTo>
                  <a:lnTo>
                    <a:pt x="2078" y="8514"/>
                  </a:lnTo>
                  <a:lnTo>
                    <a:pt x="1" y="8514"/>
                  </a:lnTo>
                  <a:cubicBezTo>
                    <a:pt x="666" y="9568"/>
                    <a:pt x="1675" y="10382"/>
                    <a:pt x="2874" y="10801"/>
                  </a:cubicBezTo>
                  <a:lnTo>
                    <a:pt x="2874" y="9513"/>
                  </a:lnTo>
                  <a:lnTo>
                    <a:pt x="4563" y="7823"/>
                  </a:lnTo>
                  <a:lnTo>
                    <a:pt x="5846" y="7823"/>
                  </a:lnTo>
                  <a:lnTo>
                    <a:pt x="5846" y="6337"/>
                  </a:lnTo>
                  <a:lnTo>
                    <a:pt x="7822" y="6337"/>
                  </a:lnTo>
                  <a:lnTo>
                    <a:pt x="9308" y="7823"/>
                  </a:lnTo>
                  <a:lnTo>
                    <a:pt x="9780" y="7823"/>
                  </a:lnTo>
                  <a:cubicBezTo>
                    <a:pt x="10092" y="7131"/>
                    <a:pt x="10266" y="6361"/>
                    <a:pt x="10266" y="5552"/>
                  </a:cubicBezTo>
                  <a:lnTo>
                    <a:pt x="10266" y="5543"/>
                  </a:lnTo>
                  <a:lnTo>
                    <a:pt x="6586" y="5541"/>
                  </a:lnTo>
                  <a:lnTo>
                    <a:pt x="6586" y="4020"/>
                  </a:lnTo>
                  <a:lnTo>
                    <a:pt x="5100" y="4020"/>
                  </a:lnTo>
                  <a:lnTo>
                    <a:pt x="5100" y="2364"/>
                  </a:lnTo>
                  <a:lnTo>
                    <a:pt x="4358" y="1620"/>
                  </a:lnTo>
                  <a:lnTo>
                    <a:pt x="43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939" name="Google Shape;939;p44"/>
            <p:cNvSpPr/>
            <p:nvPr/>
          </p:nvSpPr>
          <p:spPr>
            <a:xfrm>
              <a:off x="5784700" y="2855125"/>
              <a:ext cx="146800" cy="102075"/>
            </a:xfrm>
            <a:custGeom>
              <a:avLst/>
              <a:gdLst/>
              <a:ahLst/>
              <a:cxnLst/>
              <a:rect l="l" t="t" r="r" b="b"/>
              <a:pathLst>
                <a:path w="5872" h="4083" extrusionOk="0">
                  <a:moveTo>
                    <a:pt x="2998" y="0"/>
                  </a:moveTo>
                  <a:lnTo>
                    <a:pt x="2998" y="1487"/>
                  </a:lnTo>
                  <a:lnTo>
                    <a:pt x="1309" y="1487"/>
                  </a:lnTo>
                  <a:lnTo>
                    <a:pt x="26" y="2770"/>
                  </a:lnTo>
                  <a:lnTo>
                    <a:pt x="26" y="3960"/>
                  </a:lnTo>
                  <a:lnTo>
                    <a:pt x="0" y="3960"/>
                  </a:lnTo>
                  <a:cubicBezTo>
                    <a:pt x="377" y="4042"/>
                    <a:pt x="766" y="4082"/>
                    <a:pt x="1165" y="4082"/>
                  </a:cubicBezTo>
                  <a:cubicBezTo>
                    <a:pt x="3148" y="4082"/>
                    <a:pt x="4887" y="3047"/>
                    <a:pt x="5871" y="1487"/>
                  </a:cubicBezTo>
                  <a:lnTo>
                    <a:pt x="5482" y="1487"/>
                  </a:lnTo>
                  <a:lnTo>
                    <a:pt x="399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940" name="Google Shape;940;p44"/>
            <p:cNvSpPr/>
            <p:nvPr/>
          </p:nvSpPr>
          <p:spPr>
            <a:xfrm>
              <a:off x="5674850" y="2747775"/>
              <a:ext cx="93150" cy="127275"/>
            </a:xfrm>
            <a:custGeom>
              <a:avLst/>
              <a:gdLst/>
              <a:ahLst/>
              <a:cxnLst/>
              <a:rect l="l" t="t" r="r" b="b"/>
              <a:pathLst>
                <a:path w="3726" h="5091" extrusionOk="0">
                  <a:moveTo>
                    <a:pt x="2605" y="0"/>
                  </a:moveTo>
                  <a:cubicBezTo>
                    <a:pt x="2406" y="148"/>
                    <a:pt x="2186" y="295"/>
                    <a:pt x="1942" y="447"/>
                  </a:cubicBezTo>
                  <a:lnTo>
                    <a:pt x="1575" y="678"/>
                  </a:lnTo>
                  <a:lnTo>
                    <a:pt x="1208" y="447"/>
                  </a:lnTo>
                  <a:cubicBezTo>
                    <a:pt x="1028" y="334"/>
                    <a:pt x="859" y="223"/>
                    <a:pt x="702" y="113"/>
                  </a:cubicBezTo>
                  <a:cubicBezTo>
                    <a:pt x="255" y="914"/>
                    <a:pt x="0" y="1837"/>
                    <a:pt x="0" y="2819"/>
                  </a:cubicBezTo>
                  <a:cubicBezTo>
                    <a:pt x="0" y="3630"/>
                    <a:pt x="174" y="4398"/>
                    <a:pt x="486" y="5090"/>
                  </a:cubicBezTo>
                  <a:lnTo>
                    <a:pt x="2240" y="5088"/>
                  </a:lnTo>
                  <a:lnTo>
                    <a:pt x="2240" y="3805"/>
                  </a:lnTo>
                  <a:lnTo>
                    <a:pt x="3726" y="2319"/>
                  </a:lnTo>
                  <a:lnTo>
                    <a:pt x="3726" y="1119"/>
                  </a:lnTo>
                  <a:lnTo>
                    <a:pt x="260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grpSp>
      <p:pic>
        <p:nvPicPr>
          <p:cNvPr id="941" name="Google Shape;941;p44"/>
          <p:cNvPicPr preferRelativeResize="0"/>
          <p:nvPr/>
        </p:nvPicPr>
        <p:blipFill>
          <a:blip r:embed="rId3">
            <a:alphaModFix/>
          </a:blip>
          <a:stretch>
            <a:fillRect/>
          </a:stretch>
        </p:blipFill>
        <p:spPr>
          <a:xfrm>
            <a:off x="3709325" y="3178400"/>
            <a:ext cx="493500" cy="493500"/>
          </a:xfrm>
          <a:prstGeom prst="rect">
            <a:avLst/>
          </a:prstGeom>
          <a:noFill/>
          <a:ln>
            <a:noFill/>
          </a:ln>
        </p:spPr>
      </p:pic>
      <p:pic>
        <p:nvPicPr>
          <p:cNvPr id="942" name="Google Shape;942;p44"/>
          <p:cNvPicPr preferRelativeResize="0"/>
          <p:nvPr/>
        </p:nvPicPr>
        <p:blipFill>
          <a:blip r:embed="rId4">
            <a:alphaModFix/>
          </a:blip>
          <a:stretch>
            <a:fillRect/>
          </a:stretch>
        </p:blipFill>
        <p:spPr>
          <a:xfrm>
            <a:off x="5021450" y="3158787"/>
            <a:ext cx="332950" cy="53272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46"/>
        <p:cNvGrpSpPr/>
        <p:nvPr/>
      </p:nvGrpSpPr>
      <p:grpSpPr>
        <a:xfrm>
          <a:off x="0" y="0"/>
          <a:ext cx="0" cy="0"/>
          <a:chOff x="0" y="0"/>
          <a:chExt cx="0" cy="0"/>
        </a:xfrm>
      </p:grpSpPr>
      <p:sp>
        <p:nvSpPr>
          <p:cNvPr id="947" name="Google Shape;947;p45"/>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Healthcare + Insurance</a:t>
            </a:r>
            <a:endParaRPr/>
          </a:p>
        </p:txBody>
      </p:sp>
      <p:sp>
        <p:nvSpPr>
          <p:cNvPr id="948" name="Google Shape;948;p45"/>
          <p:cNvSpPr txBox="1">
            <a:spLocks noGrp="1"/>
          </p:cNvSpPr>
          <p:nvPr>
            <p:ph type="body" idx="1"/>
          </p:nvPr>
        </p:nvSpPr>
        <p:spPr>
          <a:xfrm>
            <a:off x="720000" y="1278375"/>
            <a:ext cx="7704000" cy="2931300"/>
          </a:xfrm>
          <a:prstGeom prst="rect">
            <a:avLst/>
          </a:prstGeom>
        </p:spPr>
        <p:txBody>
          <a:bodyPr spcFirstLastPara="1" wrap="square" lIns="91425" tIns="91425" rIns="91425" bIns="91425" anchor="t" anchorCtr="0">
            <a:noAutofit/>
          </a:bodyPr>
          <a:lstStyle/>
          <a:p>
            <a:pPr marL="457200" marR="114300" lvl="0" indent="-336550" algn="l" rtl="0">
              <a:lnSpc>
                <a:spcPct val="140000"/>
              </a:lnSpc>
              <a:spcBef>
                <a:spcPts val="1100"/>
              </a:spcBef>
              <a:spcAft>
                <a:spcPts val="0"/>
              </a:spcAft>
              <a:buSzPts val="1700"/>
              <a:buChar char="●"/>
            </a:pPr>
            <a:r>
              <a:rPr lang="en" sz="1700"/>
              <a:t>Higher rates of uninsurance, experience worse health outcomes, and often face discrimination in health care settings</a:t>
            </a:r>
            <a:endParaRPr sz="1700"/>
          </a:p>
          <a:p>
            <a:pPr marL="457200" marR="114300" lvl="0" indent="-336550" algn="l" rtl="0">
              <a:lnSpc>
                <a:spcPct val="140000"/>
              </a:lnSpc>
              <a:spcBef>
                <a:spcPts val="0"/>
              </a:spcBef>
              <a:spcAft>
                <a:spcPts val="0"/>
              </a:spcAft>
              <a:buSzPts val="1700"/>
              <a:buChar char="●"/>
            </a:pPr>
            <a:r>
              <a:rPr lang="en" sz="1700"/>
              <a:t>Delays or denials of medically necessary care, including denying children care based on their LGBTQ+ parents</a:t>
            </a:r>
            <a:endParaRPr sz="1700"/>
          </a:p>
          <a:p>
            <a:pPr marL="457200" marR="114300" lvl="0" indent="-336550" algn="l" rtl="0">
              <a:lnSpc>
                <a:spcPct val="140000"/>
              </a:lnSpc>
              <a:spcBef>
                <a:spcPts val="0"/>
              </a:spcBef>
              <a:spcAft>
                <a:spcPts val="0"/>
              </a:spcAft>
              <a:buSzPts val="1700"/>
              <a:buChar char="●"/>
            </a:pPr>
            <a:r>
              <a:rPr lang="en" sz="1700"/>
              <a:t>Religious exemptions from providing services puts another impediment in the way of LGBTQ people receiving medical care</a:t>
            </a:r>
            <a:endParaRPr sz="1700"/>
          </a:p>
          <a:p>
            <a:pPr marL="457200" marR="114300" lvl="0" indent="-336550" algn="l" rtl="0">
              <a:lnSpc>
                <a:spcPct val="140000"/>
              </a:lnSpc>
              <a:spcBef>
                <a:spcPts val="0"/>
              </a:spcBef>
              <a:spcAft>
                <a:spcPts val="0"/>
              </a:spcAft>
              <a:buSzPts val="1700"/>
              <a:buChar char="●"/>
            </a:pPr>
            <a:r>
              <a:rPr lang="en" sz="1700"/>
              <a:t>Long waiting lists for decent providers, especially in areas with few of them</a:t>
            </a:r>
            <a:endParaRPr sz="1700"/>
          </a:p>
          <a:p>
            <a:pPr marL="457200" marR="114300" lvl="0" indent="-336550" algn="l" rtl="0">
              <a:lnSpc>
                <a:spcPct val="140000"/>
              </a:lnSpc>
              <a:spcBef>
                <a:spcPts val="0"/>
              </a:spcBef>
              <a:spcAft>
                <a:spcPts val="0"/>
              </a:spcAft>
              <a:buSzPts val="1700"/>
              <a:buChar char="●"/>
            </a:pPr>
            <a:r>
              <a:rPr lang="en" sz="1700"/>
              <a:t>Alternatives may not be easily accessible, especially in specialties such as mental health or in rural areas</a:t>
            </a:r>
            <a:endParaRPr sz="17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52"/>
        <p:cNvGrpSpPr/>
        <p:nvPr/>
      </p:nvGrpSpPr>
      <p:grpSpPr>
        <a:xfrm>
          <a:off x="0" y="0"/>
          <a:ext cx="0" cy="0"/>
          <a:chOff x="0" y="0"/>
          <a:chExt cx="0" cy="0"/>
        </a:xfrm>
      </p:grpSpPr>
      <p:sp>
        <p:nvSpPr>
          <p:cNvPr id="953" name="Google Shape;953;p46"/>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Healthcare + Insurance</a:t>
            </a:r>
            <a:endParaRPr/>
          </a:p>
        </p:txBody>
      </p:sp>
      <p:sp>
        <p:nvSpPr>
          <p:cNvPr id="954" name="Google Shape;954;p46"/>
          <p:cNvSpPr txBox="1">
            <a:spLocks noGrp="1"/>
          </p:cNvSpPr>
          <p:nvPr>
            <p:ph type="body" idx="1"/>
          </p:nvPr>
        </p:nvSpPr>
        <p:spPr>
          <a:xfrm>
            <a:off x="720000" y="1258400"/>
            <a:ext cx="7704000" cy="2951100"/>
          </a:xfrm>
          <a:prstGeom prst="rect">
            <a:avLst/>
          </a:prstGeom>
        </p:spPr>
        <p:txBody>
          <a:bodyPr spcFirstLastPara="1" wrap="square" lIns="91425" tIns="91425" rIns="91425" bIns="91425" anchor="t" anchorCtr="0">
            <a:noAutofit/>
          </a:bodyPr>
          <a:lstStyle/>
          <a:p>
            <a:pPr marL="457200" marR="114300" lvl="0" indent="-336550" algn="l" rtl="0">
              <a:lnSpc>
                <a:spcPct val="140000"/>
              </a:lnSpc>
              <a:spcBef>
                <a:spcPts val="1100"/>
              </a:spcBef>
              <a:spcAft>
                <a:spcPts val="0"/>
              </a:spcAft>
              <a:buSzPts val="1700"/>
              <a:buChar char="●"/>
            </a:pPr>
            <a:r>
              <a:rPr lang="en" sz="1700"/>
              <a:t>Insurance dictates which providers we can see with little room for appeals.</a:t>
            </a:r>
            <a:endParaRPr sz="1700"/>
          </a:p>
          <a:p>
            <a:pPr marL="457200" marR="114300" lvl="0" indent="-336550" algn="l" rtl="0">
              <a:lnSpc>
                <a:spcPct val="140000"/>
              </a:lnSpc>
              <a:spcBef>
                <a:spcPts val="0"/>
              </a:spcBef>
              <a:spcAft>
                <a:spcPts val="0"/>
              </a:spcAft>
              <a:buSzPts val="1700"/>
              <a:buChar char="●"/>
            </a:pPr>
            <a:r>
              <a:rPr lang="en" sz="1700"/>
              <a:t>Fertility preserving procedures are often not covered by insurance plans, especially without a diagnosis of infertility.</a:t>
            </a:r>
            <a:endParaRPr sz="1700"/>
          </a:p>
          <a:p>
            <a:pPr marL="457200" marR="114300" lvl="0" indent="-336550" algn="l" rtl="0">
              <a:lnSpc>
                <a:spcPct val="140000"/>
              </a:lnSpc>
              <a:spcBef>
                <a:spcPts val="0"/>
              </a:spcBef>
              <a:spcAft>
                <a:spcPts val="0"/>
              </a:spcAft>
              <a:buSzPts val="1700"/>
              <a:buChar char="●"/>
            </a:pPr>
            <a:r>
              <a:rPr lang="en" sz="1700"/>
              <a:t>Insurers may have different hoops that transgender folks often need to jump through, from varying time periods of being on hormone replacement therapy (HRT) to letters of support required before approving surgery. These often go above and beyond the Standards of Care put out by the World Professional Association of Transgender Health (WPATH).</a:t>
            </a:r>
            <a:endParaRPr sz="17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58"/>
        <p:cNvGrpSpPr/>
        <p:nvPr/>
      </p:nvGrpSpPr>
      <p:grpSpPr>
        <a:xfrm>
          <a:off x="0" y="0"/>
          <a:ext cx="0" cy="0"/>
          <a:chOff x="0" y="0"/>
          <a:chExt cx="0" cy="0"/>
        </a:xfrm>
      </p:grpSpPr>
      <p:sp>
        <p:nvSpPr>
          <p:cNvPr id="959" name="Google Shape;959;p47"/>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Refusal of Care</a:t>
            </a:r>
            <a:endParaRPr/>
          </a:p>
        </p:txBody>
      </p:sp>
      <p:sp>
        <p:nvSpPr>
          <p:cNvPr id="960" name="Google Shape;960;p47"/>
          <p:cNvSpPr txBox="1">
            <a:spLocks noGrp="1"/>
          </p:cNvSpPr>
          <p:nvPr>
            <p:ph type="title" idx="2"/>
          </p:nvPr>
        </p:nvSpPr>
        <p:spPr>
          <a:xfrm>
            <a:off x="720025" y="1713163"/>
            <a:ext cx="2867100" cy="470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2100"/>
              <a:t>8%</a:t>
            </a:r>
            <a:endParaRPr sz="2100"/>
          </a:p>
        </p:txBody>
      </p:sp>
      <p:sp>
        <p:nvSpPr>
          <p:cNvPr id="961" name="Google Shape;961;p47"/>
          <p:cNvSpPr txBox="1">
            <a:spLocks noGrp="1"/>
          </p:cNvSpPr>
          <p:nvPr>
            <p:ph type="subTitle" idx="1"/>
          </p:nvPr>
        </p:nvSpPr>
        <p:spPr>
          <a:xfrm>
            <a:off x="720025" y="2030875"/>
            <a:ext cx="2867100" cy="63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1500"/>
              <a:t>said HCP refused to see them due to real or perceived sexual orientation</a:t>
            </a:r>
            <a:endParaRPr sz="1500"/>
          </a:p>
        </p:txBody>
      </p:sp>
      <p:sp>
        <p:nvSpPr>
          <p:cNvPr id="962" name="Google Shape;962;p47"/>
          <p:cNvSpPr txBox="1">
            <a:spLocks noGrp="1"/>
          </p:cNvSpPr>
          <p:nvPr>
            <p:ph type="title" idx="3"/>
          </p:nvPr>
        </p:nvSpPr>
        <p:spPr>
          <a:xfrm>
            <a:off x="5556900" y="1713175"/>
            <a:ext cx="3451800" cy="47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a:t>6%</a:t>
            </a:r>
            <a:endParaRPr sz="2100"/>
          </a:p>
        </p:txBody>
      </p:sp>
      <p:sp>
        <p:nvSpPr>
          <p:cNvPr id="963" name="Google Shape;963;p47"/>
          <p:cNvSpPr txBox="1">
            <a:spLocks noGrp="1"/>
          </p:cNvSpPr>
          <p:nvPr>
            <p:ph type="subTitle" idx="4"/>
          </p:nvPr>
        </p:nvSpPr>
        <p:spPr>
          <a:xfrm>
            <a:off x="5556900" y="2030875"/>
            <a:ext cx="2867100" cy="63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500"/>
              <a:t>said HCP refused to provide care related to their real or perceived sexual orientation</a:t>
            </a:r>
            <a:endParaRPr sz="1500"/>
          </a:p>
        </p:txBody>
      </p:sp>
      <p:sp>
        <p:nvSpPr>
          <p:cNvPr id="964" name="Google Shape;964;p47"/>
          <p:cNvSpPr txBox="1">
            <a:spLocks noGrp="1"/>
          </p:cNvSpPr>
          <p:nvPr>
            <p:ph type="title" idx="5"/>
          </p:nvPr>
        </p:nvSpPr>
        <p:spPr>
          <a:xfrm>
            <a:off x="49925" y="3298975"/>
            <a:ext cx="3537300" cy="4701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2100"/>
              <a:t>7%</a:t>
            </a:r>
            <a:endParaRPr sz="2100"/>
          </a:p>
        </p:txBody>
      </p:sp>
      <p:sp>
        <p:nvSpPr>
          <p:cNvPr id="965" name="Google Shape;965;p47"/>
          <p:cNvSpPr txBox="1">
            <a:spLocks noGrp="1"/>
          </p:cNvSpPr>
          <p:nvPr>
            <p:ph type="subTitle" idx="6"/>
          </p:nvPr>
        </p:nvSpPr>
        <p:spPr>
          <a:xfrm>
            <a:off x="719950" y="3616700"/>
            <a:ext cx="2867100" cy="63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1500"/>
              <a:t>said HCP refused to recognize their family, including a child or a same-sex spouse or partner</a:t>
            </a:r>
            <a:endParaRPr sz="1500"/>
          </a:p>
        </p:txBody>
      </p:sp>
      <p:sp>
        <p:nvSpPr>
          <p:cNvPr id="966" name="Google Shape;966;p47"/>
          <p:cNvSpPr txBox="1">
            <a:spLocks noGrp="1"/>
          </p:cNvSpPr>
          <p:nvPr>
            <p:ph type="title" idx="7"/>
          </p:nvPr>
        </p:nvSpPr>
        <p:spPr>
          <a:xfrm>
            <a:off x="5556877" y="3298975"/>
            <a:ext cx="2867100" cy="47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100"/>
              <a:t>7%</a:t>
            </a:r>
            <a:endParaRPr sz="2100"/>
          </a:p>
        </p:txBody>
      </p:sp>
      <p:sp>
        <p:nvSpPr>
          <p:cNvPr id="967" name="Google Shape;967;p47"/>
          <p:cNvSpPr txBox="1">
            <a:spLocks noGrp="1"/>
          </p:cNvSpPr>
          <p:nvPr>
            <p:ph type="subTitle" idx="8"/>
          </p:nvPr>
        </p:nvSpPr>
        <p:spPr>
          <a:xfrm>
            <a:off x="5556900" y="3616700"/>
            <a:ext cx="3381900" cy="63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a:t>experienced unwanted physical and/or sexual contact from a doctor or other health care provider</a:t>
            </a:r>
            <a:endParaRPr sz="1500"/>
          </a:p>
        </p:txBody>
      </p:sp>
      <p:sp>
        <p:nvSpPr>
          <p:cNvPr id="968" name="Google Shape;968;p47"/>
          <p:cNvSpPr/>
          <p:nvPr/>
        </p:nvSpPr>
        <p:spPr>
          <a:xfrm>
            <a:off x="3652181" y="1731900"/>
            <a:ext cx="607800" cy="4701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969" name="Google Shape;969;p47"/>
          <p:cNvSpPr/>
          <p:nvPr/>
        </p:nvSpPr>
        <p:spPr>
          <a:xfrm>
            <a:off x="4884031" y="1731900"/>
            <a:ext cx="607800" cy="4701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970" name="Google Shape;970;p47"/>
          <p:cNvSpPr/>
          <p:nvPr/>
        </p:nvSpPr>
        <p:spPr>
          <a:xfrm>
            <a:off x="3652181" y="3317700"/>
            <a:ext cx="607800" cy="4701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971" name="Google Shape;971;p47"/>
          <p:cNvSpPr/>
          <p:nvPr/>
        </p:nvSpPr>
        <p:spPr>
          <a:xfrm>
            <a:off x="4884031" y="3317700"/>
            <a:ext cx="607800" cy="4701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grpSp>
        <p:nvGrpSpPr>
          <p:cNvPr id="972" name="Google Shape;972;p47"/>
          <p:cNvGrpSpPr/>
          <p:nvPr/>
        </p:nvGrpSpPr>
        <p:grpSpPr>
          <a:xfrm>
            <a:off x="5040392" y="1800488"/>
            <a:ext cx="295077" cy="332944"/>
            <a:chOff x="1811050" y="3188075"/>
            <a:chExt cx="261825" cy="295425"/>
          </a:xfrm>
        </p:grpSpPr>
        <p:sp>
          <p:nvSpPr>
            <p:cNvPr id="973" name="Google Shape;973;p47"/>
            <p:cNvSpPr/>
            <p:nvPr/>
          </p:nvSpPr>
          <p:spPr>
            <a:xfrm>
              <a:off x="1911675" y="3364400"/>
              <a:ext cx="60575" cy="119100"/>
            </a:xfrm>
            <a:custGeom>
              <a:avLst/>
              <a:gdLst/>
              <a:ahLst/>
              <a:cxnLst/>
              <a:rect l="l" t="t" r="r" b="b"/>
              <a:pathLst>
                <a:path w="2423" h="4764" extrusionOk="0">
                  <a:moveTo>
                    <a:pt x="0" y="1"/>
                  </a:moveTo>
                  <a:lnTo>
                    <a:pt x="0" y="4764"/>
                  </a:lnTo>
                  <a:lnTo>
                    <a:pt x="866" y="4764"/>
                  </a:lnTo>
                  <a:lnTo>
                    <a:pt x="866" y="1232"/>
                  </a:lnTo>
                  <a:lnTo>
                    <a:pt x="1559" y="1232"/>
                  </a:lnTo>
                  <a:lnTo>
                    <a:pt x="1559" y="4764"/>
                  </a:lnTo>
                  <a:lnTo>
                    <a:pt x="2423" y="4764"/>
                  </a:lnTo>
                  <a:lnTo>
                    <a:pt x="24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974" name="Google Shape;974;p47"/>
            <p:cNvSpPr/>
            <p:nvPr/>
          </p:nvSpPr>
          <p:spPr>
            <a:xfrm>
              <a:off x="1989525" y="3364400"/>
              <a:ext cx="60650" cy="119100"/>
            </a:xfrm>
            <a:custGeom>
              <a:avLst/>
              <a:gdLst/>
              <a:ahLst/>
              <a:cxnLst/>
              <a:rect l="l" t="t" r="r" b="b"/>
              <a:pathLst>
                <a:path w="2426" h="4764" extrusionOk="0">
                  <a:moveTo>
                    <a:pt x="1" y="1"/>
                  </a:moveTo>
                  <a:lnTo>
                    <a:pt x="1" y="4764"/>
                  </a:lnTo>
                  <a:lnTo>
                    <a:pt x="867" y="4764"/>
                  </a:lnTo>
                  <a:lnTo>
                    <a:pt x="867" y="1232"/>
                  </a:lnTo>
                  <a:lnTo>
                    <a:pt x="1559" y="1232"/>
                  </a:lnTo>
                  <a:lnTo>
                    <a:pt x="1559" y="4764"/>
                  </a:lnTo>
                  <a:lnTo>
                    <a:pt x="2425" y="4764"/>
                  </a:lnTo>
                  <a:lnTo>
                    <a:pt x="24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975" name="Google Shape;975;p47"/>
            <p:cNvSpPr/>
            <p:nvPr/>
          </p:nvSpPr>
          <p:spPr>
            <a:xfrm>
              <a:off x="1833725" y="3364400"/>
              <a:ext cx="60625" cy="119100"/>
            </a:xfrm>
            <a:custGeom>
              <a:avLst/>
              <a:gdLst/>
              <a:ahLst/>
              <a:cxnLst/>
              <a:rect l="l" t="t" r="r" b="b"/>
              <a:pathLst>
                <a:path w="2425" h="4764" extrusionOk="0">
                  <a:moveTo>
                    <a:pt x="0" y="1"/>
                  </a:moveTo>
                  <a:lnTo>
                    <a:pt x="0" y="4764"/>
                  </a:lnTo>
                  <a:lnTo>
                    <a:pt x="866" y="4764"/>
                  </a:lnTo>
                  <a:lnTo>
                    <a:pt x="866" y="1232"/>
                  </a:lnTo>
                  <a:lnTo>
                    <a:pt x="1558" y="1232"/>
                  </a:lnTo>
                  <a:lnTo>
                    <a:pt x="1558" y="4764"/>
                  </a:lnTo>
                  <a:lnTo>
                    <a:pt x="2424" y="4764"/>
                  </a:lnTo>
                  <a:lnTo>
                    <a:pt x="24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976" name="Google Shape;976;p47"/>
            <p:cNvSpPr/>
            <p:nvPr/>
          </p:nvSpPr>
          <p:spPr>
            <a:xfrm>
              <a:off x="1889000" y="3188075"/>
              <a:ext cx="105950" cy="159050"/>
            </a:xfrm>
            <a:custGeom>
              <a:avLst/>
              <a:gdLst/>
              <a:ahLst/>
              <a:cxnLst/>
              <a:rect l="l" t="t" r="r" b="b"/>
              <a:pathLst>
                <a:path w="4238" h="6362" extrusionOk="0">
                  <a:moveTo>
                    <a:pt x="2119" y="1"/>
                  </a:moveTo>
                  <a:cubicBezTo>
                    <a:pt x="1446" y="1"/>
                    <a:pt x="902" y="546"/>
                    <a:pt x="902" y="1218"/>
                  </a:cubicBezTo>
                  <a:cubicBezTo>
                    <a:pt x="902" y="1792"/>
                    <a:pt x="1299" y="2272"/>
                    <a:pt x="1834" y="2399"/>
                  </a:cubicBezTo>
                  <a:cubicBezTo>
                    <a:pt x="948" y="2530"/>
                    <a:pt x="241" y="3267"/>
                    <a:pt x="169" y="4183"/>
                  </a:cubicBezTo>
                  <a:lnTo>
                    <a:pt x="1" y="6361"/>
                  </a:lnTo>
                  <a:lnTo>
                    <a:pt x="4238" y="6361"/>
                  </a:lnTo>
                  <a:lnTo>
                    <a:pt x="4068" y="4183"/>
                  </a:lnTo>
                  <a:cubicBezTo>
                    <a:pt x="3998" y="3267"/>
                    <a:pt x="3289" y="2530"/>
                    <a:pt x="2403" y="2399"/>
                  </a:cubicBezTo>
                  <a:cubicBezTo>
                    <a:pt x="2938" y="2270"/>
                    <a:pt x="3335" y="1790"/>
                    <a:pt x="3335" y="1218"/>
                  </a:cubicBezTo>
                  <a:cubicBezTo>
                    <a:pt x="3335" y="546"/>
                    <a:pt x="2791" y="1"/>
                    <a:pt x="2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977" name="Google Shape;977;p47"/>
            <p:cNvSpPr/>
            <p:nvPr/>
          </p:nvSpPr>
          <p:spPr>
            <a:xfrm>
              <a:off x="1989500" y="3188075"/>
              <a:ext cx="83375" cy="159050"/>
            </a:xfrm>
            <a:custGeom>
              <a:avLst/>
              <a:gdLst/>
              <a:ahLst/>
              <a:cxnLst/>
              <a:rect l="l" t="t" r="r" b="b"/>
              <a:pathLst>
                <a:path w="3335" h="6362" extrusionOk="0">
                  <a:moveTo>
                    <a:pt x="1217" y="1"/>
                  </a:moveTo>
                  <a:cubicBezTo>
                    <a:pt x="545" y="1"/>
                    <a:pt x="0" y="546"/>
                    <a:pt x="0" y="1218"/>
                  </a:cubicBezTo>
                  <a:cubicBezTo>
                    <a:pt x="0" y="1792"/>
                    <a:pt x="397" y="2272"/>
                    <a:pt x="932" y="2397"/>
                  </a:cubicBezTo>
                  <a:cubicBezTo>
                    <a:pt x="657" y="2440"/>
                    <a:pt x="399" y="2540"/>
                    <a:pt x="172" y="2684"/>
                  </a:cubicBezTo>
                  <a:cubicBezTo>
                    <a:pt x="499" y="3095"/>
                    <a:pt x="698" y="3596"/>
                    <a:pt x="739" y="4129"/>
                  </a:cubicBezTo>
                  <a:lnTo>
                    <a:pt x="912" y="6361"/>
                  </a:lnTo>
                  <a:lnTo>
                    <a:pt x="3334" y="6361"/>
                  </a:lnTo>
                  <a:lnTo>
                    <a:pt x="3166" y="4183"/>
                  </a:lnTo>
                  <a:cubicBezTo>
                    <a:pt x="3094" y="3267"/>
                    <a:pt x="2387" y="2530"/>
                    <a:pt x="1501" y="2397"/>
                  </a:cubicBezTo>
                  <a:cubicBezTo>
                    <a:pt x="2037" y="2268"/>
                    <a:pt x="2433" y="1790"/>
                    <a:pt x="2433" y="1218"/>
                  </a:cubicBezTo>
                  <a:cubicBezTo>
                    <a:pt x="2433" y="546"/>
                    <a:pt x="1889" y="1"/>
                    <a:pt x="12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978" name="Google Shape;978;p47"/>
            <p:cNvSpPr/>
            <p:nvPr/>
          </p:nvSpPr>
          <p:spPr>
            <a:xfrm>
              <a:off x="1811050" y="3188075"/>
              <a:ext cx="83375" cy="159050"/>
            </a:xfrm>
            <a:custGeom>
              <a:avLst/>
              <a:gdLst/>
              <a:ahLst/>
              <a:cxnLst/>
              <a:rect l="l" t="t" r="r" b="b"/>
              <a:pathLst>
                <a:path w="3335" h="6362" extrusionOk="0">
                  <a:moveTo>
                    <a:pt x="2118" y="1"/>
                  </a:moveTo>
                  <a:cubicBezTo>
                    <a:pt x="1448" y="1"/>
                    <a:pt x="903" y="546"/>
                    <a:pt x="903" y="1218"/>
                  </a:cubicBezTo>
                  <a:cubicBezTo>
                    <a:pt x="903" y="1792"/>
                    <a:pt x="1300" y="2272"/>
                    <a:pt x="1836" y="2397"/>
                  </a:cubicBezTo>
                  <a:cubicBezTo>
                    <a:pt x="950" y="2530"/>
                    <a:pt x="241" y="3267"/>
                    <a:pt x="169" y="4183"/>
                  </a:cubicBezTo>
                  <a:lnTo>
                    <a:pt x="1" y="6361"/>
                  </a:lnTo>
                  <a:lnTo>
                    <a:pt x="2423" y="6361"/>
                  </a:lnTo>
                  <a:lnTo>
                    <a:pt x="2596" y="4129"/>
                  </a:lnTo>
                  <a:cubicBezTo>
                    <a:pt x="2639" y="3596"/>
                    <a:pt x="2836" y="3095"/>
                    <a:pt x="3165" y="2684"/>
                  </a:cubicBezTo>
                  <a:cubicBezTo>
                    <a:pt x="2938" y="2540"/>
                    <a:pt x="2679" y="2440"/>
                    <a:pt x="2403" y="2397"/>
                  </a:cubicBezTo>
                  <a:cubicBezTo>
                    <a:pt x="2938" y="2272"/>
                    <a:pt x="3335" y="1790"/>
                    <a:pt x="3335" y="1218"/>
                  </a:cubicBezTo>
                  <a:cubicBezTo>
                    <a:pt x="3335" y="546"/>
                    <a:pt x="2790" y="1"/>
                    <a:pt x="2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grpSp>
      <p:grpSp>
        <p:nvGrpSpPr>
          <p:cNvPr id="979" name="Google Shape;979;p47"/>
          <p:cNvGrpSpPr/>
          <p:nvPr/>
        </p:nvGrpSpPr>
        <p:grpSpPr>
          <a:xfrm>
            <a:off x="3789621" y="1817321"/>
            <a:ext cx="332944" cy="299275"/>
            <a:chOff x="1794250" y="2676725"/>
            <a:chExt cx="295425" cy="265550"/>
          </a:xfrm>
        </p:grpSpPr>
        <p:sp>
          <p:nvSpPr>
            <p:cNvPr id="980" name="Google Shape;980;p47"/>
            <p:cNvSpPr/>
            <p:nvPr/>
          </p:nvSpPr>
          <p:spPr>
            <a:xfrm>
              <a:off x="1836200" y="2877225"/>
              <a:ext cx="61000" cy="18125"/>
            </a:xfrm>
            <a:custGeom>
              <a:avLst/>
              <a:gdLst/>
              <a:ahLst/>
              <a:cxnLst/>
              <a:rect l="l" t="t" r="r" b="b"/>
              <a:pathLst>
                <a:path w="2440" h="725" extrusionOk="0">
                  <a:moveTo>
                    <a:pt x="1" y="1"/>
                  </a:moveTo>
                  <a:lnTo>
                    <a:pt x="123" y="724"/>
                  </a:lnTo>
                  <a:lnTo>
                    <a:pt x="2440" y="724"/>
                  </a:lnTo>
                  <a:lnTo>
                    <a:pt x="23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981" name="Google Shape;981;p47"/>
            <p:cNvSpPr/>
            <p:nvPr/>
          </p:nvSpPr>
          <p:spPr>
            <a:xfrm>
              <a:off x="1898475" y="2711300"/>
              <a:ext cx="99775" cy="152425"/>
            </a:xfrm>
            <a:custGeom>
              <a:avLst/>
              <a:gdLst/>
              <a:ahLst/>
              <a:cxnLst/>
              <a:rect l="l" t="t" r="r" b="b"/>
              <a:pathLst>
                <a:path w="3991" h="6097" extrusionOk="0">
                  <a:moveTo>
                    <a:pt x="3990" y="1"/>
                  </a:moveTo>
                  <a:cubicBezTo>
                    <a:pt x="2851" y="909"/>
                    <a:pt x="1455" y="1459"/>
                    <a:pt x="0" y="1555"/>
                  </a:cubicBezTo>
                  <a:lnTo>
                    <a:pt x="0" y="4542"/>
                  </a:lnTo>
                  <a:cubicBezTo>
                    <a:pt x="1457" y="4638"/>
                    <a:pt x="2855" y="5190"/>
                    <a:pt x="3990" y="6097"/>
                  </a:cubicBezTo>
                  <a:lnTo>
                    <a:pt x="399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982" name="Google Shape;982;p47"/>
            <p:cNvSpPr/>
            <p:nvPr/>
          </p:nvSpPr>
          <p:spPr>
            <a:xfrm>
              <a:off x="1830250" y="2841450"/>
              <a:ext cx="61100" cy="18500"/>
            </a:xfrm>
            <a:custGeom>
              <a:avLst/>
              <a:gdLst/>
              <a:ahLst/>
              <a:cxnLst/>
              <a:rect l="l" t="t" r="r" b="b"/>
              <a:pathLst>
                <a:path w="2444" h="740" extrusionOk="0">
                  <a:moveTo>
                    <a:pt x="1" y="1"/>
                  </a:moveTo>
                  <a:lnTo>
                    <a:pt x="126" y="739"/>
                  </a:lnTo>
                  <a:lnTo>
                    <a:pt x="2443" y="739"/>
                  </a:lnTo>
                  <a:lnTo>
                    <a:pt x="23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983" name="Google Shape;983;p47"/>
            <p:cNvSpPr/>
            <p:nvPr/>
          </p:nvSpPr>
          <p:spPr>
            <a:xfrm>
              <a:off x="2059925" y="2751275"/>
              <a:ext cx="29750" cy="72450"/>
            </a:xfrm>
            <a:custGeom>
              <a:avLst/>
              <a:gdLst/>
              <a:ahLst/>
              <a:cxnLst/>
              <a:rect l="l" t="t" r="r" b="b"/>
              <a:pathLst>
                <a:path w="1190" h="2898" extrusionOk="0">
                  <a:moveTo>
                    <a:pt x="0" y="0"/>
                  </a:moveTo>
                  <a:lnTo>
                    <a:pt x="0" y="2897"/>
                  </a:lnTo>
                  <a:cubicBezTo>
                    <a:pt x="678" y="2762"/>
                    <a:pt x="1189" y="2166"/>
                    <a:pt x="1189" y="1448"/>
                  </a:cubicBezTo>
                  <a:cubicBezTo>
                    <a:pt x="1189" y="731"/>
                    <a:pt x="680" y="135"/>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984" name="Google Shape;984;p47"/>
            <p:cNvSpPr/>
            <p:nvPr/>
          </p:nvSpPr>
          <p:spPr>
            <a:xfrm>
              <a:off x="1794250" y="2750575"/>
              <a:ext cx="86950" cy="73600"/>
            </a:xfrm>
            <a:custGeom>
              <a:avLst/>
              <a:gdLst/>
              <a:ahLst/>
              <a:cxnLst/>
              <a:rect l="l" t="t" r="r" b="b"/>
              <a:pathLst>
                <a:path w="3478" h="2944" extrusionOk="0">
                  <a:moveTo>
                    <a:pt x="739" y="1"/>
                  </a:moveTo>
                  <a:lnTo>
                    <a:pt x="1" y="739"/>
                  </a:lnTo>
                  <a:lnTo>
                    <a:pt x="1" y="2216"/>
                  </a:lnTo>
                  <a:lnTo>
                    <a:pt x="684" y="2944"/>
                  </a:lnTo>
                  <a:lnTo>
                    <a:pt x="3477" y="2944"/>
                  </a:lnTo>
                  <a:lnTo>
                    <a:pt x="347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985" name="Google Shape;985;p47"/>
            <p:cNvSpPr/>
            <p:nvPr/>
          </p:nvSpPr>
          <p:spPr>
            <a:xfrm>
              <a:off x="2015800" y="2676725"/>
              <a:ext cx="26850" cy="221575"/>
            </a:xfrm>
            <a:custGeom>
              <a:avLst/>
              <a:gdLst/>
              <a:ahLst/>
              <a:cxnLst/>
              <a:rect l="l" t="t" r="r" b="b"/>
              <a:pathLst>
                <a:path w="1074" h="8863" extrusionOk="0">
                  <a:moveTo>
                    <a:pt x="0" y="1"/>
                  </a:moveTo>
                  <a:lnTo>
                    <a:pt x="0" y="8863"/>
                  </a:lnTo>
                  <a:lnTo>
                    <a:pt x="1073" y="8863"/>
                  </a:lnTo>
                  <a:lnTo>
                    <a:pt x="10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sp>
          <p:nvSpPr>
            <p:cNvPr id="986" name="Google Shape;986;p47"/>
            <p:cNvSpPr/>
            <p:nvPr/>
          </p:nvSpPr>
          <p:spPr>
            <a:xfrm>
              <a:off x="1842150" y="2912625"/>
              <a:ext cx="70050" cy="29650"/>
            </a:xfrm>
            <a:custGeom>
              <a:avLst/>
              <a:gdLst/>
              <a:ahLst/>
              <a:cxnLst/>
              <a:rect l="l" t="t" r="r" b="b"/>
              <a:pathLst>
                <a:path w="2802" h="1186" extrusionOk="0">
                  <a:moveTo>
                    <a:pt x="1" y="1"/>
                  </a:moveTo>
                  <a:lnTo>
                    <a:pt x="199" y="1186"/>
                  </a:lnTo>
                  <a:lnTo>
                    <a:pt x="2802" y="1186"/>
                  </a:lnTo>
                  <a:lnTo>
                    <a:pt x="2802" y="494"/>
                  </a:lnTo>
                  <a:cubicBezTo>
                    <a:pt x="2569" y="494"/>
                    <a:pt x="2373" y="328"/>
                    <a:pt x="2333" y="97"/>
                  </a:cubicBezTo>
                  <a:lnTo>
                    <a:pt x="231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a:p>
          </p:txBody>
        </p:sp>
      </p:grpSp>
      <p:pic>
        <p:nvPicPr>
          <p:cNvPr id="987" name="Google Shape;987;p47"/>
          <p:cNvPicPr preferRelativeResize="0"/>
          <p:nvPr/>
        </p:nvPicPr>
        <p:blipFill>
          <a:blip r:embed="rId3">
            <a:alphaModFix/>
          </a:blip>
          <a:stretch>
            <a:fillRect/>
          </a:stretch>
        </p:blipFill>
        <p:spPr>
          <a:xfrm>
            <a:off x="3747425" y="3344100"/>
            <a:ext cx="417300" cy="417300"/>
          </a:xfrm>
          <a:prstGeom prst="rect">
            <a:avLst/>
          </a:prstGeom>
          <a:noFill/>
          <a:ln>
            <a:noFill/>
          </a:ln>
        </p:spPr>
      </p:pic>
      <p:pic>
        <p:nvPicPr>
          <p:cNvPr id="988" name="Google Shape;988;p47"/>
          <p:cNvPicPr preferRelativeResize="0"/>
          <p:nvPr/>
        </p:nvPicPr>
        <p:blipFill>
          <a:blip r:embed="rId4">
            <a:alphaModFix/>
          </a:blip>
          <a:stretch>
            <a:fillRect/>
          </a:stretch>
        </p:blipFill>
        <p:spPr>
          <a:xfrm>
            <a:off x="4979288" y="3325375"/>
            <a:ext cx="417300" cy="4173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92"/>
        <p:cNvGrpSpPr/>
        <p:nvPr/>
      </p:nvGrpSpPr>
      <p:grpSpPr>
        <a:xfrm>
          <a:off x="0" y="0"/>
          <a:ext cx="0" cy="0"/>
          <a:chOff x="0" y="0"/>
          <a:chExt cx="0" cy="0"/>
        </a:xfrm>
      </p:grpSpPr>
      <p:sp>
        <p:nvSpPr>
          <p:cNvPr id="993" name="Google Shape;993;p48"/>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Refusal of Care</a:t>
            </a:r>
            <a:endParaRPr/>
          </a:p>
        </p:txBody>
      </p:sp>
      <p:sp>
        <p:nvSpPr>
          <p:cNvPr id="994" name="Google Shape;994;p48"/>
          <p:cNvSpPr txBox="1">
            <a:spLocks noGrp="1"/>
          </p:cNvSpPr>
          <p:nvPr>
            <p:ph type="title" idx="2"/>
          </p:nvPr>
        </p:nvSpPr>
        <p:spPr>
          <a:xfrm>
            <a:off x="720000" y="1632950"/>
            <a:ext cx="2305500" cy="484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200"/>
              <a:t>29%</a:t>
            </a:r>
            <a:endParaRPr sz="2200"/>
          </a:p>
        </p:txBody>
      </p:sp>
      <p:sp>
        <p:nvSpPr>
          <p:cNvPr id="995" name="Google Shape;995;p48"/>
          <p:cNvSpPr txBox="1">
            <a:spLocks noGrp="1"/>
          </p:cNvSpPr>
          <p:nvPr>
            <p:ph type="subTitle" idx="1"/>
          </p:nvPr>
        </p:nvSpPr>
        <p:spPr>
          <a:xfrm>
            <a:off x="720000" y="2030475"/>
            <a:ext cx="2305500" cy="63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a:t>said HCP refused to see them due to real or perceived gender identity</a:t>
            </a:r>
            <a:endParaRPr sz="1600"/>
          </a:p>
        </p:txBody>
      </p:sp>
      <p:sp>
        <p:nvSpPr>
          <p:cNvPr id="996" name="Google Shape;996;p48"/>
          <p:cNvSpPr txBox="1">
            <a:spLocks noGrp="1"/>
          </p:cNvSpPr>
          <p:nvPr>
            <p:ph type="title" idx="3"/>
          </p:nvPr>
        </p:nvSpPr>
        <p:spPr>
          <a:xfrm>
            <a:off x="3419271" y="1632950"/>
            <a:ext cx="2305500" cy="484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200"/>
              <a:t>12%</a:t>
            </a:r>
            <a:endParaRPr sz="2200"/>
          </a:p>
        </p:txBody>
      </p:sp>
      <p:sp>
        <p:nvSpPr>
          <p:cNvPr id="997" name="Google Shape;997;p48"/>
          <p:cNvSpPr txBox="1">
            <a:spLocks noGrp="1"/>
          </p:cNvSpPr>
          <p:nvPr>
            <p:ph type="subTitle" idx="4"/>
          </p:nvPr>
        </p:nvSpPr>
        <p:spPr>
          <a:xfrm>
            <a:off x="3419271" y="2030475"/>
            <a:ext cx="2305500" cy="63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600"/>
              <a:t>said HCP refused to provide care related to gender transition</a:t>
            </a:r>
            <a:endParaRPr sz="1600"/>
          </a:p>
          <a:p>
            <a:pPr marL="0" lvl="0" indent="0" algn="ctr" rtl="0">
              <a:spcBef>
                <a:spcPts val="0"/>
              </a:spcBef>
              <a:spcAft>
                <a:spcPts val="0"/>
              </a:spcAft>
              <a:buNone/>
            </a:pPr>
            <a:endParaRPr sz="1600"/>
          </a:p>
        </p:txBody>
      </p:sp>
      <p:sp>
        <p:nvSpPr>
          <p:cNvPr id="998" name="Google Shape;998;p48"/>
          <p:cNvSpPr txBox="1">
            <a:spLocks noGrp="1"/>
          </p:cNvSpPr>
          <p:nvPr>
            <p:ph type="title" idx="5"/>
          </p:nvPr>
        </p:nvSpPr>
        <p:spPr>
          <a:xfrm>
            <a:off x="720000" y="3361675"/>
            <a:ext cx="2305500" cy="484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200"/>
              <a:t>21%</a:t>
            </a:r>
            <a:endParaRPr sz="2200"/>
          </a:p>
        </p:txBody>
      </p:sp>
      <p:sp>
        <p:nvSpPr>
          <p:cNvPr id="999" name="Google Shape;999;p48"/>
          <p:cNvSpPr txBox="1">
            <a:spLocks noGrp="1"/>
          </p:cNvSpPr>
          <p:nvPr>
            <p:ph type="subTitle" idx="6"/>
          </p:nvPr>
        </p:nvSpPr>
        <p:spPr>
          <a:xfrm>
            <a:off x="720000" y="3759250"/>
            <a:ext cx="2305500" cy="63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600"/>
              <a:t>said HCP used harsh or abusive language</a:t>
            </a:r>
            <a:endParaRPr sz="1600"/>
          </a:p>
          <a:p>
            <a:pPr marL="0" lvl="0" indent="0" algn="ctr" rtl="0">
              <a:spcBef>
                <a:spcPts val="0"/>
              </a:spcBef>
              <a:spcAft>
                <a:spcPts val="0"/>
              </a:spcAft>
              <a:buClr>
                <a:schemeClr val="dk1"/>
              </a:buClr>
              <a:buSzPts val="1100"/>
              <a:buFont typeface="Arial"/>
              <a:buNone/>
            </a:pPr>
            <a:endParaRPr sz="1600"/>
          </a:p>
          <a:p>
            <a:pPr marL="0" lvl="0" indent="0" algn="ctr" rtl="0">
              <a:spcBef>
                <a:spcPts val="0"/>
              </a:spcBef>
              <a:spcAft>
                <a:spcPts val="0"/>
              </a:spcAft>
              <a:buNone/>
            </a:pPr>
            <a:endParaRPr sz="1600"/>
          </a:p>
        </p:txBody>
      </p:sp>
      <p:sp>
        <p:nvSpPr>
          <p:cNvPr id="1000" name="Google Shape;1000;p48"/>
          <p:cNvSpPr txBox="1">
            <a:spLocks noGrp="1"/>
          </p:cNvSpPr>
          <p:nvPr>
            <p:ph type="title" idx="9"/>
          </p:nvPr>
        </p:nvSpPr>
        <p:spPr>
          <a:xfrm>
            <a:off x="3419274" y="3361675"/>
            <a:ext cx="2305500" cy="484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200"/>
              <a:t>23%</a:t>
            </a:r>
            <a:endParaRPr sz="2200"/>
          </a:p>
        </p:txBody>
      </p:sp>
      <p:sp>
        <p:nvSpPr>
          <p:cNvPr id="1001" name="Google Shape;1001;p48"/>
          <p:cNvSpPr txBox="1">
            <a:spLocks noGrp="1"/>
          </p:cNvSpPr>
          <p:nvPr>
            <p:ph type="subTitle" idx="13"/>
          </p:nvPr>
        </p:nvSpPr>
        <p:spPr>
          <a:xfrm>
            <a:off x="3419275" y="3759200"/>
            <a:ext cx="2305500" cy="63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a:t>said HCP misgendered and/or deadnamed them</a:t>
            </a:r>
            <a:endParaRPr sz="1600"/>
          </a:p>
          <a:p>
            <a:pPr marL="0" lvl="0" indent="0" algn="ctr" rtl="0">
              <a:spcBef>
                <a:spcPts val="0"/>
              </a:spcBef>
              <a:spcAft>
                <a:spcPts val="0"/>
              </a:spcAft>
              <a:buNone/>
            </a:pPr>
            <a:endParaRPr sz="1600"/>
          </a:p>
        </p:txBody>
      </p:sp>
      <p:sp>
        <p:nvSpPr>
          <p:cNvPr id="1002" name="Google Shape;1002;p48"/>
          <p:cNvSpPr txBox="1">
            <a:spLocks noGrp="1"/>
          </p:cNvSpPr>
          <p:nvPr>
            <p:ph type="title" idx="14"/>
          </p:nvPr>
        </p:nvSpPr>
        <p:spPr>
          <a:xfrm>
            <a:off x="6278349" y="2180775"/>
            <a:ext cx="2305500" cy="484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200"/>
              <a:t>29%</a:t>
            </a:r>
            <a:endParaRPr sz="2200"/>
          </a:p>
        </p:txBody>
      </p:sp>
      <p:sp>
        <p:nvSpPr>
          <p:cNvPr id="1003" name="Google Shape;1003;p48"/>
          <p:cNvSpPr txBox="1">
            <a:spLocks noGrp="1"/>
          </p:cNvSpPr>
          <p:nvPr>
            <p:ph type="subTitle" idx="15"/>
          </p:nvPr>
        </p:nvSpPr>
        <p:spPr>
          <a:xfrm>
            <a:off x="6118550" y="2578350"/>
            <a:ext cx="2660400" cy="63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a:t>said they experienced unwanted physical and/or sexual contact </a:t>
            </a:r>
            <a:endParaRPr sz="16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sp>
        <p:nvSpPr>
          <p:cNvPr id="1008" name="Google Shape;1008;p49"/>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Refusal of Care</a:t>
            </a:r>
            <a:endParaRPr/>
          </a:p>
        </p:txBody>
      </p:sp>
      <p:sp>
        <p:nvSpPr>
          <p:cNvPr id="1009" name="Google Shape;1009;p49"/>
          <p:cNvSpPr txBox="1">
            <a:spLocks noGrp="1"/>
          </p:cNvSpPr>
          <p:nvPr>
            <p:ph type="body" idx="1"/>
          </p:nvPr>
        </p:nvSpPr>
        <p:spPr>
          <a:xfrm>
            <a:off x="720000" y="1305400"/>
            <a:ext cx="7704000" cy="29043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SzPts val="1700"/>
              <a:buChar char="●"/>
            </a:pPr>
            <a:r>
              <a:rPr lang="en" sz="1700"/>
              <a:t>The 2015 U.S. Transgender Survey found that 23% of transgender people avoided seeking needed health care in the past year due to fear of discrimination or mistreatment due to their gender identity</a:t>
            </a:r>
            <a:br>
              <a:rPr lang="en" sz="1700"/>
            </a:br>
            <a:endParaRPr sz="1700"/>
          </a:p>
          <a:p>
            <a:pPr marL="457200" lvl="0" indent="-336550" algn="l" rtl="0">
              <a:spcBef>
                <a:spcPts val="0"/>
              </a:spcBef>
              <a:spcAft>
                <a:spcPts val="0"/>
              </a:spcAft>
              <a:buSzPts val="1700"/>
              <a:buChar char="●"/>
            </a:pPr>
            <a:r>
              <a:rPr lang="en" sz="1700"/>
              <a:t>In 2017, 14% of all LGBTQ+ folks and 22% of transgender folks reported avoiding any healthcare providers or institutions due to harm, discrimination, etc.</a:t>
            </a:r>
            <a:endParaRPr sz="1700"/>
          </a:p>
          <a:p>
            <a:pPr marL="457200" lvl="0" indent="-336550" algn="l" rtl="0">
              <a:spcBef>
                <a:spcPts val="0"/>
              </a:spcBef>
              <a:spcAft>
                <a:spcPts val="0"/>
              </a:spcAft>
              <a:buSzPts val="1700"/>
              <a:buChar char="●"/>
            </a:pPr>
            <a:r>
              <a:rPr lang="en" sz="1700"/>
              <a:t>7% of LGBTQ respondents avoided or postponed care in the year prior to the survey </a:t>
            </a:r>
            <a:endParaRPr sz="1700"/>
          </a:p>
          <a:p>
            <a:pPr marL="914400" lvl="1" indent="-336550" algn="l" rtl="0">
              <a:spcBef>
                <a:spcPts val="0"/>
              </a:spcBef>
              <a:spcAft>
                <a:spcPts val="0"/>
              </a:spcAft>
              <a:buSzPts val="1700"/>
              <a:buChar char="○"/>
            </a:pPr>
            <a:r>
              <a:rPr lang="en" sz="1700"/>
              <a:t>17 % of LGBTQ respondents who had experienced discrimination in the past year </a:t>
            </a:r>
            <a:endParaRPr sz="1700"/>
          </a:p>
          <a:p>
            <a:pPr marL="914400" lvl="1" indent="-336550" algn="l" rtl="0">
              <a:spcBef>
                <a:spcPts val="0"/>
              </a:spcBef>
              <a:spcAft>
                <a:spcPts val="0"/>
              </a:spcAft>
              <a:buSzPts val="1700"/>
              <a:buChar char="○"/>
            </a:pPr>
            <a:r>
              <a:rPr lang="en" sz="1700"/>
              <a:t>19% of transgender people reporting avoidance during that period</a:t>
            </a:r>
            <a:endParaRPr sz="17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13"/>
        <p:cNvGrpSpPr/>
        <p:nvPr/>
      </p:nvGrpSpPr>
      <p:grpSpPr>
        <a:xfrm>
          <a:off x="0" y="0"/>
          <a:ext cx="0" cy="0"/>
          <a:chOff x="0" y="0"/>
          <a:chExt cx="0" cy="0"/>
        </a:xfrm>
      </p:grpSpPr>
      <p:sp>
        <p:nvSpPr>
          <p:cNvPr id="1014" name="Google Shape;1014;p50"/>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Trans Healthcare</a:t>
            </a:r>
            <a:endParaRPr/>
          </a:p>
        </p:txBody>
      </p:sp>
      <p:sp>
        <p:nvSpPr>
          <p:cNvPr id="1015" name="Google Shape;1015;p50"/>
          <p:cNvSpPr txBox="1">
            <a:spLocks noGrp="1"/>
          </p:cNvSpPr>
          <p:nvPr>
            <p:ph type="title" idx="2"/>
          </p:nvPr>
        </p:nvSpPr>
        <p:spPr>
          <a:xfrm>
            <a:off x="720000" y="1856950"/>
            <a:ext cx="2305500" cy="484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200"/>
              <a:t>19%</a:t>
            </a:r>
            <a:endParaRPr sz="2200"/>
          </a:p>
        </p:txBody>
      </p:sp>
      <p:sp>
        <p:nvSpPr>
          <p:cNvPr id="1016" name="Google Shape;1016;p50"/>
          <p:cNvSpPr txBox="1">
            <a:spLocks noGrp="1"/>
          </p:cNvSpPr>
          <p:nvPr>
            <p:ph type="subTitle" idx="1"/>
          </p:nvPr>
        </p:nvSpPr>
        <p:spPr>
          <a:xfrm>
            <a:off x="720000" y="2254475"/>
            <a:ext cx="2305500" cy="63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a:t>reported refusal of care</a:t>
            </a:r>
            <a:endParaRPr sz="1600"/>
          </a:p>
        </p:txBody>
      </p:sp>
      <p:sp>
        <p:nvSpPr>
          <p:cNvPr id="1017" name="Google Shape;1017;p50"/>
          <p:cNvSpPr txBox="1">
            <a:spLocks noGrp="1"/>
          </p:cNvSpPr>
          <p:nvPr>
            <p:ph type="title" idx="3"/>
          </p:nvPr>
        </p:nvSpPr>
        <p:spPr>
          <a:xfrm>
            <a:off x="6655171" y="1856950"/>
            <a:ext cx="2305500" cy="484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200"/>
              <a:t>50%</a:t>
            </a:r>
            <a:endParaRPr sz="2200"/>
          </a:p>
        </p:txBody>
      </p:sp>
      <p:sp>
        <p:nvSpPr>
          <p:cNvPr id="1018" name="Google Shape;1018;p50"/>
          <p:cNvSpPr txBox="1">
            <a:spLocks noGrp="1"/>
          </p:cNvSpPr>
          <p:nvPr>
            <p:ph type="subTitle" idx="4"/>
          </p:nvPr>
        </p:nvSpPr>
        <p:spPr>
          <a:xfrm>
            <a:off x="6655175" y="2254475"/>
            <a:ext cx="2305500" cy="63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a:t> were turned off of the healthcare system due to a lack of gender nonconforming providers</a:t>
            </a:r>
            <a:endParaRPr sz="1600"/>
          </a:p>
        </p:txBody>
      </p:sp>
      <p:sp>
        <p:nvSpPr>
          <p:cNvPr id="1019" name="Google Shape;1019;p50"/>
          <p:cNvSpPr txBox="1">
            <a:spLocks noGrp="1"/>
          </p:cNvSpPr>
          <p:nvPr>
            <p:ph type="title" idx="9"/>
          </p:nvPr>
        </p:nvSpPr>
        <p:spPr>
          <a:xfrm>
            <a:off x="3165587" y="1938450"/>
            <a:ext cx="3102600" cy="484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200"/>
              <a:t>28%</a:t>
            </a:r>
            <a:endParaRPr sz="2200"/>
          </a:p>
        </p:txBody>
      </p:sp>
      <p:sp>
        <p:nvSpPr>
          <p:cNvPr id="1020" name="Google Shape;1020;p50"/>
          <p:cNvSpPr txBox="1">
            <a:spLocks noGrp="1"/>
          </p:cNvSpPr>
          <p:nvPr>
            <p:ph type="subTitle" idx="13"/>
          </p:nvPr>
        </p:nvSpPr>
        <p:spPr>
          <a:xfrm>
            <a:off x="3564137" y="2412188"/>
            <a:ext cx="2305500" cy="63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a:t>reported harassment</a:t>
            </a:r>
            <a:endParaRPr sz="1600"/>
          </a:p>
        </p:txBody>
      </p:sp>
      <p:sp>
        <p:nvSpPr>
          <p:cNvPr id="1021" name="Google Shape;1021;p50"/>
          <p:cNvSpPr/>
          <p:nvPr/>
        </p:nvSpPr>
        <p:spPr>
          <a:xfrm>
            <a:off x="1568838" y="1386850"/>
            <a:ext cx="607800" cy="4701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022" name="Google Shape;1022;p50"/>
          <p:cNvSpPr/>
          <p:nvPr/>
        </p:nvSpPr>
        <p:spPr>
          <a:xfrm>
            <a:off x="7504013" y="1386850"/>
            <a:ext cx="607800" cy="4701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sp>
        <p:nvSpPr>
          <p:cNvPr id="1023" name="Google Shape;1023;p50"/>
          <p:cNvSpPr/>
          <p:nvPr/>
        </p:nvSpPr>
        <p:spPr>
          <a:xfrm>
            <a:off x="4380188" y="1386838"/>
            <a:ext cx="607800" cy="4701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p>
        </p:txBody>
      </p:sp>
      <p:pic>
        <p:nvPicPr>
          <p:cNvPr id="1024" name="Google Shape;1024;p50"/>
          <p:cNvPicPr preferRelativeResize="0"/>
          <p:nvPr/>
        </p:nvPicPr>
        <p:blipFill>
          <a:blip r:embed="rId3">
            <a:alphaModFix/>
          </a:blip>
          <a:stretch>
            <a:fillRect/>
          </a:stretch>
        </p:blipFill>
        <p:spPr>
          <a:xfrm>
            <a:off x="7601638" y="1443697"/>
            <a:ext cx="412579" cy="366725"/>
          </a:xfrm>
          <a:prstGeom prst="rect">
            <a:avLst/>
          </a:prstGeom>
          <a:noFill/>
          <a:ln>
            <a:noFill/>
          </a:ln>
        </p:spPr>
      </p:pic>
      <p:pic>
        <p:nvPicPr>
          <p:cNvPr id="1025" name="Google Shape;1025;p50"/>
          <p:cNvPicPr preferRelativeResize="0"/>
          <p:nvPr/>
        </p:nvPicPr>
        <p:blipFill>
          <a:blip r:embed="rId4">
            <a:alphaModFix/>
          </a:blip>
          <a:stretch>
            <a:fillRect/>
          </a:stretch>
        </p:blipFill>
        <p:spPr>
          <a:xfrm>
            <a:off x="1637700" y="1386850"/>
            <a:ext cx="470100" cy="470100"/>
          </a:xfrm>
          <a:prstGeom prst="rect">
            <a:avLst/>
          </a:prstGeom>
          <a:noFill/>
          <a:ln>
            <a:noFill/>
          </a:ln>
        </p:spPr>
      </p:pic>
      <p:pic>
        <p:nvPicPr>
          <p:cNvPr id="1026" name="Google Shape;1026;p50"/>
          <p:cNvPicPr preferRelativeResize="0"/>
          <p:nvPr/>
        </p:nvPicPr>
        <p:blipFill>
          <a:blip r:embed="rId5">
            <a:alphaModFix/>
          </a:blip>
          <a:stretch>
            <a:fillRect/>
          </a:stretch>
        </p:blipFill>
        <p:spPr>
          <a:xfrm>
            <a:off x="4390288" y="1386850"/>
            <a:ext cx="587624" cy="470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Google Shape;769;p33"/>
          <p:cNvSpPr txBox="1">
            <a:spLocks noGrp="1"/>
          </p:cNvSpPr>
          <p:nvPr>
            <p:ph type="subTitle" idx="1"/>
          </p:nvPr>
        </p:nvSpPr>
        <p:spPr>
          <a:xfrm rot="-629">
            <a:off x="720000" y="3569608"/>
            <a:ext cx="3276900" cy="426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with Beneli Andert and Grayson Schultz</a:t>
            </a:r>
            <a:endParaRPr/>
          </a:p>
        </p:txBody>
      </p:sp>
      <p:sp>
        <p:nvSpPr>
          <p:cNvPr id="770" name="Google Shape;770;p33"/>
          <p:cNvSpPr txBox="1">
            <a:spLocks noGrp="1"/>
          </p:cNvSpPr>
          <p:nvPr>
            <p:ph type="ctrTitle"/>
          </p:nvPr>
        </p:nvSpPr>
        <p:spPr>
          <a:xfrm>
            <a:off x="720000" y="1259938"/>
            <a:ext cx="4728900" cy="250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4400"/>
              <a:t>LGBTQIA2S+ Health Disparities</a:t>
            </a:r>
            <a:endParaRPr sz="4400"/>
          </a:p>
        </p:txBody>
      </p:sp>
      <p:pic>
        <p:nvPicPr>
          <p:cNvPr id="771" name="Google Shape;771;p33"/>
          <p:cNvPicPr preferRelativeResize="0"/>
          <p:nvPr/>
        </p:nvPicPr>
        <p:blipFill rotWithShape="1">
          <a:blip r:embed="rId3">
            <a:alphaModFix/>
          </a:blip>
          <a:srcRect t="3925" b="3925"/>
          <a:stretch/>
        </p:blipFill>
        <p:spPr>
          <a:xfrm>
            <a:off x="5895550" y="811650"/>
            <a:ext cx="2528450" cy="3215401"/>
          </a:xfrm>
          <a:prstGeom prst="rect">
            <a:avLst/>
          </a:prstGeom>
          <a:noFill/>
          <a:ln w="9525" cap="flat" cmpd="sng">
            <a:solidFill>
              <a:schemeClr val="dk1"/>
            </a:solidFill>
            <a:prstDash val="solid"/>
            <a:round/>
            <a:headEnd type="none" w="sm" len="sm"/>
            <a:tailEnd type="none" w="sm" len="sm"/>
          </a:ln>
        </p:spPr>
      </p:pic>
      <p:grpSp>
        <p:nvGrpSpPr>
          <p:cNvPr id="772" name="Google Shape;772;p33"/>
          <p:cNvGrpSpPr/>
          <p:nvPr/>
        </p:nvGrpSpPr>
        <p:grpSpPr>
          <a:xfrm>
            <a:off x="5680767" y="2571738"/>
            <a:ext cx="420900" cy="420900"/>
            <a:chOff x="5680767" y="2571738"/>
            <a:chExt cx="420900" cy="420900"/>
          </a:xfrm>
        </p:grpSpPr>
        <p:sp>
          <p:nvSpPr>
            <p:cNvPr id="773" name="Google Shape;773;p33"/>
            <p:cNvSpPr/>
            <p:nvPr/>
          </p:nvSpPr>
          <p:spPr>
            <a:xfrm>
              <a:off x="5680767" y="2571738"/>
              <a:ext cx="420900" cy="4209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3"/>
            <p:cNvSpPr/>
            <p:nvPr/>
          </p:nvSpPr>
          <p:spPr>
            <a:xfrm>
              <a:off x="5772619" y="2651414"/>
              <a:ext cx="237186" cy="261682"/>
            </a:xfrm>
            <a:custGeom>
              <a:avLst/>
              <a:gdLst/>
              <a:ahLst/>
              <a:cxnLst/>
              <a:rect l="l" t="t" r="r" b="b"/>
              <a:pathLst>
                <a:path w="53662" h="59204" extrusionOk="0">
                  <a:moveTo>
                    <a:pt x="26850" y="1"/>
                  </a:moveTo>
                  <a:cubicBezTo>
                    <a:pt x="22636" y="21153"/>
                    <a:pt x="19357" y="24860"/>
                    <a:pt x="0" y="29583"/>
                  </a:cubicBezTo>
                  <a:cubicBezTo>
                    <a:pt x="19357" y="34149"/>
                    <a:pt x="22636" y="37895"/>
                    <a:pt x="26850" y="59203"/>
                  </a:cubicBezTo>
                  <a:cubicBezTo>
                    <a:pt x="31065" y="37895"/>
                    <a:pt x="34343" y="34149"/>
                    <a:pt x="53661" y="29583"/>
                  </a:cubicBezTo>
                  <a:cubicBezTo>
                    <a:pt x="34343" y="24860"/>
                    <a:pt x="31065" y="21153"/>
                    <a:pt x="268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775" name="Google Shape;775;p33"/>
          <p:cNvCxnSpPr/>
          <p:nvPr/>
        </p:nvCxnSpPr>
        <p:spPr>
          <a:xfrm>
            <a:off x="832650" y="3437838"/>
            <a:ext cx="4330800" cy="0"/>
          </a:xfrm>
          <a:prstGeom prst="straightConnector1">
            <a:avLst/>
          </a:prstGeom>
          <a:noFill/>
          <a:ln w="9525" cap="flat" cmpd="sng">
            <a:solidFill>
              <a:schemeClr val="dk1"/>
            </a:solidFill>
            <a:prstDash val="solid"/>
            <a:round/>
            <a:headEnd type="none" w="med" len="med"/>
            <a:tailEnd type="none" w="med" len="med"/>
          </a:ln>
        </p:spPr>
      </p:cxnSp>
      <p:sp>
        <p:nvSpPr>
          <p:cNvPr id="776" name="Google Shape;776;p33"/>
          <p:cNvSpPr/>
          <p:nvPr/>
        </p:nvSpPr>
        <p:spPr>
          <a:xfrm rot="10800000" flipH="1">
            <a:off x="5311500" y="3379338"/>
            <a:ext cx="135300" cy="117000"/>
          </a:xfrm>
          <a:prstGeom prst="triangle">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3"/>
          <p:cNvSpPr/>
          <p:nvPr/>
        </p:nvSpPr>
        <p:spPr>
          <a:xfrm flipH="1">
            <a:off x="5483325" y="3379338"/>
            <a:ext cx="135300" cy="117000"/>
          </a:xfrm>
          <a:prstGeom prst="triangle">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3"/>
          <p:cNvSpPr/>
          <p:nvPr/>
        </p:nvSpPr>
        <p:spPr>
          <a:xfrm rot="10800000" flipH="1">
            <a:off x="5311500" y="1259942"/>
            <a:ext cx="135300" cy="117000"/>
          </a:xfrm>
          <a:prstGeom prst="triangle">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3"/>
          <p:cNvSpPr/>
          <p:nvPr/>
        </p:nvSpPr>
        <p:spPr>
          <a:xfrm flipH="1">
            <a:off x="5483325" y="1259942"/>
            <a:ext cx="135300" cy="117000"/>
          </a:xfrm>
          <a:prstGeom prst="triangle">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80" name="Google Shape;780;p33"/>
          <p:cNvCxnSpPr/>
          <p:nvPr/>
        </p:nvCxnSpPr>
        <p:spPr>
          <a:xfrm>
            <a:off x="3858403" y="1318438"/>
            <a:ext cx="1305000" cy="0"/>
          </a:xfrm>
          <a:prstGeom prst="straightConnector1">
            <a:avLst/>
          </a:prstGeom>
          <a:noFill/>
          <a:ln w="9525" cap="flat" cmpd="sng">
            <a:solidFill>
              <a:schemeClr val="dk1"/>
            </a:solidFill>
            <a:prstDash val="solid"/>
            <a:round/>
            <a:headEnd type="none" w="med" len="med"/>
            <a:tailEnd type="none" w="med" len="med"/>
          </a:ln>
        </p:spPr>
      </p:cxnSp>
      <p:grpSp>
        <p:nvGrpSpPr>
          <p:cNvPr id="781" name="Google Shape;781;p33"/>
          <p:cNvGrpSpPr/>
          <p:nvPr/>
        </p:nvGrpSpPr>
        <p:grpSpPr>
          <a:xfrm>
            <a:off x="8219325" y="1259950"/>
            <a:ext cx="420900" cy="420900"/>
            <a:chOff x="8219325" y="1259950"/>
            <a:chExt cx="420900" cy="420900"/>
          </a:xfrm>
        </p:grpSpPr>
        <p:sp>
          <p:nvSpPr>
            <p:cNvPr id="782" name="Google Shape;782;p33"/>
            <p:cNvSpPr/>
            <p:nvPr/>
          </p:nvSpPr>
          <p:spPr>
            <a:xfrm>
              <a:off x="8219325" y="1259950"/>
              <a:ext cx="420900" cy="420900"/>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3"/>
            <p:cNvSpPr/>
            <p:nvPr/>
          </p:nvSpPr>
          <p:spPr>
            <a:xfrm>
              <a:off x="8269717" y="1318447"/>
              <a:ext cx="308600" cy="303917"/>
            </a:xfrm>
            <a:custGeom>
              <a:avLst/>
              <a:gdLst/>
              <a:ahLst/>
              <a:cxnLst/>
              <a:rect l="l" t="t" r="r" b="b"/>
              <a:pathLst>
                <a:path w="51135" h="50359" extrusionOk="0">
                  <a:moveTo>
                    <a:pt x="25567" y="0"/>
                  </a:moveTo>
                  <a:lnTo>
                    <a:pt x="23358" y="19897"/>
                  </a:lnTo>
                  <a:lnTo>
                    <a:pt x="8879" y="6075"/>
                  </a:lnTo>
                  <a:lnTo>
                    <a:pt x="19977" y="22734"/>
                  </a:lnTo>
                  <a:lnTo>
                    <a:pt x="1" y="21454"/>
                  </a:lnTo>
                  <a:lnTo>
                    <a:pt x="19210" y="27084"/>
                  </a:lnTo>
                  <a:lnTo>
                    <a:pt x="3083" y="38943"/>
                  </a:lnTo>
                  <a:lnTo>
                    <a:pt x="21418" y="30908"/>
                  </a:lnTo>
                  <a:lnTo>
                    <a:pt x="21418" y="30908"/>
                  </a:lnTo>
                  <a:lnTo>
                    <a:pt x="16687" y="50358"/>
                  </a:lnTo>
                  <a:lnTo>
                    <a:pt x="25567" y="32418"/>
                  </a:lnTo>
                  <a:lnTo>
                    <a:pt x="34445" y="50358"/>
                  </a:lnTo>
                  <a:lnTo>
                    <a:pt x="29716" y="30908"/>
                  </a:lnTo>
                  <a:lnTo>
                    <a:pt x="48050" y="38943"/>
                  </a:lnTo>
                  <a:lnTo>
                    <a:pt x="31923" y="27084"/>
                  </a:lnTo>
                  <a:lnTo>
                    <a:pt x="51134" y="21454"/>
                  </a:lnTo>
                  <a:lnTo>
                    <a:pt x="31156" y="22734"/>
                  </a:lnTo>
                  <a:lnTo>
                    <a:pt x="31156" y="22734"/>
                  </a:lnTo>
                  <a:lnTo>
                    <a:pt x="42253" y="6075"/>
                  </a:lnTo>
                  <a:lnTo>
                    <a:pt x="27774" y="19897"/>
                  </a:lnTo>
                  <a:lnTo>
                    <a:pt x="2556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30"/>
        <p:cNvGrpSpPr/>
        <p:nvPr/>
      </p:nvGrpSpPr>
      <p:grpSpPr>
        <a:xfrm>
          <a:off x="0" y="0"/>
          <a:ext cx="0" cy="0"/>
          <a:chOff x="0" y="0"/>
          <a:chExt cx="0" cy="0"/>
        </a:xfrm>
      </p:grpSpPr>
      <p:sp>
        <p:nvSpPr>
          <p:cNvPr id="1031" name="Google Shape;1031;p51"/>
          <p:cNvSpPr txBox="1">
            <a:spLocks noGrp="1"/>
          </p:cNvSpPr>
          <p:nvPr>
            <p:ph type="title"/>
          </p:nvPr>
        </p:nvSpPr>
        <p:spPr>
          <a:xfrm rot="-868">
            <a:off x="199750" y="3568232"/>
            <a:ext cx="4752900" cy="56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a:t>–Study Participant, NTDS</a:t>
            </a:r>
            <a:endParaRPr sz="2200"/>
          </a:p>
        </p:txBody>
      </p:sp>
      <p:sp>
        <p:nvSpPr>
          <p:cNvPr id="1032" name="Google Shape;1032;p51"/>
          <p:cNvSpPr txBox="1">
            <a:spLocks noGrp="1"/>
          </p:cNvSpPr>
          <p:nvPr>
            <p:ph type="subTitle" idx="1"/>
          </p:nvPr>
        </p:nvSpPr>
        <p:spPr>
          <a:xfrm>
            <a:off x="199750" y="870300"/>
            <a:ext cx="5433000" cy="2432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300"/>
              <a:t>“Finding doctors who will treat, will prescribe, and will even look at you like a human being rather than a thing has been problematic. Have been denied care by doctors and major hospitals so much that I now use only urgent care physician assistants, and I never reveal my gender history.”</a:t>
            </a:r>
            <a:endParaRPr sz="2300"/>
          </a:p>
        </p:txBody>
      </p:sp>
      <p:pic>
        <p:nvPicPr>
          <p:cNvPr id="1033" name="Google Shape;1033;p51"/>
          <p:cNvPicPr preferRelativeResize="0"/>
          <p:nvPr/>
        </p:nvPicPr>
        <p:blipFill rotWithShape="1">
          <a:blip r:embed="rId3">
            <a:alphaModFix/>
          </a:blip>
          <a:srcRect l="28158" r="28158"/>
          <a:stretch/>
        </p:blipFill>
        <p:spPr>
          <a:xfrm>
            <a:off x="5797625" y="540000"/>
            <a:ext cx="2617027" cy="3992953"/>
          </a:xfrm>
          <a:prstGeom prst="rect">
            <a:avLst/>
          </a:prstGeom>
          <a:noFill/>
          <a:ln w="9525" cap="flat" cmpd="sng">
            <a:solidFill>
              <a:schemeClr val="dk1"/>
            </a:solidFill>
            <a:prstDash val="solid"/>
            <a:round/>
            <a:headEnd type="none" w="sm" len="sm"/>
            <a:tailEnd type="none" w="sm" len="sm"/>
          </a:ln>
        </p:spPr>
      </p:pic>
      <p:sp>
        <p:nvSpPr>
          <p:cNvPr id="1034" name="Google Shape;1034;p51"/>
          <p:cNvSpPr/>
          <p:nvPr/>
        </p:nvSpPr>
        <p:spPr>
          <a:xfrm>
            <a:off x="5578555" y="917613"/>
            <a:ext cx="420900" cy="4209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51"/>
          <p:cNvSpPr/>
          <p:nvPr/>
        </p:nvSpPr>
        <p:spPr>
          <a:xfrm>
            <a:off x="7035780" y="329538"/>
            <a:ext cx="420900" cy="4209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6" name="Google Shape;1036;p51"/>
          <p:cNvGrpSpPr/>
          <p:nvPr/>
        </p:nvGrpSpPr>
        <p:grpSpPr>
          <a:xfrm>
            <a:off x="7133250" y="411262"/>
            <a:ext cx="225933" cy="257472"/>
            <a:chOff x="5844100" y="627900"/>
            <a:chExt cx="1178575" cy="1343100"/>
          </a:xfrm>
        </p:grpSpPr>
        <p:sp>
          <p:nvSpPr>
            <p:cNvPr id="1037" name="Google Shape;1037;p51"/>
            <p:cNvSpPr/>
            <p:nvPr/>
          </p:nvSpPr>
          <p:spPr>
            <a:xfrm>
              <a:off x="6376150" y="1234175"/>
              <a:ext cx="114500" cy="130600"/>
            </a:xfrm>
            <a:custGeom>
              <a:avLst/>
              <a:gdLst/>
              <a:ahLst/>
              <a:cxnLst/>
              <a:rect l="l" t="t" r="r" b="b"/>
              <a:pathLst>
                <a:path w="4580" h="5224" extrusionOk="0">
                  <a:moveTo>
                    <a:pt x="2290" y="0"/>
                  </a:moveTo>
                  <a:cubicBezTo>
                    <a:pt x="2030" y="604"/>
                    <a:pt x="1712" y="1119"/>
                    <a:pt x="1323" y="1558"/>
                  </a:cubicBezTo>
                  <a:cubicBezTo>
                    <a:pt x="1279" y="1546"/>
                    <a:pt x="1235" y="1528"/>
                    <a:pt x="1192" y="1514"/>
                  </a:cubicBezTo>
                  <a:lnTo>
                    <a:pt x="1192" y="1514"/>
                  </a:lnTo>
                  <a:cubicBezTo>
                    <a:pt x="1206" y="1558"/>
                    <a:pt x="1224" y="1604"/>
                    <a:pt x="1237" y="1650"/>
                  </a:cubicBezTo>
                  <a:cubicBezTo>
                    <a:pt x="883" y="2029"/>
                    <a:pt x="471" y="2349"/>
                    <a:pt x="1" y="2614"/>
                  </a:cubicBezTo>
                  <a:cubicBezTo>
                    <a:pt x="471" y="2878"/>
                    <a:pt x="880" y="3198"/>
                    <a:pt x="1237" y="3578"/>
                  </a:cubicBezTo>
                  <a:cubicBezTo>
                    <a:pt x="1224" y="3620"/>
                    <a:pt x="1206" y="3666"/>
                    <a:pt x="1192" y="3709"/>
                  </a:cubicBezTo>
                  <a:cubicBezTo>
                    <a:pt x="1235" y="3695"/>
                    <a:pt x="1279" y="3679"/>
                    <a:pt x="1323" y="3666"/>
                  </a:cubicBezTo>
                  <a:cubicBezTo>
                    <a:pt x="1712" y="4102"/>
                    <a:pt x="2030" y="4620"/>
                    <a:pt x="2290" y="5223"/>
                  </a:cubicBezTo>
                  <a:cubicBezTo>
                    <a:pt x="2552" y="4620"/>
                    <a:pt x="2870" y="4104"/>
                    <a:pt x="3259" y="3666"/>
                  </a:cubicBezTo>
                  <a:cubicBezTo>
                    <a:pt x="3303" y="3679"/>
                    <a:pt x="3346" y="3695"/>
                    <a:pt x="3389" y="3709"/>
                  </a:cubicBezTo>
                  <a:cubicBezTo>
                    <a:pt x="3374" y="3666"/>
                    <a:pt x="3355" y="3619"/>
                    <a:pt x="3342" y="3577"/>
                  </a:cubicBezTo>
                  <a:cubicBezTo>
                    <a:pt x="3697" y="3197"/>
                    <a:pt x="4108" y="2877"/>
                    <a:pt x="4579" y="2612"/>
                  </a:cubicBezTo>
                  <a:cubicBezTo>
                    <a:pt x="4108" y="2346"/>
                    <a:pt x="3699" y="2028"/>
                    <a:pt x="3342" y="1648"/>
                  </a:cubicBezTo>
                  <a:cubicBezTo>
                    <a:pt x="3355" y="1604"/>
                    <a:pt x="3374" y="1558"/>
                    <a:pt x="3389" y="1514"/>
                  </a:cubicBezTo>
                  <a:lnTo>
                    <a:pt x="3389" y="1514"/>
                  </a:lnTo>
                  <a:cubicBezTo>
                    <a:pt x="3345" y="1528"/>
                    <a:pt x="3301" y="1546"/>
                    <a:pt x="3259" y="1558"/>
                  </a:cubicBezTo>
                  <a:cubicBezTo>
                    <a:pt x="2870" y="1122"/>
                    <a:pt x="2552" y="604"/>
                    <a:pt x="229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51"/>
            <p:cNvSpPr/>
            <p:nvPr/>
          </p:nvSpPr>
          <p:spPr>
            <a:xfrm>
              <a:off x="6392600" y="627900"/>
              <a:ext cx="81625" cy="606300"/>
            </a:xfrm>
            <a:custGeom>
              <a:avLst/>
              <a:gdLst/>
              <a:ahLst/>
              <a:cxnLst/>
              <a:rect l="l" t="t" r="r" b="b"/>
              <a:pathLst>
                <a:path w="3265" h="24252" extrusionOk="0">
                  <a:moveTo>
                    <a:pt x="1633" y="0"/>
                  </a:moveTo>
                  <a:cubicBezTo>
                    <a:pt x="1592" y="0"/>
                    <a:pt x="1550" y="31"/>
                    <a:pt x="1545" y="93"/>
                  </a:cubicBezTo>
                  <a:cubicBezTo>
                    <a:pt x="700" y="13258"/>
                    <a:pt x="0" y="20476"/>
                    <a:pt x="1632" y="24251"/>
                  </a:cubicBezTo>
                  <a:cubicBezTo>
                    <a:pt x="3264" y="20475"/>
                    <a:pt x="2564" y="13258"/>
                    <a:pt x="1720" y="93"/>
                  </a:cubicBezTo>
                  <a:cubicBezTo>
                    <a:pt x="1716" y="31"/>
                    <a:pt x="1675" y="0"/>
                    <a:pt x="163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51"/>
            <p:cNvSpPr/>
            <p:nvPr/>
          </p:nvSpPr>
          <p:spPr>
            <a:xfrm>
              <a:off x="6392600" y="1364700"/>
              <a:ext cx="81650" cy="606300"/>
            </a:xfrm>
            <a:custGeom>
              <a:avLst/>
              <a:gdLst/>
              <a:ahLst/>
              <a:cxnLst/>
              <a:rect l="l" t="t" r="r" b="b"/>
              <a:pathLst>
                <a:path w="3266" h="24252" extrusionOk="0">
                  <a:moveTo>
                    <a:pt x="1632" y="1"/>
                  </a:moveTo>
                  <a:cubicBezTo>
                    <a:pt x="0" y="3777"/>
                    <a:pt x="700" y="10994"/>
                    <a:pt x="1545" y="24158"/>
                  </a:cubicBezTo>
                  <a:cubicBezTo>
                    <a:pt x="1548" y="24221"/>
                    <a:pt x="1590" y="24252"/>
                    <a:pt x="1632" y="24252"/>
                  </a:cubicBezTo>
                  <a:cubicBezTo>
                    <a:pt x="1673" y="24252"/>
                    <a:pt x="1715" y="24221"/>
                    <a:pt x="1720" y="24158"/>
                  </a:cubicBezTo>
                  <a:cubicBezTo>
                    <a:pt x="2566" y="10994"/>
                    <a:pt x="3266" y="3776"/>
                    <a:pt x="163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51"/>
            <p:cNvSpPr/>
            <p:nvPr/>
          </p:nvSpPr>
          <p:spPr>
            <a:xfrm>
              <a:off x="6490625" y="1271325"/>
              <a:ext cx="532050" cy="56250"/>
            </a:xfrm>
            <a:custGeom>
              <a:avLst/>
              <a:gdLst/>
              <a:ahLst/>
              <a:cxnLst/>
              <a:rect l="l" t="t" r="r" b="b"/>
              <a:pathLst>
                <a:path w="21282" h="2250" extrusionOk="0">
                  <a:moveTo>
                    <a:pt x="6334" y="0"/>
                  </a:moveTo>
                  <a:cubicBezTo>
                    <a:pt x="3509" y="0"/>
                    <a:pt x="1461" y="304"/>
                    <a:pt x="0" y="1126"/>
                  </a:cubicBezTo>
                  <a:cubicBezTo>
                    <a:pt x="1460" y="1947"/>
                    <a:pt x="3507" y="2250"/>
                    <a:pt x="6329" y="2250"/>
                  </a:cubicBezTo>
                  <a:cubicBezTo>
                    <a:pt x="9904" y="2250"/>
                    <a:pt x="14725" y="1763"/>
                    <a:pt x="21174" y="1224"/>
                  </a:cubicBezTo>
                  <a:cubicBezTo>
                    <a:pt x="21282" y="1215"/>
                    <a:pt x="21282" y="1034"/>
                    <a:pt x="21174" y="1026"/>
                  </a:cubicBezTo>
                  <a:cubicBezTo>
                    <a:pt x="14728" y="487"/>
                    <a:pt x="9910" y="0"/>
                    <a:pt x="633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51"/>
            <p:cNvSpPr/>
            <p:nvPr/>
          </p:nvSpPr>
          <p:spPr>
            <a:xfrm>
              <a:off x="5844100" y="1271275"/>
              <a:ext cx="532075" cy="56300"/>
            </a:xfrm>
            <a:custGeom>
              <a:avLst/>
              <a:gdLst/>
              <a:ahLst/>
              <a:cxnLst/>
              <a:rect l="l" t="t" r="r" b="b"/>
              <a:pathLst>
                <a:path w="21283" h="2252" extrusionOk="0">
                  <a:moveTo>
                    <a:pt x="14956" y="0"/>
                  </a:moveTo>
                  <a:cubicBezTo>
                    <a:pt x="11380" y="0"/>
                    <a:pt x="6559" y="488"/>
                    <a:pt x="108" y="1026"/>
                  </a:cubicBezTo>
                  <a:cubicBezTo>
                    <a:pt x="0" y="1035"/>
                    <a:pt x="0" y="1216"/>
                    <a:pt x="108" y="1225"/>
                  </a:cubicBezTo>
                  <a:cubicBezTo>
                    <a:pt x="6555" y="1764"/>
                    <a:pt x="11376" y="2251"/>
                    <a:pt x="14951" y="2251"/>
                  </a:cubicBezTo>
                  <a:cubicBezTo>
                    <a:pt x="17776" y="2251"/>
                    <a:pt x="19823" y="1947"/>
                    <a:pt x="21283" y="1125"/>
                  </a:cubicBezTo>
                  <a:cubicBezTo>
                    <a:pt x="19824" y="304"/>
                    <a:pt x="17777" y="0"/>
                    <a:pt x="1495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51"/>
            <p:cNvSpPr/>
            <p:nvPr/>
          </p:nvSpPr>
          <p:spPr>
            <a:xfrm>
              <a:off x="6460850" y="1326900"/>
              <a:ext cx="254775" cy="254225"/>
            </a:xfrm>
            <a:custGeom>
              <a:avLst/>
              <a:gdLst/>
              <a:ahLst/>
              <a:cxnLst/>
              <a:rect l="l" t="t" r="r" b="b"/>
              <a:pathLst>
                <a:path w="10191" h="10169" extrusionOk="0">
                  <a:moveTo>
                    <a:pt x="1" y="0"/>
                  </a:moveTo>
                  <a:lnTo>
                    <a:pt x="1" y="0"/>
                  </a:lnTo>
                  <a:cubicBezTo>
                    <a:pt x="806" y="2360"/>
                    <a:pt x="4157" y="5048"/>
                    <a:pt x="10070" y="10154"/>
                  </a:cubicBezTo>
                  <a:cubicBezTo>
                    <a:pt x="10082" y="10164"/>
                    <a:pt x="10095" y="10169"/>
                    <a:pt x="10108" y="10169"/>
                  </a:cubicBezTo>
                  <a:cubicBezTo>
                    <a:pt x="10153" y="10169"/>
                    <a:pt x="10191" y="10114"/>
                    <a:pt x="10154" y="10069"/>
                  </a:cubicBezTo>
                  <a:cubicBezTo>
                    <a:pt x="5048" y="4157"/>
                    <a:pt x="2360" y="804"/>
                    <a:pt x="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51"/>
            <p:cNvSpPr/>
            <p:nvPr/>
          </p:nvSpPr>
          <p:spPr>
            <a:xfrm>
              <a:off x="6151150" y="1017775"/>
              <a:ext cx="254800" cy="254225"/>
            </a:xfrm>
            <a:custGeom>
              <a:avLst/>
              <a:gdLst/>
              <a:ahLst/>
              <a:cxnLst/>
              <a:rect l="l" t="t" r="r" b="b"/>
              <a:pathLst>
                <a:path w="10192" h="10169" extrusionOk="0">
                  <a:moveTo>
                    <a:pt x="84" y="0"/>
                  </a:moveTo>
                  <a:cubicBezTo>
                    <a:pt x="39" y="0"/>
                    <a:pt x="1" y="55"/>
                    <a:pt x="38" y="98"/>
                  </a:cubicBezTo>
                  <a:cubicBezTo>
                    <a:pt x="5144" y="6012"/>
                    <a:pt x="7832" y="9365"/>
                    <a:pt x="10192" y="10168"/>
                  </a:cubicBezTo>
                  <a:cubicBezTo>
                    <a:pt x="9388" y="7809"/>
                    <a:pt x="6035" y="5121"/>
                    <a:pt x="121" y="15"/>
                  </a:cubicBezTo>
                  <a:cubicBezTo>
                    <a:pt x="109" y="4"/>
                    <a:pt x="96" y="0"/>
                    <a:pt x="8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51"/>
            <p:cNvSpPr/>
            <p:nvPr/>
          </p:nvSpPr>
          <p:spPr>
            <a:xfrm>
              <a:off x="6460850" y="1017775"/>
              <a:ext cx="254775" cy="254225"/>
            </a:xfrm>
            <a:custGeom>
              <a:avLst/>
              <a:gdLst/>
              <a:ahLst/>
              <a:cxnLst/>
              <a:rect l="l" t="t" r="r" b="b"/>
              <a:pathLst>
                <a:path w="10191" h="10169" extrusionOk="0">
                  <a:moveTo>
                    <a:pt x="10108" y="0"/>
                  </a:moveTo>
                  <a:cubicBezTo>
                    <a:pt x="10095" y="0"/>
                    <a:pt x="10082" y="5"/>
                    <a:pt x="10070" y="15"/>
                  </a:cubicBezTo>
                  <a:cubicBezTo>
                    <a:pt x="4157" y="5121"/>
                    <a:pt x="804" y="7809"/>
                    <a:pt x="1" y="10168"/>
                  </a:cubicBezTo>
                  <a:cubicBezTo>
                    <a:pt x="2360" y="9365"/>
                    <a:pt x="5048" y="6012"/>
                    <a:pt x="10154" y="100"/>
                  </a:cubicBezTo>
                  <a:cubicBezTo>
                    <a:pt x="10191" y="56"/>
                    <a:pt x="10153" y="0"/>
                    <a:pt x="1010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51"/>
            <p:cNvSpPr/>
            <p:nvPr/>
          </p:nvSpPr>
          <p:spPr>
            <a:xfrm>
              <a:off x="6151150" y="1326900"/>
              <a:ext cx="254800" cy="254225"/>
            </a:xfrm>
            <a:custGeom>
              <a:avLst/>
              <a:gdLst/>
              <a:ahLst/>
              <a:cxnLst/>
              <a:rect l="l" t="t" r="r" b="b"/>
              <a:pathLst>
                <a:path w="10192" h="10169" extrusionOk="0">
                  <a:moveTo>
                    <a:pt x="10192" y="0"/>
                  </a:moveTo>
                  <a:lnTo>
                    <a:pt x="10192" y="0"/>
                  </a:lnTo>
                  <a:cubicBezTo>
                    <a:pt x="7832" y="804"/>
                    <a:pt x="5146" y="4157"/>
                    <a:pt x="38" y="10069"/>
                  </a:cubicBezTo>
                  <a:cubicBezTo>
                    <a:pt x="0" y="10113"/>
                    <a:pt x="39" y="10168"/>
                    <a:pt x="84" y="10168"/>
                  </a:cubicBezTo>
                  <a:cubicBezTo>
                    <a:pt x="96" y="10168"/>
                    <a:pt x="109" y="10164"/>
                    <a:pt x="121" y="10154"/>
                  </a:cubicBezTo>
                  <a:cubicBezTo>
                    <a:pt x="6035" y="5048"/>
                    <a:pt x="9388" y="2360"/>
                    <a:pt x="1019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6" name="Google Shape;1046;p51"/>
          <p:cNvSpPr/>
          <p:nvPr/>
        </p:nvSpPr>
        <p:spPr>
          <a:xfrm>
            <a:off x="5676035" y="1003450"/>
            <a:ext cx="225917" cy="249249"/>
          </a:xfrm>
          <a:custGeom>
            <a:avLst/>
            <a:gdLst/>
            <a:ahLst/>
            <a:cxnLst/>
            <a:rect l="l" t="t" r="r" b="b"/>
            <a:pathLst>
              <a:path w="53662" h="59204" extrusionOk="0">
                <a:moveTo>
                  <a:pt x="26850" y="1"/>
                </a:moveTo>
                <a:cubicBezTo>
                  <a:pt x="22636" y="21153"/>
                  <a:pt x="19357" y="24860"/>
                  <a:pt x="0" y="29583"/>
                </a:cubicBezTo>
                <a:cubicBezTo>
                  <a:pt x="19357" y="34149"/>
                  <a:pt x="22636" y="37895"/>
                  <a:pt x="26850" y="59203"/>
                </a:cubicBezTo>
                <a:cubicBezTo>
                  <a:pt x="31065" y="37895"/>
                  <a:pt x="34343" y="34149"/>
                  <a:pt x="53661" y="29583"/>
                </a:cubicBezTo>
                <a:cubicBezTo>
                  <a:pt x="34343" y="24860"/>
                  <a:pt x="31065" y="21153"/>
                  <a:pt x="268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51"/>
          <p:cNvSpPr txBox="1">
            <a:spLocks noGrp="1"/>
          </p:cNvSpPr>
          <p:nvPr>
            <p:ph type="subTitle" idx="1"/>
          </p:nvPr>
        </p:nvSpPr>
        <p:spPr>
          <a:xfrm>
            <a:off x="199750" y="4398050"/>
            <a:ext cx="5108400" cy="257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200"/>
              <a:t>National Transgender Discrimination Survey: Full Report https://bit.ly/NTDS2012</a:t>
            </a:r>
            <a:endParaRPr sz="12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51"/>
        <p:cNvGrpSpPr/>
        <p:nvPr/>
      </p:nvGrpSpPr>
      <p:grpSpPr>
        <a:xfrm>
          <a:off x="0" y="0"/>
          <a:ext cx="0" cy="0"/>
          <a:chOff x="0" y="0"/>
          <a:chExt cx="0" cy="0"/>
        </a:xfrm>
      </p:grpSpPr>
      <p:sp>
        <p:nvSpPr>
          <p:cNvPr id="1052" name="Google Shape;1052;p52"/>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LGBTQ+ Seniors</a:t>
            </a:r>
            <a:endParaRPr/>
          </a:p>
        </p:txBody>
      </p:sp>
      <p:sp>
        <p:nvSpPr>
          <p:cNvPr id="1053" name="Google Shape;1053;p52"/>
          <p:cNvSpPr txBox="1">
            <a:spLocks noGrp="1"/>
          </p:cNvSpPr>
          <p:nvPr>
            <p:ph type="body" idx="1"/>
          </p:nvPr>
        </p:nvSpPr>
        <p:spPr>
          <a:xfrm>
            <a:off x="720000" y="1174500"/>
            <a:ext cx="7704000" cy="3035100"/>
          </a:xfrm>
          <a:prstGeom prst="rect">
            <a:avLst/>
          </a:prstGeom>
        </p:spPr>
        <p:txBody>
          <a:bodyPr spcFirstLastPara="1" wrap="square" lIns="91425" tIns="91425" rIns="91425" bIns="91425" anchor="t" anchorCtr="0">
            <a:noAutofit/>
          </a:bodyPr>
          <a:lstStyle/>
          <a:p>
            <a:pPr marL="457200" marR="114300" lvl="0" indent="-336550" algn="l" rtl="0">
              <a:lnSpc>
                <a:spcPct val="140000"/>
              </a:lnSpc>
              <a:spcBef>
                <a:spcPts val="1100"/>
              </a:spcBef>
              <a:spcAft>
                <a:spcPts val="0"/>
              </a:spcAft>
              <a:buSzPts val="1700"/>
              <a:buChar char="●"/>
            </a:pPr>
            <a:r>
              <a:rPr lang="en" sz="1700"/>
              <a:t>LGBTQ seniors are more likely to be single, poorer, childless than cishet peers</a:t>
            </a:r>
            <a:endParaRPr sz="1700"/>
          </a:p>
          <a:p>
            <a:pPr marL="914400" marR="114300" lvl="1" indent="-336550" algn="l" rtl="0">
              <a:lnSpc>
                <a:spcPct val="140000"/>
              </a:lnSpc>
              <a:spcBef>
                <a:spcPts val="0"/>
              </a:spcBef>
              <a:spcAft>
                <a:spcPts val="0"/>
              </a:spcAft>
              <a:buSzPts val="1700"/>
              <a:buChar char="○"/>
            </a:pPr>
            <a:r>
              <a:rPr lang="en" sz="1700"/>
              <a:t>They rely on informal, non-traditional support networks that aren’t protected by governmental definitions of family causing issues with next-of-kin, emergency contacts, and who can visit in the hospital</a:t>
            </a:r>
            <a:endParaRPr sz="1700"/>
          </a:p>
          <a:p>
            <a:pPr marL="457200" marR="114300" lvl="0" indent="-336550" algn="l" rtl="0">
              <a:lnSpc>
                <a:spcPct val="140000"/>
              </a:lnSpc>
              <a:spcBef>
                <a:spcPts val="0"/>
              </a:spcBef>
              <a:spcAft>
                <a:spcPts val="0"/>
              </a:spcAft>
              <a:buSzPts val="1700"/>
              <a:buChar char="●"/>
            </a:pPr>
            <a:r>
              <a:rPr lang="en" sz="1700"/>
              <a:t>Internalized homophobia &amp; transphobia which can increase with age - esp if they are forced back into the closet for their own protection, to obtain housing, or even to secure assistance from family</a:t>
            </a:r>
            <a:endParaRPr sz="1700"/>
          </a:p>
          <a:p>
            <a:pPr marL="457200" marR="114300" lvl="0" indent="-336550" algn="l" rtl="0">
              <a:lnSpc>
                <a:spcPct val="140000"/>
              </a:lnSpc>
              <a:spcBef>
                <a:spcPts val="0"/>
              </a:spcBef>
              <a:spcAft>
                <a:spcPts val="0"/>
              </a:spcAft>
              <a:buSzPts val="1700"/>
              <a:buChar char="●"/>
            </a:pPr>
            <a:r>
              <a:rPr lang="en" sz="1700"/>
              <a:t>Lack of sensitivity and education in caretakers</a:t>
            </a:r>
            <a:endParaRPr sz="17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sp>
        <p:nvSpPr>
          <p:cNvPr id="1058" name="Google Shape;1058;p53"/>
          <p:cNvSpPr txBox="1">
            <a:spLocks noGrp="1"/>
          </p:cNvSpPr>
          <p:nvPr>
            <p:ph type="body" idx="1"/>
          </p:nvPr>
        </p:nvSpPr>
        <p:spPr>
          <a:xfrm>
            <a:off x="720000" y="1174500"/>
            <a:ext cx="7704000" cy="3035100"/>
          </a:xfrm>
          <a:prstGeom prst="rect">
            <a:avLst/>
          </a:prstGeom>
        </p:spPr>
        <p:txBody>
          <a:bodyPr spcFirstLastPara="1" wrap="square" lIns="91425" tIns="91425" rIns="91425" bIns="91425" anchor="t" anchorCtr="0">
            <a:noAutofit/>
          </a:bodyPr>
          <a:lstStyle/>
          <a:p>
            <a:pPr marL="0" marR="114300" lvl="0" indent="0" algn="l" rtl="0">
              <a:lnSpc>
                <a:spcPct val="140000"/>
              </a:lnSpc>
              <a:spcBef>
                <a:spcPts val="1100"/>
              </a:spcBef>
              <a:spcAft>
                <a:spcPts val="0"/>
              </a:spcAft>
              <a:buNone/>
            </a:pPr>
            <a:r>
              <a:rPr lang="en" sz="1700"/>
              <a:t>Multiple studies around ACEs, traumatic situations, and discrimination have shown a strong link between these events and developing chronic disease later in life. Diseases and events linked to trauma include:</a:t>
            </a:r>
            <a:endParaRPr sz="1700"/>
          </a:p>
          <a:p>
            <a:pPr marL="457200" marR="114300" lvl="0" indent="-336550" algn="l" rtl="0">
              <a:lnSpc>
                <a:spcPct val="140000"/>
              </a:lnSpc>
              <a:spcBef>
                <a:spcPts val="1700"/>
              </a:spcBef>
              <a:spcAft>
                <a:spcPts val="0"/>
              </a:spcAft>
              <a:buSzPts val="1700"/>
              <a:buChar char="●"/>
            </a:pPr>
            <a:r>
              <a:rPr lang="en" sz="1700"/>
              <a:t>Diabetes</a:t>
            </a:r>
            <a:endParaRPr sz="1700"/>
          </a:p>
          <a:p>
            <a:pPr marL="457200" marR="114300" lvl="0" indent="-336550" algn="l" rtl="0">
              <a:lnSpc>
                <a:spcPct val="140000"/>
              </a:lnSpc>
              <a:spcBef>
                <a:spcPts val="0"/>
              </a:spcBef>
              <a:spcAft>
                <a:spcPts val="0"/>
              </a:spcAft>
              <a:buSzPts val="1700"/>
              <a:buChar char="●"/>
            </a:pPr>
            <a:r>
              <a:rPr lang="en" sz="1700"/>
              <a:t>Postural Orthostatic Tachycardia Syndrome (POTS)</a:t>
            </a:r>
            <a:endParaRPr sz="1700"/>
          </a:p>
          <a:p>
            <a:pPr marL="457200" marR="114300" lvl="0" indent="-336550" algn="l" rtl="0">
              <a:lnSpc>
                <a:spcPct val="140000"/>
              </a:lnSpc>
              <a:spcBef>
                <a:spcPts val="0"/>
              </a:spcBef>
              <a:spcAft>
                <a:spcPts val="0"/>
              </a:spcAft>
              <a:buSzPts val="1700"/>
              <a:buChar char="●"/>
            </a:pPr>
            <a:r>
              <a:rPr lang="en" sz="1700"/>
              <a:t>Fibromyalgia</a:t>
            </a:r>
            <a:endParaRPr sz="1700"/>
          </a:p>
          <a:p>
            <a:pPr marL="457200" marR="114300" lvl="0" indent="-336550" algn="l" rtl="0">
              <a:lnSpc>
                <a:spcPct val="140000"/>
              </a:lnSpc>
              <a:spcBef>
                <a:spcPts val="0"/>
              </a:spcBef>
              <a:spcAft>
                <a:spcPts val="0"/>
              </a:spcAft>
              <a:buSzPts val="1700"/>
              <a:buChar char="●"/>
            </a:pPr>
            <a:r>
              <a:rPr lang="en" sz="1700"/>
              <a:t>Heart, lung, and liver disease</a:t>
            </a:r>
            <a:endParaRPr sz="1700"/>
          </a:p>
          <a:p>
            <a:pPr marL="457200" marR="114300" lvl="0" indent="-336550" algn="l" rtl="0">
              <a:lnSpc>
                <a:spcPct val="140000"/>
              </a:lnSpc>
              <a:spcBef>
                <a:spcPts val="0"/>
              </a:spcBef>
              <a:spcAft>
                <a:spcPts val="0"/>
              </a:spcAft>
              <a:buSzPts val="1700"/>
              <a:buChar char="●"/>
            </a:pPr>
            <a:r>
              <a:rPr lang="en" sz="1700"/>
              <a:t>Autoimmune conditions</a:t>
            </a:r>
            <a:endParaRPr sz="1700"/>
          </a:p>
        </p:txBody>
      </p:sp>
      <p:sp>
        <p:nvSpPr>
          <p:cNvPr id="1059" name="Google Shape;1059;p53"/>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Trauma + Chronic Disease</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63"/>
        <p:cNvGrpSpPr/>
        <p:nvPr/>
      </p:nvGrpSpPr>
      <p:grpSpPr>
        <a:xfrm>
          <a:off x="0" y="0"/>
          <a:ext cx="0" cy="0"/>
          <a:chOff x="0" y="0"/>
          <a:chExt cx="0" cy="0"/>
        </a:xfrm>
      </p:grpSpPr>
      <p:sp>
        <p:nvSpPr>
          <p:cNvPr id="1064" name="Google Shape;1064;p54"/>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Diabetes</a:t>
            </a:r>
            <a:endParaRPr/>
          </a:p>
        </p:txBody>
      </p:sp>
      <p:sp>
        <p:nvSpPr>
          <p:cNvPr id="1065" name="Google Shape;1065;p54"/>
          <p:cNvSpPr txBox="1">
            <a:spLocks noGrp="1"/>
          </p:cNvSpPr>
          <p:nvPr>
            <p:ph type="body" idx="1"/>
          </p:nvPr>
        </p:nvSpPr>
        <p:spPr>
          <a:xfrm>
            <a:off x="720000" y="1174500"/>
            <a:ext cx="7915800" cy="3035100"/>
          </a:xfrm>
          <a:prstGeom prst="rect">
            <a:avLst/>
          </a:prstGeom>
        </p:spPr>
        <p:txBody>
          <a:bodyPr spcFirstLastPara="1" wrap="square" lIns="91425" tIns="91425" rIns="91425" bIns="91425" anchor="t" anchorCtr="0">
            <a:noAutofit/>
          </a:bodyPr>
          <a:lstStyle/>
          <a:p>
            <a:pPr marL="457200" marR="114300" lvl="0" indent="-336550" algn="l" rtl="0">
              <a:lnSpc>
                <a:spcPct val="140000"/>
              </a:lnSpc>
              <a:spcBef>
                <a:spcPts val="1100"/>
              </a:spcBef>
              <a:spcAft>
                <a:spcPts val="0"/>
              </a:spcAft>
              <a:buSzPts val="1700"/>
              <a:buChar char="●"/>
            </a:pPr>
            <a:r>
              <a:rPr lang="en" sz="1700"/>
              <a:t>The </a:t>
            </a:r>
            <a:r>
              <a:rPr lang="en" sz="1700" u="sng">
                <a:hlinkClick r:id="rId3"/>
              </a:rPr>
              <a:t>‘Providers’ page</a:t>
            </a:r>
            <a:r>
              <a:rPr lang="en" sz="1700"/>
              <a:t> on Prediabetes has many links around health equity and diabetes, including information on LGBTQ+ health and how to provide </a:t>
            </a:r>
            <a:r>
              <a:rPr lang="en" sz="1700" u="sng">
                <a:hlinkClick r:id="rId4"/>
              </a:rPr>
              <a:t>culturally sensitive care</a:t>
            </a:r>
            <a:r>
              <a:rPr lang="en" sz="1700"/>
              <a:t> to the community.</a:t>
            </a:r>
            <a:endParaRPr sz="1700"/>
          </a:p>
          <a:p>
            <a:pPr marL="457200" marR="114300" lvl="0" indent="-336550" algn="l" rtl="0">
              <a:lnSpc>
                <a:spcPct val="140000"/>
              </a:lnSpc>
              <a:spcBef>
                <a:spcPts val="0"/>
              </a:spcBef>
              <a:spcAft>
                <a:spcPts val="0"/>
              </a:spcAft>
              <a:buSzPts val="1700"/>
              <a:buChar char="●"/>
            </a:pPr>
            <a:r>
              <a:rPr lang="en" sz="1700"/>
              <a:t>People with diabetes are known to have a higher risk of cardiovascular disease (CVD), osteoporosis, and depression. Discrimination and other stressors can increase these risks and we don’t fully understand how HRT adjusts insulin resistance.</a:t>
            </a:r>
            <a:endParaRPr sz="1700"/>
          </a:p>
          <a:p>
            <a:pPr marL="457200" marR="114300" lvl="0" indent="-336550" algn="l" rtl="0">
              <a:lnSpc>
                <a:spcPct val="140000"/>
              </a:lnSpc>
              <a:spcBef>
                <a:spcPts val="0"/>
              </a:spcBef>
              <a:spcAft>
                <a:spcPts val="0"/>
              </a:spcAft>
              <a:buSzPts val="1700"/>
              <a:buChar char="●"/>
            </a:pPr>
            <a:r>
              <a:rPr lang="en" sz="1700"/>
              <a:t>We need more research, but it isn’t a stretch to say that we need more culturally sensitive providers around diabetes and heightened screening of LGBTQ+ folks where applicable.</a:t>
            </a:r>
            <a:endParaRPr sz="17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69"/>
        <p:cNvGrpSpPr/>
        <p:nvPr/>
      </p:nvGrpSpPr>
      <p:grpSpPr>
        <a:xfrm>
          <a:off x="0" y="0"/>
          <a:ext cx="0" cy="0"/>
          <a:chOff x="0" y="0"/>
          <a:chExt cx="0" cy="0"/>
        </a:xfrm>
      </p:grpSpPr>
      <p:sp>
        <p:nvSpPr>
          <p:cNvPr id="1070" name="Google Shape;1070;p55"/>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Cancer</a:t>
            </a:r>
            <a:endParaRPr/>
          </a:p>
        </p:txBody>
      </p:sp>
      <p:sp>
        <p:nvSpPr>
          <p:cNvPr id="1071" name="Google Shape;1071;p55"/>
          <p:cNvSpPr txBox="1">
            <a:spLocks noGrp="1"/>
          </p:cNvSpPr>
          <p:nvPr>
            <p:ph type="body" idx="1"/>
          </p:nvPr>
        </p:nvSpPr>
        <p:spPr>
          <a:xfrm>
            <a:off x="720000" y="1174500"/>
            <a:ext cx="7704000" cy="3035100"/>
          </a:xfrm>
          <a:prstGeom prst="rect">
            <a:avLst/>
          </a:prstGeom>
        </p:spPr>
        <p:txBody>
          <a:bodyPr spcFirstLastPara="1" wrap="square" lIns="91425" tIns="91425" rIns="91425" bIns="91425" anchor="t" anchorCtr="0">
            <a:noAutofit/>
          </a:bodyPr>
          <a:lstStyle/>
          <a:p>
            <a:pPr marL="457200" marR="114300" lvl="0" indent="-336550" algn="l" rtl="0">
              <a:lnSpc>
                <a:spcPct val="140000"/>
              </a:lnSpc>
              <a:spcBef>
                <a:spcPts val="1100"/>
              </a:spcBef>
              <a:spcAft>
                <a:spcPts val="0"/>
              </a:spcAft>
              <a:buSzPts val="1700"/>
              <a:buChar char="●"/>
            </a:pPr>
            <a:r>
              <a:rPr lang="en" sz="1700"/>
              <a:t>“If you have it, get it checked.” </a:t>
            </a:r>
            <a:endParaRPr sz="1700"/>
          </a:p>
          <a:p>
            <a:pPr marL="457200" marR="114300" lvl="0" indent="-336550" algn="l" rtl="0">
              <a:lnSpc>
                <a:spcPct val="140000"/>
              </a:lnSpc>
              <a:spcBef>
                <a:spcPts val="0"/>
              </a:spcBef>
              <a:spcAft>
                <a:spcPts val="0"/>
              </a:spcAft>
              <a:buSzPts val="1700"/>
              <a:buChar char="●"/>
            </a:pPr>
            <a:r>
              <a:rPr lang="en" sz="1700"/>
              <a:t>There are no reliable guidelines for people who have undergone mastectomy, so patients and providers should continue to discuss screening as the patient may still have breast tissue remaining.</a:t>
            </a:r>
            <a:endParaRPr sz="1700"/>
          </a:p>
          <a:p>
            <a:pPr marL="457200" marR="114300" lvl="0" indent="-336550" algn="l" rtl="0">
              <a:lnSpc>
                <a:spcPct val="140000"/>
              </a:lnSpc>
              <a:spcBef>
                <a:spcPts val="0"/>
              </a:spcBef>
              <a:spcAft>
                <a:spcPts val="0"/>
              </a:spcAft>
              <a:buSzPts val="1700"/>
              <a:buChar char="●"/>
            </a:pPr>
            <a:r>
              <a:rPr lang="en" sz="1700"/>
              <a:t>There are currently very few transgender-specific cancer screening recommendations, especially as we don’t have much research data on cancer within the community. This has to change.</a:t>
            </a:r>
            <a:endParaRPr sz="17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75"/>
        <p:cNvGrpSpPr/>
        <p:nvPr/>
      </p:nvGrpSpPr>
      <p:grpSpPr>
        <a:xfrm>
          <a:off x="0" y="0"/>
          <a:ext cx="0" cy="0"/>
          <a:chOff x="0" y="0"/>
          <a:chExt cx="0" cy="0"/>
        </a:xfrm>
      </p:grpSpPr>
      <p:sp>
        <p:nvSpPr>
          <p:cNvPr id="1076" name="Google Shape;1076;p56"/>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Additional Chronic Disease</a:t>
            </a:r>
            <a:endParaRPr/>
          </a:p>
        </p:txBody>
      </p:sp>
      <p:sp>
        <p:nvSpPr>
          <p:cNvPr id="1077" name="Google Shape;1077;p56"/>
          <p:cNvSpPr txBox="1">
            <a:spLocks noGrp="1"/>
          </p:cNvSpPr>
          <p:nvPr>
            <p:ph type="body" idx="1"/>
          </p:nvPr>
        </p:nvSpPr>
        <p:spPr>
          <a:xfrm>
            <a:off x="720000" y="1174500"/>
            <a:ext cx="7704000" cy="3035100"/>
          </a:xfrm>
          <a:prstGeom prst="rect">
            <a:avLst/>
          </a:prstGeom>
        </p:spPr>
        <p:txBody>
          <a:bodyPr spcFirstLastPara="1" wrap="square" lIns="91425" tIns="91425" rIns="91425" bIns="91425" anchor="t" anchorCtr="0">
            <a:noAutofit/>
          </a:bodyPr>
          <a:lstStyle/>
          <a:p>
            <a:pPr marL="457200" marR="114300" lvl="0" indent="-336550" algn="l" rtl="0">
              <a:lnSpc>
                <a:spcPct val="140000"/>
              </a:lnSpc>
              <a:spcBef>
                <a:spcPts val="1100"/>
              </a:spcBef>
              <a:spcAft>
                <a:spcPts val="0"/>
              </a:spcAft>
              <a:buSzPts val="1700"/>
              <a:buChar char="●"/>
            </a:pPr>
            <a:r>
              <a:rPr lang="en" sz="1700"/>
              <a:t>Free osteoporosis screenings are often held from transgender folks. This can all be complicated by additional health issues, legal gender marker, insurance, and more.</a:t>
            </a:r>
            <a:endParaRPr sz="1700"/>
          </a:p>
          <a:p>
            <a:pPr marL="457200" marR="114300" lvl="0" indent="-336550" algn="l" rtl="0">
              <a:lnSpc>
                <a:spcPct val="140000"/>
              </a:lnSpc>
              <a:spcBef>
                <a:spcPts val="0"/>
              </a:spcBef>
              <a:spcAft>
                <a:spcPts val="0"/>
              </a:spcAft>
              <a:buSzPts val="1700"/>
              <a:buChar char="●"/>
            </a:pPr>
            <a:r>
              <a:rPr lang="en" sz="1700"/>
              <a:t>Eating disorders and body dysmorphia</a:t>
            </a:r>
            <a:endParaRPr sz="1700"/>
          </a:p>
          <a:p>
            <a:pPr marL="457200" marR="114300" lvl="0" indent="-336550" algn="l" rtl="0">
              <a:lnSpc>
                <a:spcPct val="140000"/>
              </a:lnSpc>
              <a:spcBef>
                <a:spcPts val="0"/>
              </a:spcBef>
              <a:spcAft>
                <a:spcPts val="0"/>
              </a:spcAft>
              <a:buSzPts val="1700"/>
              <a:buChar char="●"/>
            </a:pPr>
            <a:r>
              <a:rPr lang="en" sz="1700"/>
              <a:t>PrEP, HIV, and AIDS</a:t>
            </a:r>
            <a:endParaRPr sz="1700"/>
          </a:p>
          <a:p>
            <a:pPr marL="457200" marR="114300" lvl="0" indent="-336550" algn="l" rtl="0">
              <a:lnSpc>
                <a:spcPct val="140000"/>
              </a:lnSpc>
              <a:spcBef>
                <a:spcPts val="0"/>
              </a:spcBef>
              <a:spcAft>
                <a:spcPts val="0"/>
              </a:spcAft>
              <a:buSzPts val="1700"/>
              <a:buChar char="●"/>
            </a:pPr>
            <a:r>
              <a:rPr lang="en" sz="1700"/>
              <a:t>Many specialists often have not received training or explored continuing education credits around the LGBTQ+ community. Unfortunately, that shows in how patients struggle to find affirming providers.</a:t>
            </a:r>
            <a:endParaRPr sz="17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81"/>
        <p:cNvGrpSpPr/>
        <p:nvPr/>
      </p:nvGrpSpPr>
      <p:grpSpPr>
        <a:xfrm>
          <a:off x="0" y="0"/>
          <a:ext cx="0" cy="0"/>
          <a:chOff x="0" y="0"/>
          <a:chExt cx="0" cy="0"/>
        </a:xfrm>
      </p:grpSpPr>
      <p:sp>
        <p:nvSpPr>
          <p:cNvPr id="1082" name="Google Shape;1082;p57"/>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What You Can Do</a:t>
            </a:r>
            <a:endParaRPr/>
          </a:p>
        </p:txBody>
      </p:sp>
      <p:sp>
        <p:nvSpPr>
          <p:cNvPr id="1083" name="Google Shape;1083;p57"/>
          <p:cNvSpPr txBox="1">
            <a:spLocks noGrp="1"/>
          </p:cNvSpPr>
          <p:nvPr>
            <p:ph type="body" idx="1"/>
          </p:nvPr>
        </p:nvSpPr>
        <p:spPr>
          <a:xfrm>
            <a:off x="720000" y="1305925"/>
            <a:ext cx="7704000" cy="29037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SzPts val="1700"/>
              <a:buChar char="●"/>
            </a:pPr>
            <a:r>
              <a:rPr lang="en" sz="1700"/>
              <a:t>Diversity your social media feeds and media you consume. Follow more LGBTQ+ people and organizations, especially those at intersections (e.g., BIPOC and LGBTQ+).</a:t>
            </a:r>
            <a:br>
              <a:rPr lang="en" sz="1700"/>
            </a:br>
            <a:endParaRPr sz="1700"/>
          </a:p>
          <a:p>
            <a:pPr marL="457200" lvl="0" indent="-336550" algn="l" rtl="0">
              <a:spcBef>
                <a:spcPts val="0"/>
              </a:spcBef>
              <a:spcAft>
                <a:spcPts val="0"/>
              </a:spcAft>
              <a:buSzPts val="1700"/>
              <a:buChar char="●"/>
            </a:pPr>
            <a:r>
              <a:rPr lang="en" sz="1700"/>
              <a:t>Use inclusive language, especially when talking about reproductive rights.</a:t>
            </a:r>
            <a:br>
              <a:rPr lang="en" sz="1700"/>
            </a:br>
            <a:endParaRPr sz="1700"/>
          </a:p>
          <a:p>
            <a:pPr marL="457200" lvl="0" indent="-336550" algn="l" rtl="0">
              <a:spcBef>
                <a:spcPts val="0"/>
              </a:spcBef>
              <a:spcAft>
                <a:spcPts val="0"/>
              </a:spcAft>
              <a:buSzPts val="1700"/>
              <a:buChar char="●"/>
            </a:pPr>
            <a:r>
              <a:rPr lang="en" sz="1700"/>
              <a:t>Learn about LGBTQ+ history and share that knowledge.</a:t>
            </a:r>
            <a:br>
              <a:rPr lang="en" sz="1700"/>
            </a:br>
            <a:endParaRPr sz="1700"/>
          </a:p>
          <a:p>
            <a:pPr marL="457200" lvl="0" indent="-336550" algn="l" rtl="0">
              <a:spcBef>
                <a:spcPts val="0"/>
              </a:spcBef>
              <a:spcAft>
                <a:spcPts val="0"/>
              </a:spcAft>
              <a:buSzPts val="1700"/>
              <a:buChar char="●"/>
            </a:pPr>
            <a:r>
              <a:rPr lang="en" sz="1700"/>
              <a:t>Correct misinformation when you encounter it, regardless of who is sharing it.</a:t>
            </a:r>
            <a:br>
              <a:rPr lang="en" sz="1700"/>
            </a:br>
            <a:endParaRPr sz="1700"/>
          </a:p>
          <a:p>
            <a:pPr marL="457200" lvl="0" indent="-336550" algn="l" rtl="0">
              <a:spcBef>
                <a:spcPts val="0"/>
              </a:spcBef>
              <a:spcAft>
                <a:spcPts val="0"/>
              </a:spcAft>
              <a:buSzPts val="1700"/>
              <a:buChar char="●"/>
            </a:pPr>
            <a:r>
              <a:rPr lang="en" sz="1700"/>
              <a:t>Figure out how to get involved in movements for justice based on your interests, skill set(s), and connections.</a:t>
            </a:r>
            <a:br>
              <a:rPr lang="en" sz="1700"/>
            </a:br>
            <a:endParaRPr sz="1700"/>
          </a:p>
          <a:p>
            <a:pPr marL="457200" lvl="0" indent="-336550" algn="l" rtl="0">
              <a:spcBef>
                <a:spcPts val="0"/>
              </a:spcBef>
              <a:spcAft>
                <a:spcPts val="0"/>
              </a:spcAft>
              <a:buSzPts val="1700"/>
              <a:buChar char="●"/>
            </a:pPr>
            <a:r>
              <a:rPr lang="en" sz="1700"/>
              <a:t>Do self-care.</a:t>
            </a:r>
            <a:endParaRPr sz="17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87"/>
        <p:cNvGrpSpPr/>
        <p:nvPr/>
      </p:nvGrpSpPr>
      <p:grpSpPr>
        <a:xfrm>
          <a:off x="0" y="0"/>
          <a:ext cx="0" cy="0"/>
          <a:chOff x="0" y="0"/>
          <a:chExt cx="0" cy="0"/>
        </a:xfrm>
      </p:grpSpPr>
      <p:sp>
        <p:nvSpPr>
          <p:cNvPr id="1088" name="Google Shape;1088;p58"/>
          <p:cNvSpPr txBox="1">
            <a:spLocks noGrp="1"/>
          </p:cNvSpPr>
          <p:nvPr>
            <p:ph type="title"/>
          </p:nvPr>
        </p:nvSpPr>
        <p:spPr>
          <a:xfrm>
            <a:off x="720000" y="1126500"/>
            <a:ext cx="7704000" cy="2890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Thank</a:t>
            </a:r>
            <a:br>
              <a:rPr lang="en"/>
            </a:br>
            <a:r>
              <a:rPr lang="en"/>
              <a:t>you!</a:t>
            </a:r>
            <a:endParaRPr/>
          </a:p>
        </p:txBody>
      </p:sp>
      <p:cxnSp>
        <p:nvCxnSpPr>
          <p:cNvPr id="1089" name="Google Shape;1089;p58"/>
          <p:cNvCxnSpPr/>
          <p:nvPr/>
        </p:nvCxnSpPr>
        <p:spPr>
          <a:xfrm>
            <a:off x="1420775" y="4153863"/>
            <a:ext cx="6297300" cy="0"/>
          </a:xfrm>
          <a:prstGeom prst="straightConnector1">
            <a:avLst/>
          </a:prstGeom>
          <a:noFill/>
          <a:ln w="9525" cap="flat" cmpd="sng">
            <a:solidFill>
              <a:schemeClr val="dk1"/>
            </a:solidFill>
            <a:prstDash val="solid"/>
            <a:round/>
            <a:headEnd type="none" w="med" len="med"/>
            <a:tailEnd type="none" w="med" len="med"/>
          </a:ln>
        </p:spPr>
      </p:cxnSp>
      <p:sp>
        <p:nvSpPr>
          <p:cNvPr id="1090" name="Google Shape;1090;p58"/>
          <p:cNvSpPr/>
          <p:nvPr/>
        </p:nvSpPr>
        <p:spPr>
          <a:xfrm rot="10800000" flipH="1">
            <a:off x="7812525" y="931138"/>
            <a:ext cx="135300" cy="117000"/>
          </a:xfrm>
          <a:prstGeom prst="triangle">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58"/>
          <p:cNvSpPr/>
          <p:nvPr/>
        </p:nvSpPr>
        <p:spPr>
          <a:xfrm flipH="1">
            <a:off x="7984350" y="931138"/>
            <a:ext cx="135300" cy="117000"/>
          </a:xfrm>
          <a:prstGeom prst="triangle">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92" name="Google Shape;1092;p58"/>
          <p:cNvCxnSpPr/>
          <p:nvPr/>
        </p:nvCxnSpPr>
        <p:spPr>
          <a:xfrm>
            <a:off x="1420775" y="989638"/>
            <a:ext cx="6297300" cy="0"/>
          </a:xfrm>
          <a:prstGeom prst="straightConnector1">
            <a:avLst/>
          </a:prstGeom>
          <a:noFill/>
          <a:ln w="9525" cap="flat" cmpd="sng">
            <a:solidFill>
              <a:schemeClr val="dk1"/>
            </a:solidFill>
            <a:prstDash val="solid"/>
            <a:round/>
            <a:headEnd type="none" w="med" len="med"/>
            <a:tailEnd type="none" w="med" len="med"/>
          </a:ln>
        </p:spPr>
      </p:cxnSp>
      <p:sp>
        <p:nvSpPr>
          <p:cNvPr id="1093" name="Google Shape;1093;p58"/>
          <p:cNvSpPr/>
          <p:nvPr/>
        </p:nvSpPr>
        <p:spPr>
          <a:xfrm rot="10800000" flipH="1">
            <a:off x="1024350" y="931138"/>
            <a:ext cx="135300" cy="117000"/>
          </a:xfrm>
          <a:prstGeom prst="triangle">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58"/>
          <p:cNvSpPr/>
          <p:nvPr/>
        </p:nvSpPr>
        <p:spPr>
          <a:xfrm flipH="1">
            <a:off x="1196175" y="931138"/>
            <a:ext cx="135300" cy="117000"/>
          </a:xfrm>
          <a:prstGeom prst="triangle">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58"/>
          <p:cNvSpPr/>
          <p:nvPr/>
        </p:nvSpPr>
        <p:spPr>
          <a:xfrm rot="10800000" flipH="1">
            <a:off x="7812525" y="4095363"/>
            <a:ext cx="135300" cy="117000"/>
          </a:xfrm>
          <a:prstGeom prst="triangle">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58"/>
          <p:cNvSpPr/>
          <p:nvPr/>
        </p:nvSpPr>
        <p:spPr>
          <a:xfrm flipH="1">
            <a:off x="7984350" y="4095363"/>
            <a:ext cx="135300" cy="117000"/>
          </a:xfrm>
          <a:prstGeom prst="triangle">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58"/>
          <p:cNvSpPr/>
          <p:nvPr/>
        </p:nvSpPr>
        <p:spPr>
          <a:xfrm rot="10800000" flipH="1">
            <a:off x="1024350" y="4095363"/>
            <a:ext cx="135300" cy="117000"/>
          </a:xfrm>
          <a:prstGeom prst="triangle">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58"/>
          <p:cNvSpPr/>
          <p:nvPr/>
        </p:nvSpPr>
        <p:spPr>
          <a:xfrm flipH="1">
            <a:off x="1196175" y="4095363"/>
            <a:ext cx="135300" cy="117000"/>
          </a:xfrm>
          <a:prstGeom prst="triangle">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Google Shape;788;p34"/>
          <p:cNvSpPr/>
          <p:nvPr/>
        </p:nvSpPr>
        <p:spPr>
          <a:xfrm rot="10800000" flipH="1">
            <a:off x="7302500" y="1799801"/>
            <a:ext cx="135300" cy="117000"/>
          </a:xfrm>
          <a:prstGeom prst="triangle">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4"/>
          <p:cNvSpPr/>
          <p:nvPr/>
        </p:nvSpPr>
        <p:spPr>
          <a:xfrm flipH="1">
            <a:off x="7474325" y="1799801"/>
            <a:ext cx="135300" cy="117000"/>
          </a:xfrm>
          <a:prstGeom prst="triangle">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90" name="Google Shape;790;p34"/>
          <p:cNvCxnSpPr/>
          <p:nvPr/>
        </p:nvCxnSpPr>
        <p:spPr>
          <a:xfrm>
            <a:off x="1930800" y="1858300"/>
            <a:ext cx="5282400" cy="0"/>
          </a:xfrm>
          <a:prstGeom prst="straightConnector1">
            <a:avLst/>
          </a:prstGeom>
          <a:noFill/>
          <a:ln w="9525" cap="flat" cmpd="sng">
            <a:solidFill>
              <a:schemeClr val="dk1"/>
            </a:solidFill>
            <a:prstDash val="solid"/>
            <a:round/>
            <a:headEnd type="none" w="med" len="med"/>
            <a:tailEnd type="none" w="med" len="med"/>
          </a:ln>
        </p:spPr>
      </p:cxnSp>
      <p:sp>
        <p:nvSpPr>
          <p:cNvPr id="791" name="Google Shape;791;p34"/>
          <p:cNvSpPr/>
          <p:nvPr/>
        </p:nvSpPr>
        <p:spPr>
          <a:xfrm rot="10800000" flipH="1">
            <a:off x="1534375" y="1799801"/>
            <a:ext cx="135300" cy="117000"/>
          </a:xfrm>
          <a:prstGeom prst="triangle">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4"/>
          <p:cNvSpPr/>
          <p:nvPr/>
        </p:nvSpPr>
        <p:spPr>
          <a:xfrm flipH="1">
            <a:off x="1706200" y="1799801"/>
            <a:ext cx="135300" cy="117000"/>
          </a:xfrm>
          <a:prstGeom prst="triangle">
            <a:avLst>
              <a:gd name="adj" fmla="val 50000"/>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93" name="Google Shape;793;p34"/>
          <p:cNvPicPr preferRelativeResize="0"/>
          <p:nvPr/>
        </p:nvPicPr>
        <p:blipFill rotWithShape="1">
          <a:blip r:embed="rId3">
            <a:alphaModFix/>
          </a:blip>
          <a:srcRect t="39987" b="39989"/>
          <a:stretch/>
        </p:blipFill>
        <p:spPr>
          <a:xfrm>
            <a:off x="720000" y="540000"/>
            <a:ext cx="7704003" cy="1028125"/>
          </a:xfrm>
          <a:prstGeom prst="rect">
            <a:avLst/>
          </a:prstGeom>
          <a:noFill/>
          <a:ln w="9525" cap="flat" cmpd="sng">
            <a:solidFill>
              <a:schemeClr val="dk1"/>
            </a:solidFill>
            <a:prstDash val="solid"/>
            <a:round/>
            <a:headEnd type="none" w="sm" len="sm"/>
            <a:tailEnd type="none" w="sm" len="sm"/>
          </a:ln>
        </p:spPr>
      </p:pic>
      <p:sp>
        <p:nvSpPr>
          <p:cNvPr id="794" name="Google Shape;794;p34"/>
          <p:cNvSpPr/>
          <p:nvPr/>
        </p:nvSpPr>
        <p:spPr>
          <a:xfrm>
            <a:off x="6855230" y="329538"/>
            <a:ext cx="420900" cy="420900"/>
          </a:xfrm>
          <a:prstGeom prst="ellipse">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4"/>
          <p:cNvSpPr/>
          <p:nvPr/>
        </p:nvSpPr>
        <p:spPr>
          <a:xfrm>
            <a:off x="509555" y="818738"/>
            <a:ext cx="420900" cy="4209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6" name="Google Shape;796;p34"/>
          <p:cNvGrpSpPr/>
          <p:nvPr/>
        </p:nvGrpSpPr>
        <p:grpSpPr>
          <a:xfrm>
            <a:off x="588027" y="897374"/>
            <a:ext cx="263959" cy="263655"/>
            <a:chOff x="2229725" y="729400"/>
            <a:chExt cx="1303500" cy="1302000"/>
          </a:xfrm>
        </p:grpSpPr>
        <p:sp>
          <p:nvSpPr>
            <p:cNvPr id="797" name="Google Shape;797;p34"/>
            <p:cNvSpPr/>
            <p:nvPr/>
          </p:nvSpPr>
          <p:spPr>
            <a:xfrm>
              <a:off x="2944700" y="1353150"/>
              <a:ext cx="588525" cy="54525"/>
            </a:xfrm>
            <a:custGeom>
              <a:avLst/>
              <a:gdLst/>
              <a:ahLst/>
              <a:cxnLst/>
              <a:rect l="l" t="t" r="r" b="b"/>
              <a:pathLst>
                <a:path w="23541" h="2181" extrusionOk="0">
                  <a:moveTo>
                    <a:pt x="7004" y="0"/>
                  </a:moveTo>
                  <a:cubicBezTo>
                    <a:pt x="3881" y="0"/>
                    <a:pt x="1615" y="295"/>
                    <a:pt x="0" y="1091"/>
                  </a:cubicBezTo>
                  <a:cubicBezTo>
                    <a:pt x="1616" y="1887"/>
                    <a:pt x="3881" y="2181"/>
                    <a:pt x="7002" y="2181"/>
                  </a:cubicBezTo>
                  <a:cubicBezTo>
                    <a:pt x="10957" y="2181"/>
                    <a:pt x="16288" y="1709"/>
                    <a:pt x="23419" y="1187"/>
                  </a:cubicBezTo>
                  <a:cubicBezTo>
                    <a:pt x="23540" y="1178"/>
                    <a:pt x="23540" y="1003"/>
                    <a:pt x="23419" y="994"/>
                  </a:cubicBezTo>
                  <a:cubicBezTo>
                    <a:pt x="16289" y="472"/>
                    <a:pt x="10959" y="0"/>
                    <a:pt x="700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4"/>
            <p:cNvSpPr/>
            <p:nvPr/>
          </p:nvSpPr>
          <p:spPr>
            <a:xfrm>
              <a:off x="2836375" y="729400"/>
              <a:ext cx="90225" cy="587725"/>
            </a:xfrm>
            <a:custGeom>
              <a:avLst/>
              <a:gdLst/>
              <a:ahLst/>
              <a:cxnLst/>
              <a:rect l="l" t="t" r="r" b="b"/>
              <a:pathLst>
                <a:path w="3609" h="23509" extrusionOk="0">
                  <a:moveTo>
                    <a:pt x="1805" y="0"/>
                  </a:moveTo>
                  <a:cubicBezTo>
                    <a:pt x="1759" y="0"/>
                    <a:pt x="1713" y="30"/>
                    <a:pt x="1708" y="90"/>
                  </a:cubicBezTo>
                  <a:cubicBezTo>
                    <a:pt x="773" y="12852"/>
                    <a:pt x="0" y="19849"/>
                    <a:pt x="1805" y="23509"/>
                  </a:cubicBezTo>
                  <a:cubicBezTo>
                    <a:pt x="3609" y="19849"/>
                    <a:pt x="2835" y="12852"/>
                    <a:pt x="1901" y="90"/>
                  </a:cubicBezTo>
                  <a:cubicBezTo>
                    <a:pt x="1897" y="30"/>
                    <a:pt x="1851" y="0"/>
                    <a:pt x="180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4"/>
            <p:cNvSpPr/>
            <p:nvPr/>
          </p:nvSpPr>
          <p:spPr>
            <a:xfrm>
              <a:off x="2229725" y="1353150"/>
              <a:ext cx="588525" cy="54525"/>
            </a:xfrm>
            <a:custGeom>
              <a:avLst/>
              <a:gdLst/>
              <a:ahLst/>
              <a:cxnLst/>
              <a:rect l="l" t="t" r="r" b="b"/>
              <a:pathLst>
                <a:path w="23541" h="2181" extrusionOk="0">
                  <a:moveTo>
                    <a:pt x="16537" y="0"/>
                  </a:moveTo>
                  <a:cubicBezTo>
                    <a:pt x="12583" y="0"/>
                    <a:pt x="7252" y="472"/>
                    <a:pt x="122" y="994"/>
                  </a:cubicBezTo>
                  <a:cubicBezTo>
                    <a:pt x="0" y="1003"/>
                    <a:pt x="0" y="1178"/>
                    <a:pt x="122" y="1187"/>
                  </a:cubicBezTo>
                  <a:cubicBezTo>
                    <a:pt x="7253" y="1709"/>
                    <a:pt x="12585" y="2181"/>
                    <a:pt x="16540" y="2181"/>
                  </a:cubicBezTo>
                  <a:cubicBezTo>
                    <a:pt x="19662" y="2181"/>
                    <a:pt x="21926" y="1887"/>
                    <a:pt x="23540" y="1091"/>
                  </a:cubicBezTo>
                  <a:cubicBezTo>
                    <a:pt x="21925" y="295"/>
                    <a:pt x="19660" y="0"/>
                    <a:pt x="1653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4"/>
            <p:cNvSpPr/>
            <p:nvPr/>
          </p:nvSpPr>
          <p:spPr>
            <a:xfrm>
              <a:off x="2836325" y="1443625"/>
              <a:ext cx="90275" cy="587775"/>
            </a:xfrm>
            <a:custGeom>
              <a:avLst/>
              <a:gdLst/>
              <a:ahLst/>
              <a:cxnLst/>
              <a:rect l="l" t="t" r="r" b="b"/>
              <a:pathLst>
                <a:path w="3611" h="23511" extrusionOk="0">
                  <a:moveTo>
                    <a:pt x="1807" y="1"/>
                  </a:moveTo>
                  <a:cubicBezTo>
                    <a:pt x="1" y="3662"/>
                    <a:pt x="775" y="10658"/>
                    <a:pt x="1710" y="23419"/>
                  </a:cubicBezTo>
                  <a:cubicBezTo>
                    <a:pt x="1715" y="23480"/>
                    <a:pt x="1761" y="23510"/>
                    <a:pt x="1807" y="23510"/>
                  </a:cubicBezTo>
                  <a:cubicBezTo>
                    <a:pt x="1853" y="23510"/>
                    <a:pt x="1899" y="23480"/>
                    <a:pt x="1903" y="23419"/>
                  </a:cubicBezTo>
                  <a:cubicBezTo>
                    <a:pt x="2838" y="10658"/>
                    <a:pt x="3611" y="3660"/>
                    <a:pt x="180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4"/>
            <p:cNvSpPr/>
            <p:nvPr/>
          </p:nvSpPr>
          <p:spPr>
            <a:xfrm>
              <a:off x="2926225" y="1425150"/>
              <a:ext cx="417225" cy="416325"/>
            </a:xfrm>
            <a:custGeom>
              <a:avLst/>
              <a:gdLst/>
              <a:ahLst/>
              <a:cxnLst/>
              <a:rect l="l" t="t" r="r" b="b"/>
              <a:pathLst>
                <a:path w="16689" h="16653" extrusionOk="0">
                  <a:moveTo>
                    <a:pt x="0" y="0"/>
                  </a:moveTo>
                  <a:lnTo>
                    <a:pt x="0" y="0"/>
                  </a:lnTo>
                  <a:cubicBezTo>
                    <a:pt x="1312" y="3865"/>
                    <a:pt x="6807" y="8263"/>
                    <a:pt x="16491" y="16627"/>
                  </a:cubicBezTo>
                  <a:cubicBezTo>
                    <a:pt x="16511" y="16645"/>
                    <a:pt x="16533" y="16652"/>
                    <a:pt x="16554" y="16652"/>
                  </a:cubicBezTo>
                  <a:cubicBezTo>
                    <a:pt x="16627" y="16652"/>
                    <a:pt x="16688" y="16561"/>
                    <a:pt x="16627" y="16490"/>
                  </a:cubicBezTo>
                  <a:cubicBezTo>
                    <a:pt x="8263" y="6807"/>
                    <a:pt x="3864" y="1311"/>
                    <a:pt x="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4"/>
            <p:cNvSpPr/>
            <p:nvPr/>
          </p:nvSpPr>
          <p:spPr>
            <a:xfrm>
              <a:off x="2419500" y="919375"/>
              <a:ext cx="417225" cy="416325"/>
            </a:xfrm>
            <a:custGeom>
              <a:avLst/>
              <a:gdLst/>
              <a:ahLst/>
              <a:cxnLst/>
              <a:rect l="l" t="t" r="r" b="b"/>
              <a:pathLst>
                <a:path w="16689" h="16653" extrusionOk="0">
                  <a:moveTo>
                    <a:pt x="134" y="0"/>
                  </a:moveTo>
                  <a:cubicBezTo>
                    <a:pt x="62" y="0"/>
                    <a:pt x="0" y="91"/>
                    <a:pt x="60" y="161"/>
                  </a:cubicBezTo>
                  <a:cubicBezTo>
                    <a:pt x="8424" y="9846"/>
                    <a:pt x="12824" y="15340"/>
                    <a:pt x="16688" y="16652"/>
                  </a:cubicBezTo>
                  <a:cubicBezTo>
                    <a:pt x="15377" y="12788"/>
                    <a:pt x="9883" y="8386"/>
                    <a:pt x="198" y="25"/>
                  </a:cubicBezTo>
                  <a:cubicBezTo>
                    <a:pt x="177" y="8"/>
                    <a:pt x="155" y="0"/>
                    <a:pt x="13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4"/>
            <p:cNvSpPr/>
            <p:nvPr/>
          </p:nvSpPr>
          <p:spPr>
            <a:xfrm>
              <a:off x="2419500" y="1425150"/>
              <a:ext cx="417225" cy="416325"/>
            </a:xfrm>
            <a:custGeom>
              <a:avLst/>
              <a:gdLst/>
              <a:ahLst/>
              <a:cxnLst/>
              <a:rect l="l" t="t" r="r" b="b"/>
              <a:pathLst>
                <a:path w="16689" h="16653" extrusionOk="0">
                  <a:moveTo>
                    <a:pt x="16688" y="0"/>
                  </a:moveTo>
                  <a:lnTo>
                    <a:pt x="16688" y="0"/>
                  </a:lnTo>
                  <a:cubicBezTo>
                    <a:pt x="12826" y="1311"/>
                    <a:pt x="8424" y="6807"/>
                    <a:pt x="60" y="16490"/>
                  </a:cubicBezTo>
                  <a:cubicBezTo>
                    <a:pt x="0" y="16561"/>
                    <a:pt x="62" y="16652"/>
                    <a:pt x="135" y="16652"/>
                  </a:cubicBezTo>
                  <a:cubicBezTo>
                    <a:pt x="155" y="16652"/>
                    <a:pt x="177" y="16645"/>
                    <a:pt x="198" y="16627"/>
                  </a:cubicBezTo>
                  <a:cubicBezTo>
                    <a:pt x="9882" y="8263"/>
                    <a:pt x="15377" y="3865"/>
                    <a:pt x="1668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4"/>
            <p:cNvSpPr/>
            <p:nvPr/>
          </p:nvSpPr>
          <p:spPr>
            <a:xfrm>
              <a:off x="2926225" y="919325"/>
              <a:ext cx="417225" cy="416325"/>
            </a:xfrm>
            <a:custGeom>
              <a:avLst/>
              <a:gdLst/>
              <a:ahLst/>
              <a:cxnLst/>
              <a:rect l="l" t="t" r="r" b="b"/>
              <a:pathLst>
                <a:path w="16689" h="16653" extrusionOk="0">
                  <a:moveTo>
                    <a:pt x="16553" y="0"/>
                  </a:moveTo>
                  <a:cubicBezTo>
                    <a:pt x="16533" y="0"/>
                    <a:pt x="16511" y="7"/>
                    <a:pt x="16491" y="24"/>
                  </a:cubicBezTo>
                  <a:cubicBezTo>
                    <a:pt x="6807" y="8388"/>
                    <a:pt x="1312" y="12789"/>
                    <a:pt x="0" y="16653"/>
                  </a:cubicBezTo>
                  <a:cubicBezTo>
                    <a:pt x="3863" y="15341"/>
                    <a:pt x="8263" y="9848"/>
                    <a:pt x="16627" y="162"/>
                  </a:cubicBezTo>
                  <a:cubicBezTo>
                    <a:pt x="16689" y="91"/>
                    <a:pt x="16627" y="0"/>
                    <a:pt x="1655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4"/>
            <p:cNvSpPr/>
            <p:nvPr/>
          </p:nvSpPr>
          <p:spPr>
            <a:xfrm>
              <a:off x="2818225" y="1317100"/>
              <a:ext cx="126575" cy="126600"/>
            </a:xfrm>
            <a:custGeom>
              <a:avLst/>
              <a:gdLst/>
              <a:ahLst/>
              <a:cxnLst/>
              <a:rect l="l" t="t" r="r" b="b"/>
              <a:pathLst>
                <a:path w="5063" h="5064" extrusionOk="0">
                  <a:moveTo>
                    <a:pt x="2531" y="1"/>
                  </a:moveTo>
                  <a:cubicBezTo>
                    <a:pt x="2348" y="372"/>
                    <a:pt x="2138" y="708"/>
                    <a:pt x="1901" y="1012"/>
                  </a:cubicBezTo>
                  <a:cubicBezTo>
                    <a:pt x="1517" y="964"/>
                    <a:pt x="1132" y="875"/>
                    <a:pt x="741" y="743"/>
                  </a:cubicBezTo>
                  <a:lnTo>
                    <a:pt x="741" y="743"/>
                  </a:lnTo>
                  <a:cubicBezTo>
                    <a:pt x="874" y="1133"/>
                    <a:pt x="964" y="1519"/>
                    <a:pt x="1010" y="1903"/>
                  </a:cubicBezTo>
                  <a:cubicBezTo>
                    <a:pt x="704" y="2140"/>
                    <a:pt x="368" y="2350"/>
                    <a:pt x="0" y="2533"/>
                  </a:cubicBezTo>
                  <a:cubicBezTo>
                    <a:pt x="370" y="2715"/>
                    <a:pt x="706" y="2926"/>
                    <a:pt x="1010" y="3162"/>
                  </a:cubicBezTo>
                  <a:cubicBezTo>
                    <a:pt x="962" y="3544"/>
                    <a:pt x="872" y="3931"/>
                    <a:pt x="741" y="4322"/>
                  </a:cubicBezTo>
                  <a:cubicBezTo>
                    <a:pt x="1132" y="4189"/>
                    <a:pt x="1517" y="4099"/>
                    <a:pt x="1901" y="4054"/>
                  </a:cubicBezTo>
                  <a:cubicBezTo>
                    <a:pt x="2138" y="4359"/>
                    <a:pt x="2348" y="4695"/>
                    <a:pt x="2531" y="5063"/>
                  </a:cubicBezTo>
                  <a:cubicBezTo>
                    <a:pt x="2713" y="4693"/>
                    <a:pt x="2924" y="4357"/>
                    <a:pt x="3160" y="4054"/>
                  </a:cubicBezTo>
                  <a:cubicBezTo>
                    <a:pt x="3544" y="4102"/>
                    <a:pt x="3930" y="4191"/>
                    <a:pt x="4320" y="4322"/>
                  </a:cubicBezTo>
                  <a:cubicBezTo>
                    <a:pt x="4187" y="3931"/>
                    <a:pt x="4098" y="3547"/>
                    <a:pt x="4051" y="3162"/>
                  </a:cubicBezTo>
                  <a:cubicBezTo>
                    <a:pt x="4357" y="2926"/>
                    <a:pt x="4693" y="2715"/>
                    <a:pt x="5062" y="2533"/>
                  </a:cubicBezTo>
                  <a:cubicBezTo>
                    <a:pt x="4691" y="2350"/>
                    <a:pt x="4355" y="2140"/>
                    <a:pt x="4051" y="1903"/>
                  </a:cubicBezTo>
                  <a:cubicBezTo>
                    <a:pt x="4100" y="1519"/>
                    <a:pt x="4189" y="1133"/>
                    <a:pt x="4320" y="743"/>
                  </a:cubicBezTo>
                  <a:lnTo>
                    <a:pt x="4320" y="743"/>
                  </a:lnTo>
                  <a:cubicBezTo>
                    <a:pt x="3930" y="876"/>
                    <a:pt x="3544" y="965"/>
                    <a:pt x="3160" y="1012"/>
                  </a:cubicBezTo>
                  <a:cubicBezTo>
                    <a:pt x="2924" y="707"/>
                    <a:pt x="2713" y="371"/>
                    <a:pt x="253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6" name="Google Shape;806;p34"/>
          <p:cNvSpPr/>
          <p:nvPr/>
        </p:nvSpPr>
        <p:spPr>
          <a:xfrm>
            <a:off x="6946118" y="391252"/>
            <a:ext cx="239112" cy="297478"/>
          </a:xfrm>
          <a:custGeom>
            <a:avLst/>
            <a:gdLst/>
            <a:ahLst/>
            <a:cxnLst/>
            <a:rect l="l" t="t" r="r" b="b"/>
            <a:pathLst>
              <a:path w="47232" h="58761" extrusionOk="0">
                <a:moveTo>
                  <a:pt x="23617" y="0"/>
                </a:moveTo>
                <a:cubicBezTo>
                  <a:pt x="22723" y="10902"/>
                  <a:pt x="21900" y="17404"/>
                  <a:pt x="19569" y="21488"/>
                </a:cubicBezTo>
                <a:cubicBezTo>
                  <a:pt x="17655" y="20353"/>
                  <a:pt x="15481" y="18448"/>
                  <a:pt x="12709" y="15762"/>
                </a:cubicBezTo>
                <a:cubicBezTo>
                  <a:pt x="12665" y="15720"/>
                  <a:pt x="12619" y="15702"/>
                  <a:pt x="12574" y="15702"/>
                </a:cubicBezTo>
                <a:cubicBezTo>
                  <a:pt x="12407" y="15702"/>
                  <a:pt x="12270" y="15955"/>
                  <a:pt x="12401" y="16155"/>
                </a:cubicBezTo>
                <a:cubicBezTo>
                  <a:pt x="14600" y="19495"/>
                  <a:pt x="16178" y="22129"/>
                  <a:pt x="17139" y="24458"/>
                </a:cubicBezTo>
                <a:cubicBezTo>
                  <a:pt x="13850" y="27273"/>
                  <a:pt x="8647" y="28281"/>
                  <a:pt x="1" y="29380"/>
                </a:cubicBezTo>
                <a:cubicBezTo>
                  <a:pt x="8764" y="30494"/>
                  <a:pt x="13992" y="31514"/>
                  <a:pt x="17273" y="34417"/>
                </a:cubicBezTo>
                <a:cubicBezTo>
                  <a:pt x="16362" y="36798"/>
                  <a:pt x="14829" y="39501"/>
                  <a:pt x="12671" y="42950"/>
                </a:cubicBezTo>
                <a:cubicBezTo>
                  <a:pt x="12545" y="43153"/>
                  <a:pt x="12683" y="43400"/>
                  <a:pt x="12848" y="43400"/>
                </a:cubicBezTo>
                <a:cubicBezTo>
                  <a:pt x="12894" y="43400"/>
                  <a:pt x="12942" y="43380"/>
                  <a:pt x="12987" y="43334"/>
                </a:cubicBezTo>
                <a:cubicBezTo>
                  <a:pt x="15672" y="40598"/>
                  <a:pt x="17788" y="38638"/>
                  <a:pt x="19662" y="37440"/>
                </a:cubicBezTo>
                <a:cubicBezTo>
                  <a:pt x="21922" y="41532"/>
                  <a:pt x="22736" y="48005"/>
                  <a:pt x="23617" y="58760"/>
                </a:cubicBezTo>
                <a:cubicBezTo>
                  <a:pt x="24512" y="47860"/>
                  <a:pt x="25333" y="41358"/>
                  <a:pt x="27664" y="37275"/>
                </a:cubicBezTo>
                <a:cubicBezTo>
                  <a:pt x="29577" y="38408"/>
                  <a:pt x="31751" y="40315"/>
                  <a:pt x="34523" y="43000"/>
                </a:cubicBezTo>
                <a:cubicBezTo>
                  <a:pt x="34567" y="43042"/>
                  <a:pt x="34614" y="43060"/>
                  <a:pt x="34658" y="43060"/>
                </a:cubicBezTo>
                <a:cubicBezTo>
                  <a:pt x="34825" y="43060"/>
                  <a:pt x="34962" y="42807"/>
                  <a:pt x="34832" y="42607"/>
                </a:cubicBezTo>
                <a:cubicBezTo>
                  <a:pt x="32634" y="39267"/>
                  <a:pt x="31056" y="36633"/>
                  <a:pt x="30093" y="34303"/>
                </a:cubicBezTo>
                <a:cubicBezTo>
                  <a:pt x="33382" y="31489"/>
                  <a:pt x="38587" y="30481"/>
                  <a:pt x="47231" y="29381"/>
                </a:cubicBezTo>
                <a:cubicBezTo>
                  <a:pt x="38471" y="28268"/>
                  <a:pt x="33243" y="27247"/>
                  <a:pt x="29962" y="24345"/>
                </a:cubicBezTo>
                <a:cubicBezTo>
                  <a:pt x="30872" y="21964"/>
                  <a:pt x="32404" y="19261"/>
                  <a:pt x="34563" y="15812"/>
                </a:cubicBezTo>
                <a:cubicBezTo>
                  <a:pt x="34690" y="15609"/>
                  <a:pt x="34551" y="15363"/>
                  <a:pt x="34387" y="15363"/>
                </a:cubicBezTo>
                <a:cubicBezTo>
                  <a:pt x="34341" y="15363"/>
                  <a:pt x="34293" y="15382"/>
                  <a:pt x="34248" y="15428"/>
                </a:cubicBezTo>
                <a:cubicBezTo>
                  <a:pt x="31563" y="18164"/>
                  <a:pt x="29446" y="20125"/>
                  <a:pt x="27573" y="21323"/>
                </a:cubicBezTo>
                <a:cubicBezTo>
                  <a:pt x="25311" y="17231"/>
                  <a:pt x="24499" y="10757"/>
                  <a:pt x="23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4"/>
          <p:cNvSpPr txBox="1">
            <a:spLocks noGrp="1"/>
          </p:cNvSpPr>
          <p:nvPr>
            <p:ph type="title" idx="4294967295"/>
          </p:nvPr>
        </p:nvSpPr>
        <p:spPr>
          <a:xfrm>
            <a:off x="1139600" y="3565083"/>
            <a:ext cx="3108300" cy="478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chemeClr val="accent4"/>
                </a:solidFill>
                <a:latin typeface="Arial"/>
                <a:ea typeface="Arial"/>
                <a:cs typeface="Arial"/>
                <a:sym typeface="Arial"/>
              </a:rPr>
              <a:t>Beneli Andert</a:t>
            </a:r>
            <a:endParaRPr b="1">
              <a:solidFill>
                <a:schemeClr val="accent4"/>
              </a:solidFill>
              <a:latin typeface="Arial"/>
              <a:ea typeface="Arial"/>
              <a:cs typeface="Arial"/>
              <a:sym typeface="Arial"/>
            </a:endParaRPr>
          </a:p>
          <a:p>
            <a:pPr marL="0" lvl="0" indent="0" algn="ctr" rtl="0">
              <a:spcBef>
                <a:spcPts val="0"/>
              </a:spcBef>
              <a:spcAft>
                <a:spcPts val="0"/>
              </a:spcAft>
              <a:buNone/>
            </a:pPr>
            <a:r>
              <a:rPr lang="en">
                <a:solidFill>
                  <a:schemeClr val="accent4"/>
                </a:solidFill>
                <a:latin typeface="Arial"/>
                <a:ea typeface="Arial"/>
                <a:cs typeface="Arial"/>
                <a:sym typeface="Arial"/>
              </a:rPr>
              <a:t>they/them</a:t>
            </a:r>
            <a:endParaRPr>
              <a:solidFill>
                <a:schemeClr val="accent4"/>
              </a:solidFill>
              <a:latin typeface="Arial"/>
              <a:ea typeface="Arial"/>
              <a:cs typeface="Arial"/>
              <a:sym typeface="Arial"/>
            </a:endParaRPr>
          </a:p>
        </p:txBody>
      </p:sp>
      <p:sp>
        <p:nvSpPr>
          <p:cNvPr id="808" name="Google Shape;808;p34"/>
          <p:cNvSpPr txBox="1">
            <a:spLocks noGrp="1"/>
          </p:cNvSpPr>
          <p:nvPr>
            <p:ph type="title" idx="4294967295"/>
          </p:nvPr>
        </p:nvSpPr>
        <p:spPr>
          <a:xfrm>
            <a:off x="4365900" y="3565075"/>
            <a:ext cx="4436700" cy="478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chemeClr val="accent4"/>
                </a:solidFill>
                <a:latin typeface="Arial"/>
                <a:ea typeface="Arial"/>
                <a:cs typeface="Arial"/>
                <a:sym typeface="Arial"/>
              </a:rPr>
              <a:t>Grayson Schultz</a:t>
            </a:r>
            <a:br>
              <a:rPr lang="en">
                <a:solidFill>
                  <a:schemeClr val="accent4"/>
                </a:solidFill>
                <a:latin typeface="Arial"/>
                <a:ea typeface="Arial"/>
                <a:cs typeface="Arial"/>
                <a:sym typeface="Arial"/>
              </a:rPr>
            </a:br>
            <a:r>
              <a:rPr lang="en">
                <a:solidFill>
                  <a:schemeClr val="accent4"/>
                </a:solidFill>
                <a:latin typeface="Arial"/>
                <a:ea typeface="Arial"/>
                <a:cs typeface="Arial"/>
                <a:sym typeface="Arial"/>
              </a:rPr>
              <a:t>he/him</a:t>
            </a:r>
            <a:endParaRPr>
              <a:solidFill>
                <a:schemeClr val="accent4"/>
              </a:solidFill>
              <a:latin typeface="Arial"/>
              <a:ea typeface="Arial"/>
              <a:cs typeface="Arial"/>
              <a:sym typeface="Arial"/>
            </a:endParaRPr>
          </a:p>
        </p:txBody>
      </p:sp>
      <p:pic>
        <p:nvPicPr>
          <p:cNvPr id="809" name="Google Shape;809;p34"/>
          <p:cNvPicPr preferRelativeResize="0"/>
          <p:nvPr/>
        </p:nvPicPr>
        <p:blipFill rotWithShape="1">
          <a:blip r:embed="rId4">
            <a:alphaModFix/>
          </a:blip>
          <a:srcRect t="15790" r="32166" b="17328"/>
          <a:stretch/>
        </p:blipFill>
        <p:spPr>
          <a:xfrm>
            <a:off x="5983275" y="1984951"/>
            <a:ext cx="1201951" cy="1580124"/>
          </a:xfrm>
          <a:prstGeom prst="rect">
            <a:avLst/>
          </a:prstGeom>
          <a:noFill/>
          <a:ln>
            <a:noFill/>
          </a:ln>
        </p:spPr>
      </p:pic>
      <p:pic>
        <p:nvPicPr>
          <p:cNvPr id="810" name="Google Shape;810;p34"/>
          <p:cNvPicPr preferRelativeResize="0"/>
          <p:nvPr/>
        </p:nvPicPr>
        <p:blipFill>
          <a:blip r:embed="rId5">
            <a:alphaModFix/>
          </a:blip>
          <a:stretch>
            <a:fillRect/>
          </a:stretch>
        </p:blipFill>
        <p:spPr>
          <a:xfrm>
            <a:off x="1930809" y="1984950"/>
            <a:ext cx="1118742" cy="15801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sp>
        <p:nvSpPr>
          <p:cNvPr id="815" name="Google Shape;815;p35"/>
          <p:cNvSpPr txBox="1">
            <a:spLocks noGrp="1"/>
          </p:cNvSpPr>
          <p:nvPr>
            <p:ph type="body" idx="4294967295"/>
          </p:nvPr>
        </p:nvSpPr>
        <p:spPr>
          <a:xfrm>
            <a:off x="4474350" y="1352900"/>
            <a:ext cx="4444200" cy="32295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Clr>
                <a:schemeClr val="dk1"/>
              </a:buClr>
              <a:buSzPts val="1100"/>
              <a:buFont typeface="Arial"/>
              <a:buNone/>
            </a:pPr>
            <a:r>
              <a:rPr lang="en" b="1"/>
              <a:t>We want to first acknowledge that much of the work being done around equity, both within and outside of Wisconsin, is being led by Black, Indigenous, and other people of color.</a:t>
            </a:r>
            <a:endParaRPr/>
          </a:p>
          <a:p>
            <a:pPr marL="0" lvl="0" indent="0" algn="r" rtl="0">
              <a:lnSpc>
                <a:spcPct val="115000"/>
              </a:lnSpc>
              <a:spcBef>
                <a:spcPts val="0"/>
              </a:spcBef>
              <a:spcAft>
                <a:spcPts val="0"/>
              </a:spcAft>
              <a:buClr>
                <a:schemeClr val="dk1"/>
              </a:buClr>
              <a:buSzPts val="1100"/>
              <a:buFont typeface="Arial"/>
              <a:buNone/>
            </a:pPr>
            <a:endParaRPr b="1"/>
          </a:p>
          <a:p>
            <a:pPr marL="0" lvl="0" indent="0" algn="r" rtl="0">
              <a:lnSpc>
                <a:spcPct val="115000"/>
              </a:lnSpc>
              <a:spcBef>
                <a:spcPts val="0"/>
              </a:spcBef>
              <a:spcAft>
                <a:spcPts val="0"/>
              </a:spcAft>
              <a:buClr>
                <a:schemeClr val="dk1"/>
              </a:buClr>
              <a:buSzPts val="1100"/>
              <a:buFont typeface="Arial"/>
              <a:buNone/>
            </a:pPr>
            <a:r>
              <a:rPr lang="en" b="1"/>
              <a:t>This is especially important to keep in mind during Pride Month, a month commemorating a riot against oppressors that was started by disabled trans women of color fighting for rights that are not distributed equitably - and that we know from this year alone are constantly in jeopardy.</a:t>
            </a:r>
            <a:endParaRPr b="1"/>
          </a:p>
          <a:p>
            <a:pPr marL="0" lvl="0" indent="0" algn="r" rtl="0">
              <a:lnSpc>
                <a:spcPct val="115000"/>
              </a:lnSpc>
              <a:spcBef>
                <a:spcPts val="0"/>
              </a:spcBef>
              <a:spcAft>
                <a:spcPts val="0"/>
              </a:spcAft>
              <a:buClr>
                <a:schemeClr val="dk1"/>
              </a:buClr>
              <a:buSzPts val="1100"/>
              <a:buFont typeface="Arial"/>
              <a:buNone/>
            </a:pPr>
            <a:endParaRPr b="1"/>
          </a:p>
          <a:p>
            <a:pPr marL="0" lvl="0" indent="0" algn="r" rtl="0">
              <a:lnSpc>
                <a:spcPct val="115000"/>
              </a:lnSpc>
              <a:spcBef>
                <a:spcPts val="0"/>
              </a:spcBef>
              <a:spcAft>
                <a:spcPts val="0"/>
              </a:spcAft>
              <a:buClr>
                <a:schemeClr val="dk1"/>
              </a:buClr>
              <a:buSzPts val="1100"/>
              <a:buFont typeface="Arial"/>
              <a:buNone/>
            </a:pPr>
            <a:r>
              <a:rPr lang="en" b="1"/>
              <a:t>Today is the anniversary of the Stonewall Riots, a day in 1969 that led to the LGBTQ+ rights movement as we know it now.</a:t>
            </a:r>
            <a:endParaRPr b="1"/>
          </a:p>
        </p:txBody>
      </p:sp>
      <p:sp>
        <p:nvSpPr>
          <p:cNvPr id="816" name="Google Shape;816;p35"/>
          <p:cNvSpPr txBox="1">
            <a:spLocks noGrp="1"/>
          </p:cNvSpPr>
          <p:nvPr>
            <p:ph type="title" idx="4294967295"/>
          </p:nvPr>
        </p:nvSpPr>
        <p:spPr>
          <a:xfrm>
            <a:off x="712350" y="535413"/>
            <a:ext cx="7719300" cy="4824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2800"/>
              <a:buNone/>
            </a:pPr>
            <a:r>
              <a:rPr lang="en"/>
              <a:t>Introduction</a:t>
            </a:r>
            <a:endParaRPr/>
          </a:p>
        </p:txBody>
      </p:sp>
      <p:pic>
        <p:nvPicPr>
          <p:cNvPr id="817" name="Google Shape;817;p35"/>
          <p:cNvPicPr preferRelativeResize="0"/>
          <p:nvPr/>
        </p:nvPicPr>
        <p:blipFill rotWithShape="1">
          <a:blip r:embed="rId3">
            <a:alphaModFix/>
          </a:blip>
          <a:srcRect/>
          <a:stretch/>
        </p:blipFill>
        <p:spPr>
          <a:xfrm>
            <a:off x="-1256325" y="1352900"/>
            <a:ext cx="5497126" cy="30921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sp>
        <p:nvSpPr>
          <p:cNvPr id="822" name="Google Shape;822;p36"/>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Land Acknowledgment</a:t>
            </a:r>
            <a:endParaRPr/>
          </a:p>
        </p:txBody>
      </p:sp>
      <p:pic>
        <p:nvPicPr>
          <p:cNvPr id="823" name="Google Shape;823;p36"/>
          <p:cNvPicPr preferRelativeResize="0"/>
          <p:nvPr/>
        </p:nvPicPr>
        <p:blipFill>
          <a:blip r:embed="rId3">
            <a:alphaModFix/>
          </a:blip>
          <a:stretch>
            <a:fillRect/>
          </a:stretch>
        </p:blipFill>
        <p:spPr>
          <a:xfrm>
            <a:off x="2959175" y="1174500"/>
            <a:ext cx="3312399" cy="33123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pic>
        <p:nvPicPr>
          <p:cNvPr id="828" name="Google Shape;828;p37"/>
          <p:cNvPicPr preferRelativeResize="0"/>
          <p:nvPr/>
        </p:nvPicPr>
        <p:blipFill>
          <a:blip r:embed="rId3">
            <a:alphaModFix/>
          </a:blip>
          <a:stretch>
            <a:fillRect/>
          </a:stretch>
        </p:blipFill>
        <p:spPr>
          <a:xfrm>
            <a:off x="0" y="-39950"/>
            <a:ext cx="5106651" cy="4763975"/>
          </a:xfrm>
          <a:prstGeom prst="rect">
            <a:avLst/>
          </a:prstGeom>
          <a:noFill/>
          <a:ln>
            <a:noFill/>
          </a:ln>
        </p:spPr>
      </p:pic>
      <p:sp>
        <p:nvSpPr>
          <p:cNvPr id="829" name="Google Shape;829;p37"/>
          <p:cNvSpPr txBox="1">
            <a:spLocks noGrp="1"/>
          </p:cNvSpPr>
          <p:nvPr>
            <p:ph type="subTitle" idx="4294967295"/>
          </p:nvPr>
        </p:nvSpPr>
        <p:spPr>
          <a:xfrm rot="-263">
            <a:off x="5223300" y="99736"/>
            <a:ext cx="3920700" cy="289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Perhaps the most well-known of the bills passed this year that harm transgender youth are those in Alabama, Florida, and Texas.</a:t>
            </a:r>
            <a:endParaRPr/>
          </a:p>
          <a:p>
            <a:pPr marL="0" lvl="0" indent="0" algn="l" rtl="0">
              <a:spcBef>
                <a:spcPts val="1600"/>
              </a:spcBef>
              <a:spcAft>
                <a:spcPts val="0"/>
              </a:spcAft>
              <a:buNone/>
            </a:pPr>
            <a:r>
              <a:rPr lang="en" b="1"/>
              <a:t>AL SB184</a:t>
            </a:r>
            <a:r>
              <a:rPr lang="en"/>
              <a:t> makes it a class C Felony for any healthcare provider to give transgender children any assistance in transition, including prescribing puberty blockers which help these kids not be forced to go through the wrong puberty.</a:t>
            </a:r>
            <a:endParaRPr/>
          </a:p>
          <a:p>
            <a:pPr marL="0" lvl="0" indent="0" algn="l" rtl="0">
              <a:spcBef>
                <a:spcPts val="1600"/>
              </a:spcBef>
              <a:spcAft>
                <a:spcPts val="0"/>
              </a:spcAft>
              <a:buNone/>
            </a:pPr>
            <a:r>
              <a:rPr lang="en" b="1"/>
              <a:t>FL H0007 + FL H1557</a:t>
            </a:r>
            <a:r>
              <a:rPr lang="en"/>
              <a:t> - the Anti-Wokeness bill and Don’t Say Gay bill, respectively. These bills give parents an unheard of level of oversight into what their children are being taught, including avoiding teaching about discrimination, racism, or any LGBTQ+ topics. Teachers have already been fired for having photos of them with their partners in the classroom.</a:t>
            </a:r>
            <a:endParaRPr/>
          </a:p>
          <a:p>
            <a:pPr marL="0" lvl="0" indent="0" algn="l" rtl="0">
              <a:spcBef>
                <a:spcPts val="1600"/>
              </a:spcBef>
              <a:spcAft>
                <a:spcPts val="1600"/>
              </a:spcAft>
              <a:buNone/>
            </a:pPr>
            <a:r>
              <a:rPr lang="en" b="1"/>
              <a:t>Texas</a:t>
            </a:r>
            <a:r>
              <a:rPr lang="en"/>
              <a:t> has been instructing CPS to investigate families with transgender children, asserting that puberty blockers are harmful.</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38"/>
          <p:cNvSpPr txBox="1">
            <a:spLocks noGrp="1"/>
          </p:cNvSpPr>
          <p:nvPr>
            <p:ph type="title" idx="4294967295"/>
          </p:nvPr>
        </p:nvSpPr>
        <p:spPr>
          <a:xfrm>
            <a:off x="-213875" y="0"/>
            <a:ext cx="4107000" cy="615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700"/>
              <a:t>Protections</a:t>
            </a:r>
            <a:endParaRPr sz="2700"/>
          </a:p>
        </p:txBody>
      </p:sp>
      <p:pic>
        <p:nvPicPr>
          <p:cNvPr id="835" name="Google Shape;835;p38"/>
          <p:cNvPicPr preferRelativeResize="0"/>
          <p:nvPr/>
        </p:nvPicPr>
        <p:blipFill>
          <a:blip r:embed="rId3">
            <a:alphaModFix/>
          </a:blip>
          <a:stretch>
            <a:fillRect/>
          </a:stretch>
        </p:blipFill>
        <p:spPr>
          <a:xfrm>
            <a:off x="73650" y="1096050"/>
            <a:ext cx="6108177" cy="3567025"/>
          </a:xfrm>
          <a:prstGeom prst="rect">
            <a:avLst/>
          </a:prstGeom>
          <a:noFill/>
          <a:ln>
            <a:noFill/>
          </a:ln>
        </p:spPr>
      </p:pic>
      <p:pic>
        <p:nvPicPr>
          <p:cNvPr id="836" name="Google Shape;836;p38"/>
          <p:cNvPicPr preferRelativeResize="0"/>
          <p:nvPr/>
        </p:nvPicPr>
        <p:blipFill>
          <a:blip r:embed="rId4">
            <a:alphaModFix/>
          </a:blip>
          <a:stretch>
            <a:fillRect/>
          </a:stretch>
        </p:blipFill>
        <p:spPr>
          <a:xfrm>
            <a:off x="5990374" y="2321275"/>
            <a:ext cx="226350" cy="1765525"/>
          </a:xfrm>
          <a:prstGeom prst="rect">
            <a:avLst/>
          </a:prstGeom>
          <a:noFill/>
          <a:ln>
            <a:noFill/>
          </a:ln>
        </p:spPr>
      </p:pic>
      <p:sp>
        <p:nvSpPr>
          <p:cNvPr id="837" name="Google Shape;837;p38"/>
          <p:cNvSpPr txBox="1">
            <a:spLocks noGrp="1"/>
          </p:cNvSpPr>
          <p:nvPr>
            <p:ph type="subTitle" idx="4294967295"/>
          </p:nvPr>
        </p:nvSpPr>
        <p:spPr>
          <a:xfrm>
            <a:off x="6277300" y="2191650"/>
            <a:ext cx="2866800" cy="380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Clr>
                <a:schemeClr val="dk1"/>
              </a:buClr>
              <a:buSzPts val="1100"/>
              <a:buFont typeface="Arial"/>
              <a:buNone/>
            </a:pPr>
            <a:r>
              <a:rPr lang="en" sz="1600"/>
              <a:t>No LGBT Non-Discrimination </a:t>
            </a:r>
            <a:br>
              <a:rPr lang="en" sz="1600"/>
            </a:br>
            <a:r>
              <a:rPr lang="en" sz="1600"/>
              <a:t>Protections</a:t>
            </a:r>
            <a:endParaRPr sz="1600"/>
          </a:p>
        </p:txBody>
      </p:sp>
      <p:sp>
        <p:nvSpPr>
          <p:cNvPr id="838" name="Google Shape;838;p38"/>
          <p:cNvSpPr txBox="1">
            <a:spLocks noGrp="1"/>
          </p:cNvSpPr>
          <p:nvPr>
            <p:ph type="subTitle" idx="4294967295"/>
          </p:nvPr>
        </p:nvSpPr>
        <p:spPr>
          <a:xfrm>
            <a:off x="6277300" y="2689525"/>
            <a:ext cx="2818200" cy="380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Clr>
                <a:schemeClr val="dk1"/>
              </a:buClr>
              <a:buSzPts val="1100"/>
              <a:buFont typeface="Arial"/>
              <a:buNone/>
            </a:pPr>
            <a:r>
              <a:rPr lang="en" sz="1600"/>
              <a:t>Lacking Gender Identity Protections</a:t>
            </a:r>
            <a:endParaRPr sz="1600"/>
          </a:p>
        </p:txBody>
      </p:sp>
      <p:sp>
        <p:nvSpPr>
          <p:cNvPr id="839" name="Google Shape;839;p38"/>
          <p:cNvSpPr txBox="1">
            <a:spLocks noGrp="1"/>
          </p:cNvSpPr>
          <p:nvPr>
            <p:ph type="subTitle" idx="4294967295"/>
          </p:nvPr>
        </p:nvSpPr>
        <p:spPr>
          <a:xfrm>
            <a:off x="6277300" y="3187400"/>
            <a:ext cx="2818200" cy="38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a:t>Some LGBT Non-Discrimination Protections</a:t>
            </a:r>
            <a:endParaRPr sz="1600"/>
          </a:p>
          <a:p>
            <a:pPr marL="0" lvl="0" indent="0" algn="l" rtl="0">
              <a:spcBef>
                <a:spcPts val="1600"/>
              </a:spcBef>
              <a:spcAft>
                <a:spcPts val="0"/>
              </a:spcAft>
              <a:buClr>
                <a:schemeClr val="dk1"/>
              </a:buClr>
              <a:buSzPts val="1100"/>
              <a:buFont typeface="Arial"/>
              <a:buNone/>
            </a:pPr>
            <a:endParaRPr sz="1600"/>
          </a:p>
          <a:p>
            <a:pPr marL="0" lvl="0" indent="0" algn="l" rtl="0">
              <a:spcBef>
                <a:spcPts val="1600"/>
              </a:spcBef>
              <a:spcAft>
                <a:spcPts val="1600"/>
              </a:spcAft>
              <a:buClr>
                <a:schemeClr val="dk1"/>
              </a:buClr>
              <a:buSzPts val="1100"/>
              <a:buFont typeface="Arial"/>
              <a:buNone/>
            </a:pPr>
            <a:endParaRPr sz="1600"/>
          </a:p>
        </p:txBody>
      </p:sp>
      <p:sp>
        <p:nvSpPr>
          <p:cNvPr id="840" name="Google Shape;840;p38"/>
          <p:cNvSpPr txBox="1">
            <a:spLocks noGrp="1"/>
          </p:cNvSpPr>
          <p:nvPr>
            <p:ph type="subTitle" idx="4294967295"/>
          </p:nvPr>
        </p:nvSpPr>
        <p:spPr>
          <a:xfrm>
            <a:off x="6277300" y="3685275"/>
            <a:ext cx="2866800" cy="38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600"/>
              <a:t>Full LGBT Non-Discrimination Protections</a:t>
            </a:r>
            <a:endParaRPr sz="1600"/>
          </a:p>
          <a:p>
            <a:pPr marL="0" lvl="0" indent="0" algn="l" rtl="0">
              <a:spcBef>
                <a:spcPts val="1600"/>
              </a:spcBef>
              <a:spcAft>
                <a:spcPts val="0"/>
              </a:spcAft>
              <a:buClr>
                <a:schemeClr val="dk1"/>
              </a:buClr>
              <a:buSzPts val="1100"/>
              <a:buFont typeface="Arial"/>
              <a:buNone/>
            </a:pPr>
            <a:endParaRPr sz="1600"/>
          </a:p>
          <a:p>
            <a:pPr marL="0" lvl="0" indent="0" algn="l" rtl="0">
              <a:spcBef>
                <a:spcPts val="1600"/>
              </a:spcBef>
              <a:spcAft>
                <a:spcPts val="1600"/>
              </a:spcAft>
              <a:buClr>
                <a:schemeClr val="dk1"/>
              </a:buClr>
              <a:buSzPts val="1100"/>
              <a:buFont typeface="Arial"/>
              <a:buNone/>
            </a:pPr>
            <a:endParaRPr sz="16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44"/>
        <p:cNvGrpSpPr/>
        <p:nvPr/>
      </p:nvGrpSpPr>
      <p:grpSpPr>
        <a:xfrm>
          <a:off x="0" y="0"/>
          <a:ext cx="0" cy="0"/>
          <a:chOff x="0" y="0"/>
          <a:chExt cx="0" cy="0"/>
        </a:xfrm>
      </p:grpSpPr>
      <p:sp>
        <p:nvSpPr>
          <p:cNvPr id="845" name="Google Shape;845;p39"/>
          <p:cNvSpPr txBox="1">
            <a:spLocks noGrp="1"/>
          </p:cNvSpPr>
          <p:nvPr>
            <p:ph type="title"/>
          </p:nvPr>
        </p:nvSpPr>
        <p:spPr>
          <a:xfrm>
            <a:off x="720000" y="540000"/>
            <a:ext cx="7704000" cy="63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Wisconsin Legislation</a:t>
            </a:r>
            <a:endParaRPr/>
          </a:p>
        </p:txBody>
      </p:sp>
      <p:sp>
        <p:nvSpPr>
          <p:cNvPr id="846" name="Google Shape;846;p39"/>
          <p:cNvSpPr txBox="1">
            <a:spLocks noGrp="1"/>
          </p:cNvSpPr>
          <p:nvPr>
            <p:ph type="body" idx="1"/>
          </p:nvPr>
        </p:nvSpPr>
        <p:spPr>
          <a:xfrm>
            <a:off x="720000" y="1631700"/>
            <a:ext cx="7704000" cy="2577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pic>
        <p:nvPicPr>
          <p:cNvPr id="847" name="Google Shape;847;p39"/>
          <p:cNvPicPr preferRelativeResize="0"/>
          <p:nvPr/>
        </p:nvPicPr>
        <p:blipFill>
          <a:blip r:embed="rId3">
            <a:alphaModFix/>
          </a:blip>
          <a:stretch>
            <a:fillRect/>
          </a:stretch>
        </p:blipFill>
        <p:spPr>
          <a:xfrm>
            <a:off x="3861648" y="1631700"/>
            <a:ext cx="4562353" cy="25779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51"/>
        <p:cNvGrpSpPr/>
        <p:nvPr/>
      </p:nvGrpSpPr>
      <p:grpSpPr>
        <a:xfrm>
          <a:off x="0" y="0"/>
          <a:ext cx="0" cy="0"/>
          <a:chOff x="0" y="0"/>
          <a:chExt cx="0" cy="0"/>
        </a:xfrm>
      </p:grpSpPr>
      <p:sp>
        <p:nvSpPr>
          <p:cNvPr id="852" name="Google Shape;852;p40"/>
          <p:cNvSpPr txBox="1">
            <a:spLocks noGrp="1"/>
          </p:cNvSpPr>
          <p:nvPr>
            <p:ph type="title"/>
          </p:nvPr>
        </p:nvSpPr>
        <p:spPr>
          <a:xfrm>
            <a:off x="580175" y="311675"/>
            <a:ext cx="7704000" cy="63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The Toll on Transgender Folks</a:t>
            </a:r>
            <a:endParaRPr/>
          </a:p>
        </p:txBody>
      </p:sp>
      <p:sp>
        <p:nvSpPr>
          <p:cNvPr id="853" name="Google Shape;853;p40"/>
          <p:cNvSpPr txBox="1">
            <a:spLocks noGrp="1"/>
          </p:cNvSpPr>
          <p:nvPr>
            <p:ph type="subTitle" idx="1"/>
          </p:nvPr>
        </p:nvSpPr>
        <p:spPr>
          <a:xfrm rot="-272">
            <a:off x="848925" y="946427"/>
            <a:ext cx="7575000" cy="294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t>A 16-year trans boy tried to kill himself after investigations of families supporting their trans kids were ordered in Texas. “[He] said that the political environment, including Abbott’s Letter, and being misgendered at school, led him to take these actions.”</a:t>
            </a:r>
            <a:endParaRPr sz="1700"/>
          </a:p>
          <a:p>
            <a:pPr marL="0" lvl="0" indent="0" algn="l" rtl="0">
              <a:spcBef>
                <a:spcPts val="0"/>
              </a:spcBef>
              <a:spcAft>
                <a:spcPts val="0"/>
              </a:spcAft>
              <a:buNone/>
            </a:pPr>
            <a:endParaRPr sz="1700"/>
          </a:p>
          <a:p>
            <a:pPr marL="0" lvl="0" indent="0" algn="l" rtl="0">
              <a:spcBef>
                <a:spcPts val="0"/>
              </a:spcBef>
              <a:spcAft>
                <a:spcPts val="0"/>
              </a:spcAft>
              <a:buNone/>
            </a:pPr>
            <a:r>
              <a:rPr lang="en" sz="1700"/>
              <a:t>He survived the attempt and was admitted to an outpatient psychiatric facility, where staff learned that he was undergoing hormone therapy. A week after he was discharged, an investigator from DFPS visited the family’s home and, according to the lawsuit, said that the psychiatric facility had reported the family for child abuse. </a:t>
            </a:r>
            <a:br>
              <a:rPr lang="en" sz="1700"/>
            </a:br>
            <a:br>
              <a:rPr lang="en" sz="1700"/>
            </a:br>
            <a:r>
              <a:rPr lang="en" sz="1700"/>
              <a:t>The family remains under investigation.</a:t>
            </a:r>
            <a:endParaRPr sz="1700"/>
          </a:p>
          <a:p>
            <a:pPr marL="0" lvl="0" indent="0" algn="l" rtl="0">
              <a:spcBef>
                <a:spcPts val="0"/>
              </a:spcBef>
              <a:spcAft>
                <a:spcPts val="0"/>
              </a:spcAft>
              <a:buNone/>
            </a:pPr>
            <a:endParaRPr sz="1700"/>
          </a:p>
          <a:p>
            <a:pPr marL="0" lvl="0" indent="0" algn="l" rtl="0">
              <a:spcBef>
                <a:spcPts val="0"/>
              </a:spcBef>
              <a:spcAft>
                <a:spcPts val="0"/>
              </a:spcAft>
              <a:buNone/>
            </a:pPr>
            <a:r>
              <a:rPr lang="en" sz="1700" b="1"/>
              <a:t>This kid is not alone.</a:t>
            </a:r>
            <a:endParaRPr sz="1700" b="1"/>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US Trans Survey&amp;quot;&quot;/&gt;&lt;property id=&quot;20307&quot; value=&quot;256&quot;/&gt;&lt;/object&gt;&lt;object type=&quot;3&quot; unique_id=&quot;10004&quot;&gt;&lt;property id=&quot;20148&quot; value=&quot;5&quot;/&gt;&lt;property id=&quot;20300&quot; value=&quot;Slide 2 - &amp;quot;LGBTQIA2S+ Health Disparities&amp;quot;&quot;/&gt;&lt;property id=&quot;20307&quot; value=&quot;257&quot;/&gt;&lt;/object&gt;&lt;object type=&quot;3&quot; unique_id=&quot;10005&quot;&gt;&lt;property id=&quot;20148&quot; value=&quot;5&quot;/&gt;&lt;property id=&quot;20300&quot; value=&quot;Slide 3 - &amp;quot;Beneli Andert&amp;#x0D;they/them&amp;quot;&quot;/&gt;&lt;property id=&quot;20307&quot; value=&quot;258&quot;/&gt;&lt;/object&gt;&lt;object type=&quot;3&quot; unique_id=&quot;10006&quot;&gt;&lt;property id=&quot;20148&quot; value=&quot;5&quot;/&gt;&lt;property id=&quot;20300&quot; value=&quot;Slide 4 - &amp;quot;Introduction&amp;quot;&quot;/&gt;&lt;property id=&quot;20307&quot; value=&quot;259&quot;/&gt;&lt;/object&gt;&lt;object type=&quot;3&quot; unique_id=&quot;10007&quot;&gt;&lt;property id=&quot;20148&quot; value=&quot;5&quot;/&gt;&lt;property id=&quot;20300&quot; value=&quot;Slide 5 - &amp;quot;Land Acknowledgment&amp;quot;&quot;/&gt;&lt;property id=&quot;20307&quot; value=&quot;260&quot;/&gt;&lt;/object&gt;&lt;object type=&quot;3&quot; unique_id=&quot;10008&quot;&gt;&lt;property id=&quot;20148&quot; value=&quot;5&quot;/&gt;&lt;property id=&quot;20300&quot; value=&quot;Slide 6&quot;/&gt;&lt;property id=&quot;20307&quot; value=&quot;261&quot;/&gt;&lt;/object&gt;&lt;object type=&quot;3&quot; unique_id=&quot;10009&quot;&gt;&lt;property id=&quot;20148&quot; value=&quot;5&quot;/&gt;&lt;property id=&quot;20300&quot; value=&quot;Slide 7 - &amp;quot;Protections&amp;quot;&quot;/&gt;&lt;property id=&quot;20307&quot; value=&quot;262&quot;/&gt;&lt;/object&gt;&lt;object type=&quot;3&quot; unique_id=&quot;10010&quot;&gt;&lt;property id=&quot;20148&quot; value=&quot;5&quot;/&gt;&lt;property id=&quot;20300&quot; value=&quot;Slide 8 - &amp;quot;Wisconsin Legislation&amp;quot;&quot;/&gt;&lt;property id=&quot;20307&quot; value=&quot;263&quot;/&gt;&lt;/object&gt;&lt;object type=&quot;3&quot; unique_id=&quot;10011&quot;&gt;&lt;property id=&quot;20148&quot; value=&quot;5&quot;/&gt;&lt;property id=&quot;20300&quot; value=&quot;Slide 9 - &amp;quot;The Toll on Transgender Folks&amp;quot;&quot;/&gt;&lt;property id=&quot;20307&quot; value=&quot;264&quot;/&gt;&lt;/object&gt;&lt;object type=&quot;3&quot; unique_id=&quot;10012&quot;&gt;&lt;property id=&quot;20148&quot; value=&quot;5&quot;/&gt;&lt;property id=&quot;20300&quot; value=&quot;Slide 10 - &amp;quot;Recent Statistics&amp;quot;&quot;/&gt;&lt;property id=&quot;20307&quot; value=&quot;265&quot;/&gt;&lt;/object&gt;&lt;object type=&quot;3&quot; unique_id=&quot;10013&quot;&gt;&lt;property id=&quot;20148&quot; value=&quot;5&quot;/&gt;&lt;property id=&quot;20300&quot; value=&quot;Slide 11 - &amp;quot;Recent Statistics&amp;quot;&quot;/&gt;&lt;property id=&quot;20307&quot; value=&quot;266&quot;/&gt;&lt;/object&gt;&lt;object type=&quot;3&quot; unique_id=&quot;10014&quot;&gt;&lt;property id=&quot;20148&quot; value=&quot;5&quot;/&gt;&lt;property id=&quot;20300&quot; value=&quot;Slide 12 - &amp;quot;of LGBTQ+ youth&amp;quot;&quot;/&gt;&lt;property id=&quot;20307&quot; value=&quot;267&quot;/&gt;&lt;/object&gt;&lt;object type=&quot;3&quot; unique_id=&quot;10015&quot;&gt;&lt;property id=&quot;20148&quot; value=&quot;5&quot;/&gt;&lt;property id=&quot;20300&quot; value=&quot;Slide 13 - &amp;quot;COVID-19-related Statistics&amp;quot;&quot;/&gt;&lt;property id=&quot;20307&quot; value=&quot;268&quot;/&gt;&lt;/object&gt;&lt;object type=&quot;3&quot; unique_id=&quot;10016&quot;&gt;&lt;property id=&quot;20148&quot; value=&quot;5&quot;/&gt;&lt;property id=&quot;20300&quot; value=&quot;Slide 14 - &amp;quot;Healthcare + Insurance&amp;quot;&quot;/&gt;&lt;property id=&quot;20307&quot; value=&quot;269&quot;/&gt;&lt;/object&gt;&lt;object type=&quot;3&quot; unique_id=&quot;10017&quot;&gt;&lt;property id=&quot;20148&quot; value=&quot;5&quot;/&gt;&lt;property id=&quot;20300&quot; value=&quot;Slide 15 - &amp;quot;Healthcare + Insurance&amp;quot;&quot;/&gt;&lt;property id=&quot;20307&quot; value=&quot;270&quot;/&gt;&lt;/object&gt;&lt;object type=&quot;3&quot; unique_id=&quot;10018&quot;&gt;&lt;property id=&quot;20148&quot; value=&quot;5&quot;/&gt;&lt;property id=&quot;20300&quot; value=&quot;Slide 16 - &amp;quot;Refusal of Care&amp;quot;&quot;/&gt;&lt;property id=&quot;20307&quot; value=&quot;271&quot;/&gt;&lt;/object&gt;&lt;object type=&quot;3&quot; unique_id=&quot;10019&quot;&gt;&lt;property id=&quot;20148&quot; value=&quot;5&quot;/&gt;&lt;property id=&quot;20300&quot; value=&quot;Slide 17 - &amp;quot;Refusal of Care&amp;quot;&quot;/&gt;&lt;property id=&quot;20307&quot; value=&quot;272&quot;/&gt;&lt;/object&gt;&lt;object type=&quot;3&quot; unique_id=&quot;10020&quot;&gt;&lt;property id=&quot;20148&quot; value=&quot;5&quot;/&gt;&lt;property id=&quot;20300&quot; value=&quot;Slide 18 - &amp;quot;Refusal of Care&amp;quot;&quot;/&gt;&lt;property id=&quot;20307&quot; value=&quot;273&quot;/&gt;&lt;/object&gt;&lt;object type=&quot;3&quot; unique_id=&quot;10021&quot;&gt;&lt;property id=&quot;20148&quot; value=&quot;5&quot;/&gt;&lt;property id=&quot;20300&quot; value=&quot;Slide 19 - &amp;quot;Trans Healthcare&amp;quot;&quot;/&gt;&lt;property id=&quot;20307&quot; value=&quot;274&quot;/&gt;&lt;/object&gt;&lt;object type=&quot;3&quot; unique_id=&quot;10022&quot;&gt;&lt;property id=&quot;20148&quot; value=&quot;5&quot;/&gt;&lt;property id=&quot;20300&quot; value=&quot;Slide 20 - &amp;quot;–Study Participant, NTDS&amp;quot;&quot;/&gt;&lt;property id=&quot;20307&quot; value=&quot;275&quot;/&gt;&lt;/object&gt;&lt;object type=&quot;3&quot; unique_id=&quot;10023&quot;&gt;&lt;property id=&quot;20148&quot; value=&quot;5&quot;/&gt;&lt;property id=&quot;20300&quot; value=&quot;Slide 21 - &amp;quot;LGBTQ+ Seniors&amp;quot;&quot;/&gt;&lt;property id=&quot;20307&quot; value=&quot;276&quot;/&gt;&lt;/object&gt;&lt;object type=&quot;3&quot; unique_id=&quot;10024&quot;&gt;&lt;property id=&quot;20148&quot; value=&quot;5&quot;/&gt;&lt;property id=&quot;20300&quot; value=&quot;Slide 22 - &amp;quot;Trauma + Chronic Disease&amp;quot;&quot;/&gt;&lt;property id=&quot;20307&quot; value=&quot;277&quot;/&gt;&lt;/object&gt;&lt;object type=&quot;3&quot; unique_id=&quot;10025&quot;&gt;&lt;property id=&quot;20148&quot; value=&quot;5&quot;/&gt;&lt;property id=&quot;20300&quot; value=&quot;Slide 23 - &amp;quot;Diabetes&amp;quot;&quot;/&gt;&lt;property id=&quot;20307&quot; value=&quot;278&quot;/&gt;&lt;/object&gt;&lt;object type=&quot;3&quot; unique_id=&quot;10026&quot;&gt;&lt;property id=&quot;20148&quot; value=&quot;5&quot;/&gt;&lt;property id=&quot;20300&quot; value=&quot;Slide 24 - &amp;quot;Cancer&amp;quot;&quot;/&gt;&lt;property id=&quot;20307&quot; value=&quot;279&quot;/&gt;&lt;/object&gt;&lt;object type=&quot;3&quot; unique_id=&quot;10027&quot;&gt;&lt;property id=&quot;20148&quot; value=&quot;5&quot;/&gt;&lt;property id=&quot;20300&quot; value=&quot;Slide 25 - &amp;quot;Additional Chronic Disease&amp;quot;&quot;/&gt;&lt;property id=&quot;20307&quot; value=&quot;280&quot;/&gt;&lt;/object&gt;&lt;object type=&quot;3&quot; unique_id=&quot;10028&quot;&gt;&lt;property id=&quot;20148&quot; value=&quot;5&quot;/&gt;&lt;property id=&quot;20300&quot; value=&quot;Slide 26 - &amp;quot;What You Can Do&amp;quot;&quot;/&gt;&lt;property id=&quot;20307&quot; value=&quot;281&quot;/&gt;&lt;/object&gt;&lt;object type=&quot;3&quot; unique_id=&quot;10029&quot;&gt;&lt;property id=&quot;20148&quot; value=&quot;5&quot;/&gt;&lt;property id=&quot;20300&quot; value=&quot;Slide 27 - &amp;quot;Thank you!&amp;quot;&quot;/&gt;&lt;property id=&quot;20307&quot; value=&quot;282&quot;/&gt;&lt;/object&gt;&lt;/object&gt;&lt;object type=&quot;8&quot; unique_id=&quot;10058&quot;&gt;&lt;/object&gt;&lt;/object&gt;&lt;/database&gt;"/>
  <p:tag name="MMPROD_NEXTUNIQUEID" val="10009"/>
  <p:tag name="SECTOMILLISECCONVERTED" val="1"/>
</p:tagLst>
</file>

<file path=ppt/theme/theme1.xml><?xml version="1.0" encoding="utf-8"?>
<a:theme xmlns:a="http://schemas.openxmlformats.org/drawingml/2006/main" name="LGBTQ+ Awareness Workshop by Slidesgo">
  <a:themeElements>
    <a:clrScheme name="Simple Light">
      <a:dk1>
        <a:srgbClr val="000000"/>
      </a:dk1>
      <a:lt1>
        <a:srgbClr val="EFEFEF"/>
      </a:lt1>
      <a:dk2>
        <a:srgbClr val="D13737"/>
      </a:dk2>
      <a:lt2>
        <a:srgbClr val="FA6D22"/>
      </a:lt2>
      <a:accent1>
        <a:srgbClr val="FCEF7C"/>
      </a:accent1>
      <a:accent2>
        <a:srgbClr val="2F8E46"/>
      </a:accent2>
      <a:accent3>
        <a:srgbClr val="3579F8"/>
      </a:accent3>
      <a:accent4>
        <a:srgbClr val="AA19C9"/>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4611</Words>
  <Application>Microsoft Office PowerPoint</Application>
  <PresentationFormat>On-screen Show (16:9)</PresentationFormat>
  <Paragraphs>252</Paragraphs>
  <Slides>27</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Bowlby One</vt:lpstr>
      <vt:lpstr>Abel</vt:lpstr>
      <vt:lpstr>Arial</vt:lpstr>
      <vt:lpstr>LGBTQ+ Awareness Workshop by Slidesgo</vt:lpstr>
      <vt:lpstr>US Trans Survey</vt:lpstr>
      <vt:lpstr>LGBTQIA2S+ Health Disparities</vt:lpstr>
      <vt:lpstr>Beneli Andert they/them</vt:lpstr>
      <vt:lpstr>Introduction</vt:lpstr>
      <vt:lpstr>Land Acknowledgment</vt:lpstr>
      <vt:lpstr>PowerPoint Presentation</vt:lpstr>
      <vt:lpstr>Protections</vt:lpstr>
      <vt:lpstr>Wisconsin Legislation</vt:lpstr>
      <vt:lpstr>The Toll on Transgender Folks</vt:lpstr>
      <vt:lpstr>Recent Statistics</vt:lpstr>
      <vt:lpstr>Recent Statistics</vt:lpstr>
      <vt:lpstr>of LGBTQ+ youth</vt:lpstr>
      <vt:lpstr>COVID-19-related Statistics</vt:lpstr>
      <vt:lpstr>Healthcare + Insurance</vt:lpstr>
      <vt:lpstr>Healthcare + Insurance</vt:lpstr>
      <vt:lpstr>Refusal of Care</vt:lpstr>
      <vt:lpstr>Refusal of Care</vt:lpstr>
      <vt:lpstr>Refusal of Care</vt:lpstr>
      <vt:lpstr>Trans Healthcare</vt:lpstr>
      <vt:lpstr>–Study Participant, NTDS</vt:lpstr>
      <vt:lpstr>LGBTQ+ Seniors</vt:lpstr>
      <vt:lpstr>Trauma + Chronic Disease</vt:lpstr>
      <vt:lpstr>Diabetes</vt:lpstr>
      <vt:lpstr>Cancer</vt:lpstr>
      <vt:lpstr>Additional Chronic Disease</vt:lpstr>
      <vt:lpstr>What You Can Do</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Trans Survey</dc:title>
  <dc:creator>Kopetskie, Karen M</dc:creator>
  <cp:lastModifiedBy>Kopetskie, Karen M - DHS</cp:lastModifiedBy>
  <cp:revision>1</cp:revision>
  <dcterms:modified xsi:type="dcterms:W3CDTF">2022-06-30T19:27:29Z</dcterms:modified>
</cp:coreProperties>
</file>