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5" r:id="rId3"/>
    <p:sldId id="296" r:id="rId4"/>
    <p:sldId id="301" r:id="rId5"/>
    <p:sldId id="294" r:id="rId6"/>
    <p:sldId id="297" r:id="rId7"/>
    <p:sldId id="298" r:id="rId8"/>
    <p:sldId id="300" r:id="rId9"/>
    <p:sldId id="299" r:id="rId10"/>
  </p:sldIdLst>
  <p:sldSz cx="9144000" cy="6858000" type="screen4x3"/>
  <p:notesSz cx="7010400" cy="9296400"/>
  <p:defaultTextStyle>
    <a:lvl1pPr>
      <a:defRPr>
        <a:latin typeface="Georgia"/>
        <a:ea typeface="Georgia"/>
        <a:cs typeface="Georgia"/>
        <a:sym typeface="Georgia"/>
      </a:defRPr>
    </a:lvl1pPr>
    <a:lvl2pPr indent="457200">
      <a:defRPr>
        <a:latin typeface="Georgia"/>
        <a:ea typeface="Georgia"/>
        <a:cs typeface="Georgia"/>
        <a:sym typeface="Georgia"/>
      </a:defRPr>
    </a:lvl2pPr>
    <a:lvl3pPr indent="914400">
      <a:defRPr>
        <a:latin typeface="Georgia"/>
        <a:ea typeface="Georgia"/>
        <a:cs typeface="Georgia"/>
        <a:sym typeface="Georgia"/>
      </a:defRPr>
    </a:lvl3pPr>
    <a:lvl4pPr indent="1371600">
      <a:defRPr>
        <a:latin typeface="Georgia"/>
        <a:ea typeface="Georgia"/>
        <a:cs typeface="Georgia"/>
        <a:sym typeface="Georgia"/>
      </a:defRPr>
    </a:lvl4pPr>
    <a:lvl5pPr indent="1828800">
      <a:defRPr>
        <a:latin typeface="Georgia"/>
        <a:ea typeface="Georgia"/>
        <a:cs typeface="Georgia"/>
        <a:sym typeface="Georgia"/>
      </a:defRPr>
    </a:lvl5pPr>
    <a:lvl6pPr indent="2286000">
      <a:defRPr>
        <a:latin typeface="Georgia"/>
        <a:ea typeface="Georgia"/>
        <a:cs typeface="Georgia"/>
        <a:sym typeface="Georgia"/>
      </a:defRPr>
    </a:lvl6pPr>
    <a:lvl7pPr indent="2743200">
      <a:defRPr>
        <a:latin typeface="Georgia"/>
        <a:ea typeface="Georgia"/>
        <a:cs typeface="Georgia"/>
        <a:sym typeface="Georgia"/>
      </a:defRPr>
    </a:lvl7pPr>
    <a:lvl8pPr indent="3200400">
      <a:defRPr>
        <a:latin typeface="Georgia"/>
        <a:ea typeface="Georgia"/>
        <a:cs typeface="Georgia"/>
        <a:sym typeface="Georgia"/>
      </a:defRPr>
    </a:lvl8pPr>
    <a:lvl9pPr indent="3657600">
      <a:defRPr>
        <a:latin typeface="Georgia"/>
        <a:ea typeface="Georgia"/>
        <a:cs typeface="Georgia"/>
        <a:sym typeface="Georgia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CFD9"/>
          </a:solidFill>
        </a:fill>
      </a:tcStyle>
    </a:wholeTbl>
    <a:band2H>
      <a:tcTxStyle/>
      <a:tcStyle>
        <a:tcBdr/>
        <a:fill>
          <a:solidFill>
            <a:srgbClr val="E9E9ED"/>
          </a:solidFill>
        </a:fill>
      </a:tcStyle>
    </a:band2H>
    <a:firstCol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3548A"/>
          </a:solidFill>
        </a:fill>
      </a:tcStyle>
    </a:firstCol>
    <a:lastRow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3548A"/>
          </a:solidFill>
        </a:fill>
      </a:tcStyle>
    </a:lastRow>
    <a:firstRow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3548A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FCFE0"/>
          </a:solidFill>
        </a:fill>
      </a:tcStyle>
    </a:wholeTbl>
    <a:band2H>
      <a:tcTxStyle/>
      <a:tcStyle>
        <a:tcBdr/>
        <a:fill>
          <a:solidFill>
            <a:srgbClr val="F0E8F0"/>
          </a:solidFill>
        </a:fill>
      </a:tcStyle>
    </a:band2H>
    <a:firstCol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04DA3"/>
          </a:solidFill>
        </a:fill>
      </a:tcStyle>
    </a:firstCol>
    <a:lastRow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04DA3"/>
          </a:solidFill>
        </a:fill>
      </a:tcStyle>
    </a:lastRow>
    <a:firstRow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04DA3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1DBE5"/>
          </a:solidFill>
        </a:fill>
      </a:tcStyle>
    </a:wholeTbl>
    <a:band2H>
      <a:tcTxStyle/>
      <a:tcStyle>
        <a:tcBdr/>
        <a:fill>
          <a:solidFill>
            <a:srgbClr val="E9EEF2"/>
          </a:solidFill>
        </a:fill>
      </a:tcStyle>
    </a:band2H>
    <a:firstCol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C92B5"/>
          </a:solidFill>
        </a:fill>
      </a:tcStyle>
    </a:firstCol>
    <a:lastRow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C92B5"/>
          </a:solidFill>
        </a:fill>
      </a:tcStyle>
    </a:lastRow>
    <a:firstRow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C92B5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3548A"/>
          </a:solidFill>
        </a:fill>
      </a:tcStyle>
    </a:firstCol>
    <a:lastRow>
      <a:tcTxStyle b="on" i="on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3548A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Georgia"/>
          <a:ea typeface="Georgia"/>
          <a:cs typeface="Georgi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Georgia"/>
          <a:ea typeface="Georgia"/>
          <a:cs typeface="Georgi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20" d="100"/>
          <a:sy n="120" d="100"/>
        </p:scale>
        <p:origin x="1349" y="25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C9C44C9-2EEF-4AF9-9808-717D23B56BD6}" type="datetimeFigureOut">
              <a:rPr lang="en-US" smtClean="0"/>
              <a:pPr/>
              <a:t>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1FAAD89-6F90-4048-8957-7C1B358AE2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06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  <p:txBody>
          <a:bodyPr lIns="93177" tIns="46589" rIns="93177" bIns="46589"/>
          <a:lstStyle/>
          <a:p>
            <a:pPr lvl="0"/>
            <a:endParaRPr/>
          </a:p>
        </p:txBody>
      </p:sp>
      <p:sp>
        <p:nvSpPr>
          <p:cNvPr id="71" name="Shape 71"/>
          <p:cNvSpPr>
            <a:spLocks noGrp="1"/>
          </p:cNvSpPr>
          <p:nvPr>
            <p:ph type="body" sz="quarter" idx="1"/>
          </p:nvPr>
        </p:nvSpPr>
        <p:spPr>
          <a:xfrm>
            <a:off x="934720" y="4415790"/>
            <a:ext cx="5140960" cy="4183380"/>
          </a:xfrm>
          <a:prstGeom prst="rect">
            <a:avLst/>
          </a:prstGeom>
        </p:spPr>
        <p:txBody>
          <a:bodyPr lIns="93177" tIns="46589" rIns="93177" bIns="46589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19196364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/>
          <a:lstStyle/>
          <a:p>
            <a:fld id="{7B1626DD-71D1-4BE4-A9D5-AEA5CA442D8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47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Shape 20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Shape 21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" name="Shape 22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rgbClr val="438086">
              <a:alpha val="6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Shape 23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" name="Shape 24"/>
          <p:cNvSpPr/>
          <p:nvPr/>
        </p:nvSpPr>
        <p:spPr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7377113" y="4060825"/>
            <a:ext cx="1600201" cy="3651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7" name="Shape 27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" name="Shape 28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457200" y="687386"/>
            <a:ext cx="8458200" cy="3184526"/>
          </a:xfrm>
          <a:prstGeom prst="rect">
            <a:avLst/>
          </a:prstGeom>
        </p:spPr>
        <p:txBody>
          <a:bodyPr anchor="b"/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xfrm>
            <a:off x="457200" y="3899938"/>
            <a:ext cx="4953000" cy="2958062"/>
          </a:xfrm>
          <a:prstGeom prst="rect">
            <a:avLst/>
          </a:prstGeom>
        </p:spPr>
        <p:txBody>
          <a:bodyPr/>
          <a:lstStyle>
            <a:lvl1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2445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24456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24456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24456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24456"/>
                </a:solidFill>
              </a:rPr>
              <a:t>Body Level Five</a:t>
            </a:r>
          </a:p>
        </p:txBody>
      </p:sp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xfrm>
            <a:off x="8320088" y="8572"/>
            <a:ext cx="747712" cy="358141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424456"/>
                </a:solidFill>
              </a:rPr>
              <a:t>Title Text</a:t>
            </a:r>
          </a:p>
        </p:txBody>
      </p:sp>
      <p:sp>
        <p:nvSpPr>
          <p:cNvPr id="64" name="Shape 6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xfrm>
            <a:off x="6781800" y="914400"/>
            <a:ext cx="1905000" cy="5943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424456"/>
                </a:solidFill>
              </a:rPr>
              <a:t>Title Text</a:t>
            </a:r>
          </a:p>
        </p:txBody>
      </p:sp>
      <p:sp>
        <p:nvSpPr>
          <p:cNvPr id="68" name="Shape 68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6248400" cy="5715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69" name="Shape 6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424456"/>
                </a:solidFill>
              </a:rPr>
              <a:t>Title Text</a:t>
            </a:r>
          </a:p>
        </p:txBody>
      </p:sp>
      <p:sp>
        <p:nvSpPr>
          <p:cNvPr id="35" name="Shape 3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xfrm>
            <a:off x="722312" y="266700"/>
            <a:ext cx="7772401" cy="3076575"/>
          </a:xfrm>
          <a:prstGeom prst="rect">
            <a:avLst/>
          </a:prstGeom>
        </p:spPr>
        <p:txBody>
          <a:bodyPr anchor="b"/>
          <a:lstStyle>
            <a:lvl1pPr>
              <a:defRPr sz="4300">
                <a:ln w="12700">
                  <a:solidFill>
                    <a:srgbClr val="308790"/>
                  </a:solidFill>
                </a:ln>
                <a:solidFill>
                  <a:srgbClr val="FFFFFF"/>
                </a:solidFill>
                <a:effectLst>
                  <a:outerShdw blurRad="38100" dist="38100" dir="5400000" rotWithShape="0">
                    <a:srgbClr val="000000">
                      <a:alpha val="25000"/>
                    </a:srgbClr>
                  </a:outerShdw>
                </a:effectLst>
                <a:latin typeface="Trebuchet MS Bold"/>
                <a:ea typeface="Trebuchet MS Bold"/>
                <a:cs typeface="Trebuchet MS Bold"/>
                <a:sym typeface="Trebuchet MS Bold"/>
              </a:defRPr>
            </a:lvl1pPr>
          </a:lstStyle>
          <a:p>
            <a:pPr lvl="0">
              <a:defRPr sz="180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4300">
                <a:ln w="12700">
                  <a:solidFill>
                    <a:srgbClr val="308790"/>
                  </a:solidFill>
                </a:ln>
                <a:solidFill>
                  <a:srgbClr val="FFFFFF"/>
                </a:solidFill>
                <a:effectLst>
                  <a:outerShdw blurRad="38100" dist="38100" dir="5400000" rotWithShape="0">
                    <a:srgbClr val="000000">
                      <a:alpha val="25000"/>
                    </a:srgbClr>
                  </a:outerShdw>
                </a:effectLst>
              </a:rPr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xfrm>
            <a:off x="722312" y="3367088"/>
            <a:ext cx="7772401" cy="3224212"/>
          </a:xfrm>
          <a:prstGeom prst="rect">
            <a:avLst/>
          </a:prstGeom>
        </p:spPr>
        <p:txBody>
          <a:bodyPr/>
          <a:lstStyle>
            <a:lvl1pPr marL="0" indent="45719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1pPr>
            <a:lvl2pPr marL="0" indent="411162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2pPr>
            <a:lvl3pPr marL="0" indent="703262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3pPr>
            <a:lvl4pPr marL="0" indent="979487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4pPr>
            <a:lvl5pPr marL="0" indent="1206500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42445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424456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424456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424456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424456"/>
                </a:solidFill>
              </a:rPr>
              <a:t>Body Level Five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xfrm>
            <a:off x="457200" y="1103376"/>
            <a:ext cx="8229600" cy="114604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424456"/>
                </a:solidFill>
              </a:rPr>
              <a:t>Title Text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idx="1"/>
          </p:nvPr>
        </p:nvSpPr>
        <p:spPr>
          <a:xfrm>
            <a:off x="457200" y="2249423"/>
            <a:ext cx="4038600" cy="4608577"/>
          </a:xfrm>
          <a:prstGeom prst="rect">
            <a:avLst/>
          </a:prstGeom>
        </p:spPr>
        <p:txBody>
          <a:bodyPr/>
          <a:lstStyle>
            <a:lvl1pPr marL="365125" indent="-255588">
              <a:defRPr sz="2000"/>
            </a:lvl1pPr>
            <a:lvl2pPr marL="670175" indent="-259013">
              <a:defRPr sz="2000"/>
            </a:lvl2pPr>
            <a:lvl3pPr marL="946679" indent="-243416">
              <a:defRPr sz="2000"/>
            </a:lvl3pPr>
            <a:lvl4pPr marL="1201737" indent="-222250">
              <a:defRPr sz="2000"/>
            </a:lvl4pPr>
            <a:lvl5pPr marL="1409347" indent="-202847">
              <a:defRPr sz="2000"/>
            </a:lvl5pPr>
          </a:lstStyle>
          <a:p>
            <a:pPr lvl="0">
              <a:defRPr sz="1800"/>
            </a:pPr>
            <a:r>
              <a:rPr sz="2000"/>
              <a:t>Body Level One</a:t>
            </a:r>
          </a:p>
          <a:p>
            <a:pPr lvl="1">
              <a:defRPr sz="1800"/>
            </a:pPr>
            <a:r>
              <a:rPr sz="2000"/>
              <a:t>Body Level Two</a:t>
            </a:r>
          </a:p>
          <a:p>
            <a:pPr lvl="2">
              <a:defRPr sz="1800"/>
            </a:pPr>
            <a:r>
              <a:rPr sz="2000"/>
              <a:t>Body Level Three</a:t>
            </a:r>
          </a:p>
          <a:p>
            <a:pPr lvl="3">
              <a:defRPr sz="1800"/>
            </a:pPr>
            <a:r>
              <a:rPr sz="2000"/>
              <a:t>Body Level Four</a:t>
            </a:r>
          </a:p>
          <a:p>
            <a:pPr lvl="4">
              <a:defRPr sz="1800"/>
            </a:pPr>
            <a:r>
              <a:rPr sz="2000"/>
              <a:t>Body Level Five</a:t>
            </a:r>
          </a:p>
        </p:txBody>
      </p:sp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381000" y="1126939"/>
            <a:ext cx="8382000" cy="110197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424456"/>
                </a:solidFill>
              </a:rPr>
              <a:t>Title Text</a:t>
            </a:r>
          </a:p>
        </p:txBody>
      </p:sp>
      <p:sp>
        <p:nvSpPr>
          <p:cNvPr id="47" name="Shape 47"/>
          <p:cNvSpPr>
            <a:spLocks noGrp="1"/>
          </p:cNvSpPr>
          <p:nvPr>
            <p:ph type="body" idx="1"/>
          </p:nvPr>
        </p:nvSpPr>
        <p:spPr>
          <a:xfrm>
            <a:off x="381000" y="2228909"/>
            <a:ext cx="4041648" cy="489322"/>
          </a:xfrm>
          <a:prstGeom prst="rect">
            <a:avLst/>
          </a:prstGeom>
          <a:solidFill>
            <a:srgbClr val="328E97">
              <a:alpha val="25000"/>
            </a:srgbClr>
          </a:solidFill>
          <a:ln>
            <a:solidFill>
              <a:srgbClr val="438086"/>
            </a:solidFill>
            <a:miter lim="800000"/>
          </a:ln>
        </p:spPr>
        <p:txBody>
          <a:bodyPr anchor="ctr"/>
          <a:lstStyle>
            <a:lvl1pPr marL="0" indent="45719">
              <a:buClrTx/>
              <a:buSzTx/>
              <a:buFontTx/>
              <a:buNone/>
              <a:defRPr sz="1900">
                <a:solidFill>
                  <a:srgbClr val="414141"/>
                </a:solidFill>
                <a:latin typeface="Georgia Bold"/>
                <a:ea typeface="Georgia Bold"/>
                <a:cs typeface="Georgia Bold"/>
                <a:sym typeface="Georgia Bold"/>
              </a:defRPr>
            </a:lvl1pPr>
            <a:lvl2pPr marL="0" indent="411162">
              <a:buClrTx/>
              <a:buSzTx/>
              <a:buFontTx/>
              <a:buNone/>
              <a:defRPr sz="1900">
                <a:solidFill>
                  <a:srgbClr val="414141"/>
                </a:solidFill>
                <a:latin typeface="Georgia Bold"/>
                <a:ea typeface="Georgia Bold"/>
                <a:cs typeface="Georgia Bold"/>
                <a:sym typeface="Georgia Bold"/>
              </a:defRPr>
            </a:lvl2pPr>
            <a:lvl3pPr marL="0" indent="703262">
              <a:buClrTx/>
              <a:buSzTx/>
              <a:buFontTx/>
              <a:buNone/>
              <a:defRPr sz="1900">
                <a:solidFill>
                  <a:srgbClr val="414141"/>
                </a:solidFill>
                <a:latin typeface="Georgia Bold"/>
                <a:ea typeface="Georgia Bold"/>
                <a:cs typeface="Georgia Bold"/>
                <a:sym typeface="Georgia Bold"/>
              </a:defRPr>
            </a:lvl3pPr>
            <a:lvl4pPr marL="0" indent="979487">
              <a:buClrTx/>
              <a:buSzTx/>
              <a:buFontTx/>
              <a:buNone/>
              <a:defRPr sz="1900">
                <a:solidFill>
                  <a:srgbClr val="414141"/>
                </a:solidFill>
                <a:latin typeface="Georgia Bold"/>
                <a:ea typeface="Georgia Bold"/>
                <a:cs typeface="Georgia Bold"/>
                <a:sym typeface="Georgia Bold"/>
              </a:defRPr>
            </a:lvl4pPr>
            <a:lvl5pPr marL="0" indent="1206500">
              <a:buClrTx/>
              <a:buSzTx/>
              <a:buFontTx/>
              <a:buNone/>
              <a:defRPr sz="1900">
                <a:solidFill>
                  <a:srgbClr val="414141"/>
                </a:solidFill>
                <a:latin typeface="Georgia Bold"/>
                <a:ea typeface="Georgia Bold"/>
                <a:cs typeface="Georgia Bold"/>
                <a:sym typeface="Georgia Bold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900">
                <a:solidFill>
                  <a:srgbClr val="414141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900">
                <a:solidFill>
                  <a:srgbClr val="414141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900">
                <a:solidFill>
                  <a:srgbClr val="414141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900">
                <a:solidFill>
                  <a:srgbClr val="414141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900">
                <a:solidFill>
                  <a:srgbClr val="414141"/>
                </a:solidFill>
              </a:rPr>
              <a:t>Body Level Five</a:t>
            </a:r>
          </a:p>
        </p:txBody>
      </p:sp>
      <p:sp>
        <p:nvSpPr>
          <p:cNvPr id="48" name="Shape 4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424456"/>
                </a:solidFill>
              </a:rPr>
              <a:t>Title Text</a:t>
            </a:r>
          </a:p>
        </p:txBody>
      </p:sp>
      <p:sp>
        <p:nvSpPr>
          <p:cNvPr id="51" name="Shape 5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xfrm>
            <a:off x="5353495" y="0"/>
            <a:ext cx="3383281" cy="1979795"/>
          </a:xfrm>
          <a:prstGeom prst="rect">
            <a:avLst/>
          </a:prstGeom>
        </p:spPr>
        <p:txBody>
          <a:bodyPr anchor="b"/>
          <a:lstStyle>
            <a:lvl1pPr>
              <a:defRPr sz="1800">
                <a:latin typeface="Trebuchet MS Bold"/>
                <a:ea typeface="Trebuchet MS Bold"/>
                <a:cs typeface="Trebuchet MS Bold"/>
                <a:sym typeface="Trebuchet MS Bold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24456"/>
                </a:solidFill>
              </a:rPr>
              <a:t>Title Text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xfrm>
            <a:off x="5353495" y="2010727"/>
            <a:ext cx="3383281" cy="4847273"/>
          </a:xfrm>
          <a:prstGeom prst="rect">
            <a:avLst/>
          </a:prstGeom>
        </p:spPr>
        <p:txBody>
          <a:bodyPr/>
          <a:lstStyle>
            <a:lvl1pPr marL="0" indent="9144">
              <a:buClrTx/>
              <a:buSzTx/>
              <a:buFontTx/>
              <a:buNone/>
              <a:defRPr sz="1400"/>
            </a:lvl1pPr>
            <a:lvl2pPr marL="0" indent="411162">
              <a:buClrTx/>
              <a:buSzTx/>
              <a:buFontTx/>
              <a:buNone/>
              <a:defRPr sz="1400"/>
            </a:lvl2pPr>
            <a:lvl3pPr marL="0" indent="703262">
              <a:buClrTx/>
              <a:buSzTx/>
              <a:buFontTx/>
              <a:buNone/>
              <a:defRPr sz="1400"/>
            </a:lvl3pPr>
            <a:lvl4pPr marL="0" indent="979487">
              <a:buClrTx/>
              <a:buSzTx/>
              <a:buFontTx/>
              <a:buNone/>
              <a:defRPr sz="1400"/>
            </a:lvl4pPr>
            <a:lvl5pPr marL="0" indent="1206500">
              <a:buClrTx/>
              <a:buSzTx/>
              <a:buFontTx/>
              <a:buNone/>
              <a:defRPr sz="1400"/>
            </a:lvl5pPr>
          </a:lstStyle>
          <a:p>
            <a:pPr lvl="0">
              <a:defRPr sz="1800"/>
            </a:pPr>
            <a:r>
              <a:rPr sz="1400"/>
              <a:t>Body Level One</a:t>
            </a:r>
          </a:p>
          <a:p>
            <a:pPr lvl="1">
              <a:defRPr sz="1800"/>
            </a:pPr>
            <a:r>
              <a:rPr sz="1400"/>
              <a:t>Body Level Two</a:t>
            </a:r>
          </a:p>
          <a:p>
            <a:pPr lvl="2">
              <a:defRPr sz="1800"/>
            </a:pPr>
            <a:r>
              <a:rPr sz="1400"/>
              <a:t>Body Level Three</a:t>
            </a:r>
          </a:p>
          <a:p>
            <a:pPr lvl="3">
              <a:defRPr sz="1800"/>
            </a:pPr>
            <a:r>
              <a:rPr sz="1400"/>
              <a:t>Body Level Four</a:t>
            </a:r>
          </a:p>
          <a:p>
            <a:pPr lvl="4">
              <a:defRPr sz="1800"/>
            </a:pPr>
            <a:r>
              <a:rPr sz="1400"/>
              <a:t>Body Level Five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5748840"/>
          </a:xfrm>
          <a:prstGeom prst="rect">
            <a:avLst/>
          </a:prstGeom>
        </p:spPr>
        <p:txBody>
          <a:bodyPr lIns="0" tIns="0" rIns="0" bIns="0" anchor="t"/>
          <a:lstStyle>
            <a:lvl1pPr algn="ctr">
              <a:defRPr sz="2000">
                <a:latin typeface="Trebuchet MS Bold"/>
                <a:ea typeface="Trebuchet MS Bold"/>
                <a:cs typeface="Trebuchet MS Bold"/>
                <a:sym typeface="Trebuchet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424456"/>
                </a:solidFill>
              </a:rPr>
              <a:t>Title Text</a:t>
            </a:r>
          </a:p>
        </p:txBody>
      </p:sp>
      <p:sp>
        <p:nvSpPr>
          <p:cNvPr id="60" name="Shape 60"/>
          <p:cNvSpPr>
            <a:spLocks noGrp="1"/>
          </p:cNvSpPr>
          <p:nvPr>
            <p:ph type="body" idx="1"/>
          </p:nvPr>
        </p:nvSpPr>
        <p:spPr>
          <a:xfrm>
            <a:off x="6088443" y="3274308"/>
            <a:ext cx="2590800" cy="35836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300"/>
            </a:lvl1pPr>
            <a:lvl2pPr marL="0" indent="411162">
              <a:spcBef>
                <a:spcPts val="0"/>
              </a:spcBef>
              <a:buClrTx/>
              <a:buSzTx/>
              <a:buFontTx/>
              <a:buNone/>
              <a:defRPr sz="1300"/>
            </a:lvl2pPr>
            <a:lvl3pPr marL="0" indent="703262">
              <a:spcBef>
                <a:spcPts val="0"/>
              </a:spcBef>
              <a:buClrTx/>
              <a:buSzTx/>
              <a:buFontTx/>
              <a:buNone/>
              <a:defRPr sz="1300"/>
            </a:lvl3pPr>
            <a:lvl4pPr marL="0" indent="979487">
              <a:spcBef>
                <a:spcPts val="0"/>
              </a:spcBef>
              <a:buClrTx/>
              <a:buSzTx/>
              <a:buFontTx/>
              <a:buNone/>
              <a:defRPr sz="1300"/>
            </a:lvl4pPr>
            <a:lvl5pPr marL="0" indent="1206500">
              <a:spcBef>
                <a:spcPts val="0"/>
              </a:spcBef>
              <a:buClrTx/>
              <a:buSzTx/>
              <a:buFontTx/>
              <a:buNone/>
              <a:defRPr sz="1300"/>
            </a:lvl5pPr>
          </a:lstStyle>
          <a:p>
            <a:pPr lvl="0">
              <a:defRPr sz="1800"/>
            </a:pPr>
            <a:r>
              <a:rPr sz="1300"/>
              <a:t>Body Level One</a:t>
            </a:r>
          </a:p>
          <a:p>
            <a:pPr lvl="1">
              <a:defRPr sz="1800"/>
            </a:pPr>
            <a:r>
              <a:rPr sz="1300"/>
              <a:t>Body Level Two</a:t>
            </a:r>
          </a:p>
          <a:p>
            <a:pPr lvl="2">
              <a:defRPr sz="1800"/>
            </a:pPr>
            <a:r>
              <a:rPr sz="1300"/>
              <a:t>Body Level Three</a:t>
            </a:r>
          </a:p>
          <a:p>
            <a:pPr lvl="3">
              <a:defRPr sz="1800"/>
            </a:pPr>
            <a:r>
              <a:rPr sz="1300"/>
              <a:t>Body Level Four</a:t>
            </a:r>
          </a:p>
          <a:p>
            <a:pPr lvl="4">
              <a:defRPr sz="1800"/>
            </a:pPr>
            <a:r>
              <a:rPr sz="1300"/>
              <a:t>Body Level Five</a:t>
            </a:r>
          </a:p>
        </p:txBody>
      </p:sp>
      <p:sp>
        <p:nvSpPr>
          <p:cNvPr id="61" name="Shape 6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Shape 4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Shape 5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Shape 6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Shape 7"/>
          <p:cNvSpPr/>
          <p:nvPr/>
        </p:nvSpPr>
        <p:spPr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Shape 8"/>
          <p:cNvSpPr/>
          <p:nvPr/>
        </p:nvSpPr>
        <p:spPr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" name="Shape 9"/>
          <p:cNvSpPr/>
          <p:nvPr/>
        </p:nvSpPr>
        <p:spPr>
          <a:xfrm>
            <a:off x="9085263" y="-1589"/>
            <a:ext cx="57150" cy="620714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9043988" y="-1589"/>
            <a:ext cx="28575" cy="620714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9024938" y="-1589"/>
            <a:ext cx="9525" cy="620714"/>
          </a:xfrm>
          <a:prstGeom prst="rect">
            <a:avLst/>
          </a:prstGeom>
          <a:solidFill>
            <a:srgbClr val="FFFFFF">
              <a:alpha val="6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8975725" y="-1589"/>
            <a:ext cx="26988" cy="620714"/>
          </a:xfrm>
          <a:prstGeom prst="rect">
            <a:avLst/>
          </a:prstGeom>
          <a:solidFill>
            <a:srgbClr val="FFFFFF">
              <a:alpha val="4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Shape 14"/>
          <p:cNvSpPr/>
          <p:nvPr/>
        </p:nvSpPr>
        <p:spPr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xfrm>
            <a:off x="457200" y="1103311"/>
            <a:ext cx="8229600" cy="11461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424456"/>
                </a:solidFill>
              </a:rPr>
              <a:t>Title Text</a:t>
            </a:r>
          </a:p>
        </p:txBody>
      </p:sp>
      <p:sp>
        <p:nvSpPr>
          <p:cNvPr id="16" name="Shape 16"/>
          <p:cNvSpPr>
            <a:spLocks noGrp="1"/>
          </p:cNvSpPr>
          <p:nvPr>
            <p:ph type="body" idx="1"/>
          </p:nvPr>
        </p:nvSpPr>
        <p:spPr>
          <a:xfrm>
            <a:off x="457200" y="2249488"/>
            <a:ext cx="8229600" cy="46085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xfrm>
            <a:off x="8174038" y="10159"/>
            <a:ext cx="762000" cy="3581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b">
            <a:spAutoFit/>
          </a:bodyPr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>
        <a:defRPr sz="4000">
          <a:solidFill>
            <a:srgbClr val="424456"/>
          </a:solidFill>
          <a:latin typeface="Trebuchet MS"/>
          <a:ea typeface="Trebuchet MS"/>
          <a:cs typeface="Trebuchet MS"/>
          <a:sym typeface="Trebuchet MS"/>
        </a:defRPr>
      </a:lvl1pPr>
      <a:lvl2pPr>
        <a:defRPr sz="4000">
          <a:solidFill>
            <a:srgbClr val="424456"/>
          </a:solidFill>
          <a:latin typeface="Trebuchet MS"/>
          <a:ea typeface="Trebuchet MS"/>
          <a:cs typeface="Trebuchet MS"/>
          <a:sym typeface="Trebuchet MS"/>
        </a:defRPr>
      </a:lvl2pPr>
      <a:lvl3pPr>
        <a:defRPr sz="4000">
          <a:solidFill>
            <a:srgbClr val="424456"/>
          </a:solidFill>
          <a:latin typeface="Trebuchet MS"/>
          <a:ea typeface="Trebuchet MS"/>
          <a:cs typeface="Trebuchet MS"/>
          <a:sym typeface="Trebuchet MS"/>
        </a:defRPr>
      </a:lvl3pPr>
      <a:lvl4pPr>
        <a:defRPr sz="4000">
          <a:solidFill>
            <a:srgbClr val="424456"/>
          </a:solidFill>
          <a:latin typeface="Trebuchet MS"/>
          <a:ea typeface="Trebuchet MS"/>
          <a:cs typeface="Trebuchet MS"/>
          <a:sym typeface="Trebuchet MS"/>
        </a:defRPr>
      </a:lvl4pPr>
      <a:lvl5pPr>
        <a:defRPr sz="4000">
          <a:solidFill>
            <a:srgbClr val="424456"/>
          </a:solidFill>
          <a:latin typeface="Trebuchet MS"/>
          <a:ea typeface="Trebuchet MS"/>
          <a:cs typeface="Trebuchet MS"/>
          <a:sym typeface="Trebuchet MS"/>
        </a:defRPr>
      </a:lvl5pPr>
      <a:lvl6pPr indent="457200">
        <a:defRPr sz="4000">
          <a:solidFill>
            <a:srgbClr val="424456"/>
          </a:solidFill>
          <a:latin typeface="Trebuchet MS"/>
          <a:ea typeface="Trebuchet MS"/>
          <a:cs typeface="Trebuchet MS"/>
          <a:sym typeface="Trebuchet MS"/>
        </a:defRPr>
      </a:lvl6pPr>
      <a:lvl7pPr indent="914400">
        <a:defRPr sz="4000">
          <a:solidFill>
            <a:srgbClr val="424456"/>
          </a:solidFill>
          <a:latin typeface="Trebuchet MS"/>
          <a:ea typeface="Trebuchet MS"/>
          <a:cs typeface="Trebuchet MS"/>
          <a:sym typeface="Trebuchet MS"/>
        </a:defRPr>
      </a:lvl7pPr>
      <a:lvl8pPr indent="1371600">
        <a:defRPr sz="4000">
          <a:solidFill>
            <a:srgbClr val="424456"/>
          </a:solidFill>
          <a:latin typeface="Trebuchet MS"/>
          <a:ea typeface="Trebuchet MS"/>
          <a:cs typeface="Trebuchet MS"/>
          <a:sym typeface="Trebuchet MS"/>
        </a:defRPr>
      </a:lvl8pPr>
      <a:lvl9pPr indent="1828800">
        <a:defRPr sz="4000">
          <a:solidFill>
            <a:srgbClr val="424456"/>
          </a:solidFill>
          <a:latin typeface="Trebuchet MS"/>
          <a:ea typeface="Trebuchet MS"/>
          <a:cs typeface="Trebuchet MS"/>
          <a:sym typeface="Trebuchet MS"/>
        </a:defRPr>
      </a:lvl9pPr>
    </p:titleStyle>
    <p:bodyStyle>
      <a:lvl1pPr marL="365125" indent="-255588">
        <a:spcBef>
          <a:spcPts val="300"/>
        </a:spcBef>
        <a:buClr>
          <a:srgbClr val="A04DA3"/>
        </a:buClr>
        <a:buSzPct val="100000"/>
        <a:buFont typeface="Georgia"/>
        <a:buChar char="•"/>
        <a:defRPr sz="2800">
          <a:latin typeface="Georgia"/>
          <a:ea typeface="Georgia"/>
          <a:cs typeface="Georgia"/>
          <a:sym typeface="Georgia"/>
        </a:defRPr>
      </a:lvl1pPr>
      <a:lvl2pPr marL="676152" indent="-264990">
        <a:spcBef>
          <a:spcPts val="300"/>
        </a:spcBef>
        <a:buClr>
          <a:srgbClr val="A04DA3"/>
        </a:buClr>
        <a:buSzPct val="100000"/>
        <a:buFont typeface="Georgia"/>
        <a:buChar char="▫"/>
        <a:defRPr sz="2800">
          <a:latin typeface="Georgia"/>
          <a:ea typeface="Georgia"/>
          <a:cs typeface="Georgia"/>
          <a:sym typeface="Georgia"/>
        </a:defRPr>
      </a:lvl2pPr>
      <a:lvl3pPr marL="958850" indent="-255587">
        <a:spcBef>
          <a:spcPts val="300"/>
        </a:spcBef>
        <a:buClr>
          <a:srgbClr val="A04DA3"/>
        </a:buClr>
        <a:buSzPct val="100000"/>
        <a:buFont typeface="Georgia"/>
        <a:buChar char="●"/>
        <a:defRPr sz="2800">
          <a:latin typeface="Georgia"/>
          <a:ea typeface="Georgia"/>
          <a:cs typeface="Georgia"/>
          <a:sym typeface="Georgia"/>
        </a:defRPr>
      </a:lvl3pPr>
      <a:lvl4pPr marL="1234065" indent="-254577">
        <a:spcBef>
          <a:spcPts val="300"/>
        </a:spcBef>
        <a:buClr>
          <a:srgbClr val="A04DA3"/>
        </a:buClr>
        <a:buSzPct val="100000"/>
        <a:buFont typeface="Georgia"/>
        <a:buChar char="●"/>
        <a:defRPr sz="2800">
          <a:latin typeface="Georgia"/>
          <a:ea typeface="Georgia"/>
          <a:cs typeface="Georgia"/>
          <a:sym typeface="Georgia"/>
        </a:defRPr>
      </a:lvl4pPr>
      <a:lvl5pPr marL="1462088" indent="-255588">
        <a:spcBef>
          <a:spcPts val="300"/>
        </a:spcBef>
        <a:buClr>
          <a:srgbClr val="A04DA3"/>
        </a:buClr>
        <a:buSzPct val="100000"/>
        <a:buFont typeface="Georgia"/>
        <a:buChar char="▫"/>
        <a:defRPr sz="2800">
          <a:latin typeface="Georgia"/>
          <a:ea typeface="Georgia"/>
          <a:cs typeface="Georgia"/>
          <a:sym typeface="Georgia"/>
        </a:defRPr>
      </a:lvl5pPr>
      <a:lvl6pPr marL="1710944" indent="-284480">
        <a:spcBef>
          <a:spcPts val="300"/>
        </a:spcBef>
        <a:buClr>
          <a:srgbClr val="A04DA3"/>
        </a:buClr>
        <a:buSzPct val="100000"/>
        <a:buFont typeface="Georgia"/>
        <a:buChar char="▫"/>
        <a:defRPr sz="2800">
          <a:latin typeface="Georgia"/>
          <a:ea typeface="Georgia"/>
          <a:cs typeface="Georgia"/>
          <a:sym typeface="Georgia"/>
        </a:defRPr>
      </a:lvl6pPr>
      <a:lvl7pPr marL="1965959" indent="-320039">
        <a:spcBef>
          <a:spcPts val="300"/>
        </a:spcBef>
        <a:buClr>
          <a:srgbClr val="A04DA3"/>
        </a:buClr>
        <a:buSzPct val="100000"/>
        <a:buFont typeface="Georgia"/>
        <a:buChar char="▫"/>
        <a:defRPr sz="2800">
          <a:latin typeface="Georgia"/>
          <a:ea typeface="Georgia"/>
          <a:cs typeface="Georgia"/>
          <a:sym typeface="Georgia"/>
        </a:defRPr>
      </a:lvl7pPr>
      <a:lvl8pPr marL="2188463" indent="-341375">
        <a:spcBef>
          <a:spcPts val="300"/>
        </a:spcBef>
        <a:buClr>
          <a:srgbClr val="A04DA3"/>
        </a:buClr>
        <a:buSzPct val="100000"/>
        <a:buFont typeface="Georgia"/>
        <a:buChar char="◦"/>
        <a:defRPr sz="2800">
          <a:latin typeface="Georgia"/>
          <a:ea typeface="Georgia"/>
          <a:cs typeface="Georgia"/>
          <a:sym typeface="Georgia"/>
        </a:defRPr>
      </a:lvl8pPr>
      <a:lvl9pPr marL="2423159" indent="-365759">
        <a:spcBef>
          <a:spcPts val="300"/>
        </a:spcBef>
        <a:buClr>
          <a:srgbClr val="A04DA3"/>
        </a:buClr>
        <a:buSzPct val="100000"/>
        <a:buFont typeface="Georgia"/>
        <a:buChar char="◦"/>
        <a:defRPr sz="2800">
          <a:latin typeface="Georgia"/>
          <a:ea typeface="Georgia"/>
          <a:cs typeface="Georgia"/>
          <a:sym typeface="Georgia"/>
        </a:defRPr>
      </a:lvl9pPr>
    </p:bodyStyle>
    <p:otherStyle>
      <a:lvl1pPr algn="r">
        <a:defRPr>
          <a:solidFill>
            <a:schemeClr val="tx1"/>
          </a:solidFill>
          <a:latin typeface="+mn-lt"/>
          <a:ea typeface="+mn-ea"/>
          <a:cs typeface="+mn-cs"/>
          <a:sym typeface="Georgia"/>
        </a:defRPr>
      </a:lvl1pPr>
      <a:lvl2pPr indent="457200" algn="r">
        <a:defRPr>
          <a:solidFill>
            <a:schemeClr val="tx1"/>
          </a:solidFill>
          <a:latin typeface="+mn-lt"/>
          <a:ea typeface="+mn-ea"/>
          <a:cs typeface="+mn-cs"/>
          <a:sym typeface="Georgia"/>
        </a:defRPr>
      </a:lvl2pPr>
      <a:lvl3pPr indent="914400" algn="r">
        <a:defRPr>
          <a:solidFill>
            <a:schemeClr val="tx1"/>
          </a:solidFill>
          <a:latin typeface="+mn-lt"/>
          <a:ea typeface="+mn-ea"/>
          <a:cs typeface="+mn-cs"/>
          <a:sym typeface="Georgia"/>
        </a:defRPr>
      </a:lvl3pPr>
      <a:lvl4pPr indent="1371600" algn="r">
        <a:defRPr>
          <a:solidFill>
            <a:schemeClr val="tx1"/>
          </a:solidFill>
          <a:latin typeface="+mn-lt"/>
          <a:ea typeface="+mn-ea"/>
          <a:cs typeface="+mn-cs"/>
          <a:sym typeface="Georgia"/>
        </a:defRPr>
      </a:lvl4pPr>
      <a:lvl5pPr indent="1828800" algn="r">
        <a:defRPr>
          <a:solidFill>
            <a:schemeClr val="tx1"/>
          </a:solidFill>
          <a:latin typeface="+mn-lt"/>
          <a:ea typeface="+mn-ea"/>
          <a:cs typeface="+mn-cs"/>
          <a:sym typeface="Georgia"/>
        </a:defRPr>
      </a:lvl5pPr>
      <a:lvl6pPr indent="2286000" algn="r">
        <a:defRPr>
          <a:solidFill>
            <a:schemeClr val="tx1"/>
          </a:solidFill>
          <a:latin typeface="+mn-lt"/>
          <a:ea typeface="+mn-ea"/>
          <a:cs typeface="+mn-cs"/>
          <a:sym typeface="Georgia"/>
        </a:defRPr>
      </a:lvl6pPr>
      <a:lvl7pPr indent="2743200" algn="r">
        <a:defRPr>
          <a:solidFill>
            <a:schemeClr val="tx1"/>
          </a:solidFill>
          <a:latin typeface="+mn-lt"/>
          <a:ea typeface="+mn-ea"/>
          <a:cs typeface="+mn-cs"/>
          <a:sym typeface="Georgia"/>
        </a:defRPr>
      </a:lvl7pPr>
      <a:lvl8pPr indent="3200400" algn="r">
        <a:defRPr>
          <a:solidFill>
            <a:schemeClr val="tx1"/>
          </a:solidFill>
          <a:latin typeface="+mn-lt"/>
          <a:ea typeface="+mn-ea"/>
          <a:cs typeface="+mn-cs"/>
          <a:sym typeface="Georgia"/>
        </a:defRPr>
      </a:lvl8pPr>
      <a:lvl9pPr indent="3657600" algn="r">
        <a:defRPr>
          <a:solidFill>
            <a:schemeClr val="tx1"/>
          </a:solidFill>
          <a:latin typeface="+mn-lt"/>
          <a:ea typeface="+mn-ea"/>
          <a:cs typeface="+mn-cs"/>
          <a:sym typeface="Georgi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458200" cy="147002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 smtClean="0">
                <a:solidFill>
                  <a:srgbClr val="FFFFFF"/>
                </a:solidFill>
              </a:rPr>
              <a:t>Health</a:t>
            </a:r>
            <a:r>
              <a:rPr lang="en-US" sz="3200" dirty="0" smtClean="0">
                <a:solidFill>
                  <a:srgbClr val="FFFFFF"/>
                </a:solidFill>
              </a:rPr>
              <a:t>c</a:t>
            </a:r>
            <a:r>
              <a:rPr sz="3200" dirty="0" smtClean="0">
                <a:solidFill>
                  <a:srgbClr val="FFFFFF"/>
                </a:solidFill>
              </a:rPr>
              <a:t>are </a:t>
            </a:r>
            <a:r>
              <a:rPr lang="en-US" sz="3200" dirty="0" smtClean="0">
                <a:solidFill>
                  <a:srgbClr val="FFFFFF"/>
                </a:solidFill>
              </a:rPr>
              <a:t>Emergency </a:t>
            </a:r>
            <a:r>
              <a:rPr sz="3200" dirty="0" smtClean="0">
                <a:solidFill>
                  <a:srgbClr val="FFFFFF"/>
                </a:solidFill>
              </a:rPr>
              <a:t>Coalitions</a:t>
            </a:r>
            <a:r>
              <a:rPr lang="en-US" sz="3200" dirty="0" smtClean="0">
                <a:solidFill>
                  <a:srgbClr val="FFFFFF"/>
                </a:solidFill>
              </a:rPr>
              <a:t>: </a:t>
            </a:r>
            <a:br>
              <a:rPr lang="en-US" sz="3200" dirty="0" smtClean="0">
                <a:solidFill>
                  <a:srgbClr val="FFFFFF"/>
                </a:solidFill>
              </a:rPr>
            </a:br>
            <a:r>
              <a:rPr lang="en-US" sz="3200" dirty="0" smtClean="0">
                <a:solidFill>
                  <a:srgbClr val="FFFFFF"/>
                </a:solidFill>
              </a:rPr>
              <a:t>	An Ebola Preparedness Perspective</a:t>
            </a:r>
            <a:endParaRPr sz="3200" dirty="0">
              <a:solidFill>
                <a:srgbClr val="FFFFFF"/>
              </a:solidFill>
            </a:endParaRPr>
          </a:p>
        </p:txBody>
      </p:sp>
      <p:sp>
        <p:nvSpPr>
          <p:cNvPr id="74" name="Shape 74"/>
          <p:cNvSpPr>
            <a:spLocks noGrp="1"/>
          </p:cNvSpPr>
          <p:nvPr>
            <p:ph type="body" idx="1"/>
          </p:nvPr>
        </p:nvSpPr>
        <p:spPr>
          <a:xfrm>
            <a:off x="457200" y="4267200"/>
            <a:ext cx="7772400" cy="175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indent="6350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424456"/>
                </a:solidFill>
              </a:rPr>
              <a:t>Michael Clark, MD</a:t>
            </a:r>
          </a:p>
          <a:p>
            <a:pPr lvl="0" indent="63500">
              <a:defRPr sz="180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424456"/>
                </a:solidFill>
              </a:rPr>
              <a:t>J. Marc Liu, MD, MPH</a:t>
            </a:r>
          </a:p>
          <a:p>
            <a:pPr lvl="0" indent="63500">
              <a:defRPr sz="1800">
                <a:solidFill>
                  <a:srgbClr val="000000"/>
                </a:solidFill>
              </a:defRPr>
            </a:pPr>
            <a:r>
              <a:rPr sz="2400" dirty="0" smtClean="0">
                <a:solidFill>
                  <a:srgbClr val="424456"/>
                </a:solidFill>
              </a:rPr>
              <a:t>Medical Advisor</a:t>
            </a:r>
            <a:r>
              <a:rPr lang="en-US" sz="2400" dirty="0" smtClean="0">
                <a:solidFill>
                  <a:srgbClr val="424456"/>
                </a:solidFill>
              </a:rPr>
              <a:t>s</a:t>
            </a:r>
            <a:r>
              <a:rPr sz="2400" dirty="0" smtClean="0">
                <a:solidFill>
                  <a:srgbClr val="424456"/>
                </a:solidFill>
              </a:rPr>
              <a:t>-Wisconsin Hospital Emergency </a:t>
            </a:r>
            <a:r>
              <a:rPr lang="en-US" sz="2400" dirty="0" smtClean="0">
                <a:solidFill>
                  <a:srgbClr val="424456"/>
                </a:solidFill>
              </a:rPr>
              <a:t> </a:t>
            </a:r>
            <a:r>
              <a:rPr sz="2400" dirty="0" smtClean="0">
                <a:solidFill>
                  <a:srgbClr val="424456"/>
                </a:solidFill>
              </a:rPr>
              <a:t>Preparedness Program</a:t>
            </a:r>
            <a:endParaRPr sz="2400" dirty="0">
              <a:solidFill>
                <a:srgbClr val="424456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 dirty="0" smtClean="0">
                <a:solidFill>
                  <a:srgbClr val="424456"/>
                </a:solidFill>
              </a:rPr>
              <a:t>Healthcare</a:t>
            </a:r>
            <a:r>
              <a:rPr lang="en-US" sz="4000" dirty="0" smtClean="0">
                <a:solidFill>
                  <a:srgbClr val="424456"/>
                </a:solidFill>
              </a:rPr>
              <a:t> Emergency </a:t>
            </a:r>
            <a:r>
              <a:rPr sz="4000" dirty="0" smtClean="0">
                <a:solidFill>
                  <a:srgbClr val="424456"/>
                </a:solidFill>
              </a:rPr>
              <a:t>Coalitions </a:t>
            </a:r>
            <a:r>
              <a:rPr sz="4000" dirty="0">
                <a:solidFill>
                  <a:srgbClr val="424456"/>
                </a:solidFill>
              </a:rPr>
              <a:t>(HCC)</a:t>
            </a:r>
          </a:p>
        </p:txBody>
      </p:sp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xfrm>
            <a:off x="457200" y="2249488"/>
            <a:ext cx="8229600" cy="432435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r>
              <a:rPr sz="2800" dirty="0"/>
              <a:t>Group of healthcare organizations, public safety and public health partners that join </a:t>
            </a:r>
            <a:r>
              <a:rPr sz="2800" dirty="0" smtClean="0"/>
              <a:t>forces</a:t>
            </a:r>
            <a:r>
              <a:rPr lang="en-US" sz="2800" dirty="0" smtClean="0"/>
              <a:t> to ensure community’s health and resilience</a:t>
            </a:r>
          </a:p>
          <a:p>
            <a:pPr lvl="0">
              <a:defRPr sz="1800"/>
            </a:pPr>
            <a:endParaRPr sz="2800" dirty="0"/>
          </a:p>
          <a:p>
            <a:pPr lvl="0">
              <a:defRPr sz="1800"/>
            </a:pPr>
            <a:r>
              <a:rPr sz="2800" dirty="0"/>
              <a:t>Support communities before, during and after disasters and other health-related crises </a:t>
            </a:r>
          </a:p>
          <a:p>
            <a:pPr lvl="0">
              <a:defRPr sz="1800"/>
            </a:pP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29912763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424456"/>
                </a:solidFill>
              </a:rPr>
              <a:t>HCC Purpose</a:t>
            </a:r>
          </a:p>
        </p:txBody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xfrm>
            <a:off x="457200" y="2249488"/>
            <a:ext cx="8229600" cy="432435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r>
              <a:rPr sz="2800" dirty="0"/>
              <a:t>Coordinate how public health, healthcare institutions, and first responder agencies will manage their efforts to enact a uniform and unified response to an emergency, specifically the medical surge aspect of an event (ESF-8</a:t>
            </a:r>
            <a:r>
              <a:rPr sz="2800" dirty="0" smtClean="0"/>
              <a:t>)</a:t>
            </a:r>
            <a:endParaRPr lang="en-US" sz="2800" dirty="0" smtClean="0"/>
          </a:p>
          <a:p>
            <a:pPr marL="109537" lvl="0" indent="0">
              <a:buNone/>
              <a:defRPr sz="1800"/>
            </a:pPr>
            <a:endParaRPr sz="2800" dirty="0"/>
          </a:p>
          <a:p>
            <a:pPr lvl="0">
              <a:defRPr sz="1800"/>
            </a:pPr>
            <a:r>
              <a:rPr sz="2800" dirty="0" smtClean="0"/>
              <a:t>Does not replace day to day functioning of individual disciplines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11931677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510744"/>
            <a:ext cx="8229600" cy="2110241"/>
          </a:xfrm>
        </p:spPr>
        <p:txBody>
          <a:bodyPr/>
          <a:lstStyle/>
          <a:p>
            <a:pPr marL="109537" indent="0">
              <a:buNone/>
            </a:pPr>
            <a:r>
              <a:rPr lang="en-US" dirty="0" smtClean="0"/>
              <a:t>How could functional healthcare emergency preparedness coalitions help us in this current situation?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70069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ctrTitle" idx="4294967295"/>
          </p:nvPr>
        </p:nvSpPr>
        <p:spPr>
          <a:xfrm>
            <a:off x="685800" y="457200"/>
            <a:ext cx="7772400" cy="609600"/>
          </a:xfrm>
        </p:spPr>
        <p:txBody>
          <a:bodyPr/>
          <a:lstStyle/>
          <a:p>
            <a:r>
              <a:rPr lang="en-US" sz="1800" smtClean="0">
                <a:solidFill>
                  <a:srgbClr val="336600"/>
                </a:solidFill>
              </a:rPr>
              <a:t>DISASTER HEALTHCARE RESPONSE – A COALITION MODEL</a:t>
            </a:r>
          </a:p>
        </p:txBody>
      </p:sp>
      <p:graphicFrame>
        <p:nvGraphicFramePr>
          <p:cNvPr id="737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730100"/>
              </p:ext>
            </p:extLst>
          </p:nvPr>
        </p:nvGraphicFramePr>
        <p:xfrm>
          <a:off x="214313" y="1087438"/>
          <a:ext cx="8686800" cy="632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5" imgW="10199787" imgH="7582619" progId="Word.Document.8">
                  <p:embed/>
                </p:oleObj>
              </mc:Choice>
              <mc:Fallback>
                <p:oleObj name="Document" r:id="rId5" imgW="10199787" imgH="758261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1087438"/>
                        <a:ext cx="8686800" cy="632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382000" y="6478278"/>
            <a:ext cx="762000" cy="36671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8CB3652-7AB1-4465-AAD6-A1FE0BE6DDD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424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0604"/>
            <a:ext cx="8229600" cy="1146178"/>
          </a:xfrm>
        </p:spPr>
        <p:txBody>
          <a:bodyPr/>
          <a:lstStyle/>
          <a:p>
            <a:r>
              <a:rPr lang="en-US" sz="3200" dirty="0" smtClean="0"/>
              <a:t>Detection and Screening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16782"/>
            <a:ext cx="8229600" cy="4755468"/>
          </a:xfrm>
        </p:spPr>
        <p:txBody>
          <a:bodyPr/>
          <a:lstStyle/>
          <a:p>
            <a:r>
              <a:rPr lang="en-US" sz="2400" dirty="0" smtClean="0"/>
              <a:t>Situational awareness requires up-to-date, accurate information from numerous sources </a:t>
            </a:r>
            <a:r>
              <a:rPr lang="en-US" sz="1600" dirty="0" smtClean="0"/>
              <a:t>(= medical intelligence reports)</a:t>
            </a:r>
          </a:p>
          <a:p>
            <a:r>
              <a:rPr lang="en-US" sz="2400" dirty="0" smtClean="0"/>
              <a:t>Involvement of many organizations/disciplines</a:t>
            </a:r>
          </a:p>
          <a:p>
            <a:pPr lvl="1"/>
            <a:r>
              <a:rPr lang="en-US" sz="1600" dirty="0" smtClean="0"/>
              <a:t>Public health</a:t>
            </a:r>
          </a:p>
          <a:p>
            <a:pPr lvl="1"/>
            <a:r>
              <a:rPr lang="en-US" sz="1600" dirty="0" smtClean="0"/>
              <a:t>Hospitals, clinics, and healthcare facilities</a:t>
            </a:r>
          </a:p>
          <a:p>
            <a:pPr lvl="1"/>
            <a:r>
              <a:rPr lang="en-US" sz="1600" dirty="0" smtClean="0"/>
              <a:t>EMS and Emergency Responders</a:t>
            </a:r>
          </a:p>
          <a:p>
            <a:pPr lvl="1"/>
            <a:r>
              <a:rPr lang="en-US" sz="1600" dirty="0" smtClean="0"/>
              <a:t>911 call/dispatch centers</a:t>
            </a:r>
          </a:p>
          <a:p>
            <a:pPr lvl="1"/>
            <a:r>
              <a:rPr lang="en-US" sz="1600" dirty="0" smtClean="0"/>
              <a:t>Law enforcement</a:t>
            </a:r>
          </a:p>
          <a:p>
            <a:r>
              <a:rPr lang="en-US" sz="2400" dirty="0" smtClean="0"/>
              <a:t>Consistent screening criteria</a:t>
            </a:r>
          </a:p>
          <a:p>
            <a:pPr marL="365125" lvl="1" indent="-255588">
              <a:buFont typeface="Georgia"/>
              <a:buChar char="•"/>
            </a:pPr>
            <a:r>
              <a:rPr lang="en-US" sz="2400" dirty="0" smtClean="0"/>
              <a:t>Common forum/communications </a:t>
            </a:r>
            <a:r>
              <a:rPr lang="en-US" sz="2400" dirty="0"/>
              <a:t>network for </a:t>
            </a:r>
            <a:r>
              <a:rPr lang="en-US" sz="2400" dirty="0" smtClean="0"/>
              <a:t>dissemination of information</a:t>
            </a:r>
          </a:p>
          <a:p>
            <a:pPr marL="365125" lvl="1" indent="-255588">
              <a:buFont typeface="Georgia"/>
              <a:buChar char="•"/>
            </a:pPr>
            <a:r>
              <a:rPr lang="en-US" sz="2400" dirty="0" smtClean="0"/>
              <a:t>RMCC (the coalition’s center) to assist in collecting and relaying data</a:t>
            </a:r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66141112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0604"/>
            <a:ext cx="8229600" cy="1146178"/>
          </a:xfrm>
        </p:spPr>
        <p:txBody>
          <a:bodyPr/>
          <a:lstStyle/>
          <a:p>
            <a:r>
              <a:rPr lang="en-US" sz="3200" dirty="0" smtClean="0"/>
              <a:t>Patient Referral/Transport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0695"/>
            <a:ext cx="8229600" cy="4208462"/>
          </a:xfrm>
        </p:spPr>
        <p:txBody>
          <a:bodyPr/>
          <a:lstStyle/>
          <a:p>
            <a:r>
              <a:rPr lang="en-US" sz="2400" dirty="0" smtClean="0"/>
              <a:t>Organized plan for safe, effective movement of patient to a healthcare facility for evaluation and care</a:t>
            </a:r>
          </a:p>
          <a:p>
            <a:r>
              <a:rPr lang="en-US" sz="2400" dirty="0"/>
              <a:t>O</a:t>
            </a:r>
            <a:r>
              <a:rPr lang="en-US" sz="2400" dirty="0" smtClean="0"/>
              <a:t>rganizations/disciplines</a:t>
            </a:r>
            <a:endParaRPr lang="en-US" sz="2400" dirty="0"/>
          </a:p>
          <a:p>
            <a:pPr lvl="1"/>
            <a:r>
              <a:rPr lang="en-US" sz="1600" dirty="0"/>
              <a:t>Public health</a:t>
            </a:r>
          </a:p>
          <a:p>
            <a:pPr lvl="1"/>
            <a:r>
              <a:rPr lang="en-US" sz="1600" dirty="0"/>
              <a:t>Hospitals, clinics, and healthcare facilities</a:t>
            </a:r>
          </a:p>
          <a:p>
            <a:pPr lvl="1"/>
            <a:r>
              <a:rPr lang="en-US" sz="1600" dirty="0" smtClean="0"/>
              <a:t>EMS</a:t>
            </a:r>
          </a:p>
          <a:p>
            <a:pPr lvl="1"/>
            <a:r>
              <a:rPr lang="en-US" sz="1600" dirty="0" smtClean="0"/>
              <a:t>Emergency Management</a:t>
            </a:r>
          </a:p>
          <a:p>
            <a:pPr lvl="1"/>
            <a:r>
              <a:rPr lang="en-US" sz="1600" dirty="0" smtClean="0"/>
              <a:t>Private Sector</a:t>
            </a:r>
          </a:p>
          <a:p>
            <a:r>
              <a:rPr lang="en-US" sz="2400" dirty="0" smtClean="0"/>
              <a:t>Multi-disciplinary, multi-agency coalition would be useful to</a:t>
            </a:r>
          </a:p>
          <a:p>
            <a:pPr lvl="1"/>
            <a:r>
              <a:rPr lang="en-US" sz="2000" dirty="0" smtClean="0"/>
              <a:t>Designate appropriate agencies and facilities </a:t>
            </a:r>
          </a:p>
          <a:p>
            <a:pPr lvl="1"/>
            <a:r>
              <a:rPr lang="en-US" sz="2000" dirty="0" smtClean="0"/>
              <a:t>Ensure details of plan between agencies/organizations are linked together</a:t>
            </a:r>
            <a:endParaRPr lang="en-US" sz="20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80635981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0604"/>
            <a:ext cx="8229600" cy="1146178"/>
          </a:xfrm>
        </p:spPr>
        <p:txBody>
          <a:bodyPr/>
          <a:lstStyle/>
          <a:p>
            <a:r>
              <a:rPr lang="en-US" sz="3200" dirty="0" smtClean="0"/>
              <a:t>Patient Evaluation and Management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0694"/>
            <a:ext cx="8229600" cy="4453392"/>
          </a:xfrm>
        </p:spPr>
        <p:txBody>
          <a:bodyPr/>
          <a:lstStyle/>
          <a:p>
            <a:r>
              <a:rPr lang="en-US" sz="2400" dirty="0" smtClean="0"/>
              <a:t>Efficient use of resources to manage the patient as well as personnel</a:t>
            </a:r>
          </a:p>
          <a:p>
            <a:r>
              <a:rPr lang="en-US" sz="2400" dirty="0" smtClean="0"/>
              <a:t>Cross-disciplinary collaboration</a:t>
            </a:r>
          </a:p>
          <a:p>
            <a:pPr lvl="1"/>
            <a:r>
              <a:rPr lang="en-US" sz="1600" dirty="0" smtClean="0"/>
              <a:t>Clinical providers and experts</a:t>
            </a:r>
          </a:p>
          <a:p>
            <a:pPr lvl="1"/>
            <a:r>
              <a:rPr lang="en-US" sz="1600" dirty="0"/>
              <a:t>I</a:t>
            </a:r>
            <a:r>
              <a:rPr lang="en-US" sz="1600" dirty="0" smtClean="0"/>
              <a:t>nfection control</a:t>
            </a:r>
          </a:p>
          <a:p>
            <a:pPr lvl="1"/>
            <a:r>
              <a:rPr lang="en-US" sz="1600" dirty="0" smtClean="0"/>
              <a:t>Supply chain</a:t>
            </a:r>
          </a:p>
          <a:p>
            <a:pPr lvl="1"/>
            <a:r>
              <a:rPr lang="en-US" sz="1600" dirty="0" smtClean="0"/>
              <a:t>Environmental services</a:t>
            </a:r>
          </a:p>
          <a:p>
            <a:pPr lvl="1"/>
            <a:r>
              <a:rPr lang="en-US" sz="1600" dirty="0" smtClean="0"/>
              <a:t>Public health and epidemiology</a:t>
            </a:r>
          </a:p>
          <a:p>
            <a:pPr lvl="1"/>
            <a:r>
              <a:rPr lang="en-US" sz="1600" dirty="0" smtClean="0"/>
              <a:t>Media relations</a:t>
            </a:r>
          </a:p>
          <a:p>
            <a:r>
              <a:rPr lang="en-US" sz="2400" dirty="0" smtClean="0"/>
              <a:t>Coalition approach would help to</a:t>
            </a:r>
          </a:p>
          <a:p>
            <a:pPr lvl="1"/>
            <a:r>
              <a:rPr lang="en-US" sz="1600" dirty="0" smtClean="0"/>
              <a:t>Share resources and expertise</a:t>
            </a:r>
          </a:p>
          <a:p>
            <a:pPr lvl="1"/>
            <a:r>
              <a:rPr lang="en-US" sz="1600" dirty="0" smtClean="0"/>
              <a:t>Manage messaging to stakeholders and public</a:t>
            </a:r>
          </a:p>
          <a:p>
            <a:pPr lvl="1"/>
            <a:r>
              <a:rPr lang="en-US" sz="1600" dirty="0" smtClean="0"/>
              <a:t>Ensure flow of necessary information</a:t>
            </a:r>
          </a:p>
          <a:p>
            <a:pPr lvl="1"/>
            <a:r>
              <a:rPr lang="en-US" sz="1600" dirty="0" smtClean="0"/>
              <a:t>Coordinate respective roles/responsibilities</a:t>
            </a:r>
          </a:p>
          <a:p>
            <a:pPr lvl="1"/>
            <a:endParaRPr lang="en-US" sz="16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7069806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7674"/>
            <a:ext cx="8229600" cy="1146178"/>
          </a:xfrm>
        </p:spPr>
        <p:txBody>
          <a:bodyPr/>
          <a:lstStyle/>
          <a:p>
            <a:r>
              <a:rPr lang="en-US" sz="3200" dirty="0" smtClean="0"/>
              <a:t>The Aftermath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9488"/>
            <a:ext cx="8229600" cy="4012519"/>
          </a:xfrm>
        </p:spPr>
        <p:txBody>
          <a:bodyPr/>
          <a:lstStyle/>
          <a:p>
            <a:r>
              <a:rPr lang="en-US" sz="2400" dirty="0" smtClean="0"/>
              <a:t>Coalition collaboration to assist in</a:t>
            </a:r>
          </a:p>
          <a:p>
            <a:pPr lvl="1"/>
            <a:r>
              <a:rPr lang="en-US" sz="2000" dirty="0" smtClean="0"/>
              <a:t>Continued patient and contact monitoring</a:t>
            </a:r>
          </a:p>
          <a:p>
            <a:pPr lvl="1"/>
            <a:r>
              <a:rPr lang="en-US" sz="2000" dirty="0" smtClean="0"/>
              <a:t>Clean-up and disposal</a:t>
            </a:r>
          </a:p>
          <a:p>
            <a:pPr lvl="1"/>
            <a:r>
              <a:rPr lang="en-US" sz="2000" dirty="0" smtClean="0"/>
              <a:t>Continued public messaging and education</a:t>
            </a:r>
          </a:p>
          <a:p>
            <a:r>
              <a:rPr lang="en-US" sz="2400" dirty="0"/>
              <a:t>P</a:t>
            </a:r>
            <a:r>
              <a:rPr lang="en-US" sz="2400" dirty="0" smtClean="0"/>
              <a:t>ost-event assessment and improvement</a:t>
            </a:r>
          </a:p>
          <a:p>
            <a:pPr lvl="1"/>
            <a:r>
              <a:rPr lang="en-US" sz="2000" dirty="0" smtClean="0"/>
              <a:t>Comprehensive analysis of strengths and weaknesses</a:t>
            </a:r>
          </a:p>
          <a:p>
            <a:pPr lvl="1"/>
            <a:r>
              <a:rPr lang="en-US" sz="2000" dirty="0" smtClean="0"/>
              <a:t>Production of an integrated plan for future events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1476901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flat">
          <a:solidFill>
            <a:srgbClr val="53548A"/>
          </a:solidFill>
          <a:prstDash val="solid"/>
          <a:beve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eorgia"/>
            <a:ea typeface="Georgia"/>
            <a:cs typeface="Georgia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9050" cap="flat">
          <a:solidFill>
            <a:srgbClr val="53548A"/>
          </a:solidFill>
          <a:prstDash val="solid"/>
          <a:bevel/>
        </a:ln>
        <a:effectLst>
          <a:outerShdw blurRad="50800" dist="25400" dir="5400000" rotWithShape="0">
            <a:srgbClr val="000000">
              <a:alpha val="4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eorgia"/>
            <a:ea typeface="Georgia"/>
            <a:cs typeface="Georgia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flat">
          <a:solidFill>
            <a:srgbClr val="53548A"/>
          </a:solidFill>
          <a:prstDash val="solid"/>
          <a:beve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eorgia"/>
            <a:ea typeface="Georgia"/>
            <a:cs typeface="Georgia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9050" cap="flat">
          <a:solidFill>
            <a:srgbClr val="53548A"/>
          </a:solidFill>
          <a:prstDash val="solid"/>
          <a:bevel/>
        </a:ln>
        <a:effectLst>
          <a:outerShdw blurRad="50800" dist="25400" dir="5400000" rotWithShape="0">
            <a:srgbClr val="000000">
              <a:alpha val="4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eorgia"/>
            <a:ea typeface="Georgia"/>
            <a:cs typeface="Georgia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351</Words>
  <Application>Microsoft Office PowerPoint</Application>
  <PresentationFormat>On-screen Show (4:3)</PresentationFormat>
  <Paragraphs>63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</vt:lpstr>
      <vt:lpstr>Document</vt:lpstr>
      <vt:lpstr>Healthcare Emergency Coalitions:   An Ebola Preparedness Perspective</vt:lpstr>
      <vt:lpstr>Healthcare Emergency Coalitions (HCC)</vt:lpstr>
      <vt:lpstr>HCC Purpose</vt:lpstr>
      <vt:lpstr>PowerPoint Presentation</vt:lpstr>
      <vt:lpstr>DISASTER HEALTHCARE RESPONSE – A COALITION MODEL</vt:lpstr>
      <vt:lpstr>Detection and Screening</vt:lpstr>
      <vt:lpstr>Patient Referral/Transport</vt:lpstr>
      <vt:lpstr>Patient Evaluation and Management</vt:lpstr>
      <vt:lpstr>The Aftermath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Surge: Health Care Coalitions, Tier Response, Medical Coordination Centers</dc:title>
  <dc:creator>JML</dc:creator>
  <cp:lastModifiedBy>McCarthy, Claudine N</cp:lastModifiedBy>
  <cp:revision>47</cp:revision>
  <dcterms:modified xsi:type="dcterms:W3CDTF">2015-01-27T18:08:07Z</dcterms:modified>
</cp:coreProperties>
</file>