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48"/>
  </p:notesMasterIdLst>
  <p:handoutMasterIdLst>
    <p:handoutMasterId r:id="rId49"/>
  </p:handoutMasterIdLst>
  <p:sldIdLst>
    <p:sldId id="274" r:id="rId2"/>
    <p:sldId id="284" r:id="rId3"/>
    <p:sldId id="286" r:id="rId4"/>
    <p:sldId id="317" r:id="rId5"/>
    <p:sldId id="292" r:id="rId6"/>
    <p:sldId id="293" r:id="rId7"/>
    <p:sldId id="339" r:id="rId8"/>
    <p:sldId id="340" r:id="rId9"/>
    <p:sldId id="343" r:id="rId10"/>
    <p:sldId id="310" r:id="rId11"/>
    <p:sldId id="322" r:id="rId12"/>
    <p:sldId id="323" r:id="rId13"/>
    <p:sldId id="258" r:id="rId14"/>
    <p:sldId id="312" r:id="rId15"/>
    <p:sldId id="299" r:id="rId16"/>
    <p:sldId id="321" r:id="rId17"/>
    <p:sldId id="277" r:id="rId18"/>
    <p:sldId id="341" r:id="rId19"/>
    <p:sldId id="342" r:id="rId20"/>
    <p:sldId id="338" r:id="rId21"/>
    <p:sldId id="332" r:id="rId22"/>
    <p:sldId id="331" r:id="rId23"/>
    <p:sldId id="333" r:id="rId24"/>
    <p:sldId id="272" r:id="rId25"/>
    <p:sldId id="278" r:id="rId26"/>
    <p:sldId id="279" r:id="rId27"/>
    <p:sldId id="280" r:id="rId28"/>
    <p:sldId id="313" r:id="rId29"/>
    <p:sldId id="344" r:id="rId30"/>
    <p:sldId id="345" r:id="rId31"/>
    <p:sldId id="346" r:id="rId32"/>
    <p:sldId id="303" r:id="rId33"/>
    <p:sldId id="304" r:id="rId34"/>
    <p:sldId id="306" r:id="rId35"/>
    <p:sldId id="307" r:id="rId36"/>
    <p:sldId id="302" r:id="rId37"/>
    <p:sldId id="319" r:id="rId38"/>
    <p:sldId id="353" r:id="rId39"/>
    <p:sldId id="335" r:id="rId40"/>
    <p:sldId id="336" r:id="rId41"/>
    <p:sldId id="347" r:id="rId42"/>
    <p:sldId id="350" r:id="rId43"/>
    <p:sldId id="348" r:id="rId44"/>
    <p:sldId id="349" r:id="rId45"/>
    <p:sldId id="351" r:id="rId46"/>
    <p:sldId id="352" r:id="rId47"/>
  </p:sldIdLst>
  <p:sldSz cx="9144000" cy="6858000" type="screen4x3"/>
  <p:notesSz cx="7010400" cy="9296400"/>
  <p:custDataLst>
    <p:tags r:id="rId50"/>
  </p:custDataLst>
  <p:defaultTextStyle>
    <a:defPPr>
      <a:defRPr lang="en-US"/>
    </a:defPPr>
    <a:lvl1pPr algn="l" rtl="0" fontAlgn="base">
      <a:spcBef>
        <a:spcPct val="0"/>
      </a:spcBef>
      <a:spcAft>
        <a:spcPct val="0"/>
      </a:spcAft>
      <a:defRPr kern="1200">
        <a:solidFill>
          <a:schemeClr val="tx1"/>
        </a:solidFill>
        <a:latin typeface="Verdana" charset="0"/>
        <a:ea typeface="ＭＳ Ｐゴシック" charset="0"/>
        <a:cs typeface="Arial" charset="0"/>
      </a:defRPr>
    </a:lvl1pPr>
    <a:lvl2pPr marL="457200" algn="l" rtl="0" fontAlgn="base">
      <a:spcBef>
        <a:spcPct val="0"/>
      </a:spcBef>
      <a:spcAft>
        <a:spcPct val="0"/>
      </a:spcAft>
      <a:defRPr kern="1200">
        <a:solidFill>
          <a:schemeClr val="tx1"/>
        </a:solidFill>
        <a:latin typeface="Verdana" charset="0"/>
        <a:ea typeface="ＭＳ Ｐゴシック" charset="0"/>
        <a:cs typeface="Arial" charset="0"/>
      </a:defRPr>
    </a:lvl2pPr>
    <a:lvl3pPr marL="914400" algn="l" rtl="0" fontAlgn="base">
      <a:spcBef>
        <a:spcPct val="0"/>
      </a:spcBef>
      <a:spcAft>
        <a:spcPct val="0"/>
      </a:spcAft>
      <a:defRPr kern="1200">
        <a:solidFill>
          <a:schemeClr val="tx1"/>
        </a:solidFill>
        <a:latin typeface="Verdana" charset="0"/>
        <a:ea typeface="ＭＳ Ｐゴシック" charset="0"/>
        <a:cs typeface="Arial" charset="0"/>
      </a:defRPr>
    </a:lvl3pPr>
    <a:lvl4pPr marL="1371600" algn="l" rtl="0" fontAlgn="base">
      <a:spcBef>
        <a:spcPct val="0"/>
      </a:spcBef>
      <a:spcAft>
        <a:spcPct val="0"/>
      </a:spcAft>
      <a:defRPr kern="1200">
        <a:solidFill>
          <a:schemeClr val="tx1"/>
        </a:solidFill>
        <a:latin typeface="Verdana" charset="0"/>
        <a:ea typeface="ＭＳ Ｐゴシック" charset="0"/>
        <a:cs typeface="Arial" charset="0"/>
      </a:defRPr>
    </a:lvl4pPr>
    <a:lvl5pPr marL="1828800" algn="l" rtl="0" fontAlgn="base">
      <a:spcBef>
        <a:spcPct val="0"/>
      </a:spcBef>
      <a:spcAft>
        <a:spcPct val="0"/>
      </a:spcAft>
      <a:defRPr kern="1200">
        <a:solidFill>
          <a:schemeClr val="tx1"/>
        </a:solidFill>
        <a:latin typeface="Verdana" charset="0"/>
        <a:ea typeface="ＭＳ Ｐゴシック" charset="0"/>
        <a:cs typeface="Arial" charset="0"/>
      </a:defRPr>
    </a:lvl5pPr>
    <a:lvl6pPr marL="2286000" algn="l" defTabSz="457200" rtl="0" eaLnBrk="1" latinLnBrk="0" hangingPunct="1">
      <a:defRPr kern="1200">
        <a:solidFill>
          <a:schemeClr val="tx1"/>
        </a:solidFill>
        <a:latin typeface="Verdana" charset="0"/>
        <a:ea typeface="ＭＳ Ｐゴシック" charset="0"/>
        <a:cs typeface="Arial" charset="0"/>
      </a:defRPr>
    </a:lvl6pPr>
    <a:lvl7pPr marL="2743200" algn="l" defTabSz="457200" rtl="0" eaLnBrk="1" latinLnBrk="0" hangingPunct="1">
      <a:defRPr kern="1200">
        <a:solidFill>
          <a:schemeClr val="tx1"/>
        </a:solidFill>
        <a:latin typeface="Verdana" charset="0"/>
        <a:ea typeface="ＭＳ Ｐゴシック" charset="0"/>
        <a:cs typeface="Arial" charset="0"/>
      </a:defRPr>
    </a:lvl7pPr>
    <a:lvl8pPr marL="3200400" algn="l" defTabSz="457200" rtl="0" eaLnBrk="1" latinLnBrk="0" hangingPunct="1">
      <a:defRPr kern="1200">
        <a:solidFill>
          <a:schemeClr val="tx1"/>
        </a:solidFill>
        <a:latin typeface="Verdana" charset="0"/>
        <a:ea typeface="ＭＳ Ｐゴシック" charset="0"/>
        <a:cs typeface="Arial" charset="0"/>
      </a:defRPr>
    </a:lvl8pPr>
    <a:lvl9pPr marL="3657600" algn="l" defTabSz="457200" rtl="0" eaLnBrk="1" latinLnBrk="0" hangingPunct="1">
      <a:defRPr kern="1200">
        <a:solidFill>
          <a:schemeClr val="tx1"/>
        </a:solidFill>
        <a:latin typeface="Verdana" charset="0"/>
        <a:ea typeface="ＭＳ Ｐゴシック" charset="0"/>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69">
          <p15:clr>
            <a:srgbClr val="A4A3A4"/>
          </p15:clr>
        </p15:guide>
        <p15:guide id="2" pos="22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CB9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745" autoAdjust="0"/>
    <p:restoredTop sz="94679" autoAdjust="0"/>
  </p:normalViewPr>
  <p:slideViewPr>
    <p:cSldViewPr>
      <p:cViewPr>
        <p:scale>
          <a:sx n="72" d="100"/>
          <a:sy n="72" d="100"/>
        </p:scale>
        <p:origin x="-82" y="-37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616"/>
    </p:cViewPr>
  </p:sorterViewPr>
  <p:notesViewPr>
    <p:cSldViewPr>
      <p:cViewPr varScale="1">
        <p:scale>
          <a:sx n="83" d="100"/>
          <a:sy n="83" d="100"/>
        </p:scale>
        <p:origin x="-1980"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37212" cy="464899"/>
          </a:xfrm>
          <a:prstGeom prst="rect">
            <a:avLst/>
          </a:prstGeom>
          <a:noFill/>
          <a:ln w="9525">
            <a:noFill/>
            <a:miter lim="800000"/>
            <a:headEnd/>
            <a:tailEnd/>
          </a:ln>
          <a:effectLst/>
        </p:spPr>
        <p:txBody>
          <a:bodyPr vert="horz" wrap="square" lIns="93854" tIns="46927" rIns="93854" bIns="46927" numCol="1" anchor="t" anchorCtr="0" compatLnSpc="1">
            <a:prstTxWarp prst="textNoShape">
              <a:avLst/>
            </a:prstTxWarp>
          </a:bodyPr>
          <a:lstStyle>
            <a:lvl1pPr defTabSz="938931">
              <a:defRPr sz="1200">
                <a:latin typeface="Times New Roman" pitchFamily="18" charset="0"/>
                <a:ea typeface="+mn-ea"/>
              </a:defRPr>
            </a:lvl1pPr>
          </a:lstStyle>
          <a:p>
            <a:pPr>
              <a:defRPr/>
            </a:pPr>
            <a:endParaRPr lang="en-US"/>
          </a:p>
        </p:txBody>
      </p:sp>
      <p:sp>
        <p:nvSpPr>
          <p:cNvPr id="31747" name="Rectangle 3"/>
          <p:cNvSpPr>
            <a:spLocks noGrp="1" noChangeArrowheads="1"/>
          </p:cNvSpPr>
          <p:nvPr>
            <p:ph type="dt" sz="quarter" idx="1"/>
          </p:nvPr>
        </p:nvSpPr>
        <p:spPr bwMode="auto">
          <a:xfrm>
            <a:off x="3973189" y="0"/>
            <a:ext cx="3037212" cy="464899"/>
          </a:xfrm>
          <a:prstGeom prst="rect">
            <a:avLst/>
          </a:prstGeom>
          <a:noFill/>
          <a:ln w="9525">
            <a:noFill/>
            <a:miter lim="800000"/>
            <a:headEnd/>
            <a:tailEnd/>
          </a:ln>
          <a:effectLst/>
        </p:spPr>
        <p:txBody>
          <a:bodyPr vert="horz" wrap="square" lIns="93854" tIns="46927" rIns="93854" bIns="46927" numCol="1" anchor="t" anchorCtr="0" compatLnSpc="1">
            <a:prstTxWarp prst="textNoShape">
              <a:avLst/>
            </a:prstTxWarp>
          </a:bodyPr>
          <a:lstStyle>
            <a:lvl1pPr algn="r" defTabSz="938931">
              <a:defRPr sz="1200">
                <a:latin typeface="Times New Roman" pitchFamily="18" charset="0"/>
                <a:ea typeface="+mn-ea"/>
              </a:defRPr>
            </a:lvl1pPr>
          </a:lstStyle>
          <a:p>
            <a:pPr>
              <a:defRPr/>
            </a:pPr>
            <a:endParaRPr lang="en-US"/>
          </a:p>
        </p:txBody>
      </p:sp>
      <p:sp>
        <p:nvSpPr>
          <p:cNvPr id="31748" name="Rectangle 4"/>
          <p:cNvSpPr>
            <a:spLocks noGrp="1" noChangeArrowheads="1"/>
          </p:cNvSpPr>
          <p:nvPr>
            <p:ph type="ftr" sz="quarter" idx="2"/>
          </p:nvPr>
        </p:nvSpPr>
        <p:spPr bwMode="auto">
          <a:xfrm>
            <a:off x="0" y="8831501"/>
            <a:ext cx="3037212" cy="464899"/>
          </a:xfrm>
          <a:prstGeom prst="rect">
            <a:avLst/>
          </a:prstGeom>
          <a:noFill/>
          <a:ln w="9525">
            <a:noFill/>
            <a:miter lim="800000"/>
            <a:headEnd/>
            <a:tailEnd/>
          </a:ln>
          <a:effectLst/>
        </p:spPr>
        <p:txBody>
          <a:bodyPr vert="horz" wrap="square" lIns="93854" tIns="46927" rIns="93854" bIns="46927" numCol="1" anchor="b" anchorCtr="0" compatLnSpc="1">
            <a:prstTxWarp prst="textNoShape">
              <a:avLst/>
            </a:prstTxWarp>
          </a:bodyPr>
          <a:lstStyle>
            <a:lvl1pPr defTabSz="938931">
              <a:defRPr sz="1200">
                <a:latin typeface="Times New Roman" pitchFamily="18" charset="0"/>
                <a:ea typeface="+mn-ea"/>
              </a:defRPr>
            </a:lvl1pPr>
          </a:lstStyle>
          <a:p>
            <a:pPr>
              <a:defRPr/>
            </a:pPr>
            <a:endParaRPr lang="en-US"/>
          </a:p>
        </p:txBody>
      </p:sp>
      <p:sp>
        <p:nvSpPr>
          <p:cNvPr id="31749" name="Rectangle 5"/>
          <p:cNvSpPr>
            <a:spLocks noGrp="1" noChangeArrowheads="1"/>
          </p:cNvSpPr>
          <p:nvPr>
            <p:ph type="sldNum" sz="quarter" idx="3"/>
          </p:nvPr>
        </p:nvSpPr>
        <p:spPr bwMode="auto">
          <a:xfrm>
            <a:off x="3973189" y="8831501"/>
            <a:ext cx="3037212" cy="464899"/>
          </a:xfrm>
          <a:prstGeom prst="rect">
            <a:avLst/>
          </a:prstGeom>
          <a:noFill/>
          <a:ln w="9525">
            <a:noFill/>
            <a:miter lim="800000"/>
            <a:headEnd/>
            <a:tailEnd/>
          </a:ln>
          <a:effectLst/>
        </p:spPr>
        <p:txBody>
          <a:bodyPr vert="horz" wrap="square" lIns="93854" tIns="46927" rIns="93854" bIns="46927" numCol="1" anchor="b" anchorCtr="0" compatLnSpc="1">
            <a:prstTxWarp prst="textNoShape">
              <a:avLst/>
            </a:prstTxWarp>
          </a:bodyPr>
          <a:lstStyle>
            <a:lvl1pPr algn="r" defTabSz="938931">
              <a:defRPr sz="1200">
                <a:latin typeface="Times New Roman" charset="0"/>
              </a:defRPr>
            </a:lvl1pPr>
          </a:lstStyle>
          <a:p>
            <a:fld id="{C7A5E7CE-B138-E742-B91D-476AC88A03D6}" type="slidenum">
              <a:rPr lang="en-US"/>
              <a:pPr/>
              <a:t>‹#›</a:t>
            </a:fld>
            <a:endParaRPr lang="en-US"/>
          </a:p>
        </p:txBody>
      </p:sp>
    </p:spTree>
    <p:extLst>
      <p:ext uri="{BB962C8B-B14F-4D97-AF65-F5344CB8AC3E}">
        <p14:creationId xmlns:p14="http://schemas.microsoft.com/office/powerpoint/2010/main" val="31502113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bwMode="auto">
          <a:xfrm>
            <a:off x="0" y="0"/>
            <a:ext cx="3037212" cy="464899"/>
          </a:xfrm>
          <a:prstGeom prst="rect">
            <a:avLst/>
          </a:prstGeom>
          <a:noFill/>
          <a:ln w="9525">
            <a:noFill/>
            <a:miter lim="800000"/>
            <a:headEnd/>
            <a:tailEnd/>
          </a:ln>
          <a:effectLst/>
        </p:spPr>
        <p:txBody>
          <a:bodyPr vert="horz" wrap="square" lIns="90288" tIns="45144" rIns="90288" bIns="45144" numCol="1" anchor="t" anchorCtr="0" compatLnSpc="1">
            <a:prstTxWarp prst="textNoShape">
              <a:avLst/>
            </a:prstTxWarp>
          </a:bodyPr>
          <a:lstStyle>
            <a:lvl1pPr>
              <a:defRPr sz="1200">
                <a:latin typeface="Times New Roman" pitchFamily="18" charset="0"/>
                <a:ea typeface="+mn-ea"/>
              </a:defRPr>
            </a:lvl1pPr>
          </a:lstStyle>
          <a:p>
            <a:pPr>
              <a:defRPr/>
            </a:pPr>
            <a:endParaRPr lang="en-US"/>
          </a:p>
        </p:txBody>
      </p:sp>
      <p:sp>
        <p:nvSpPr>
          <p:cNvPr id="91139" name="Rectangle 3"/>
          <p:cNvSpPr>
            <a:spLocks noGrp="1" noChangeArrowheads="1"/>
          </p:cNvSpPr>
          <p:nvPr>
            <p:ph type="dt" idx="1"/>
          </p:nvPr>
        </p:nvSpPr>
        <p:spPr bwMode="auto">
          <a:xfrm>
            <a:off x="3971619" y="0"/>
            <a:ext cx="3037212" cy="464899"/>
          </a:xfrm>
          <a:prstGeom prst="rect">
            <a:avLst/>
          </a:prstGeom>
          <a:noFill/>
          <a:ln w="9525">
            <a:noFill/>
            <a:miter lim="800000"/>
            <a:headEnd/>
            <a:tailEnd/>
          </a:ln>
          <a:effectLst/>
        </p:spPr>
        <p:txBody>
          <a:bodyPr vert="horz" wrap="square" lIns="90288" tIns="45144" rIns="90288" bIns="45144" numCol="1" anchor="t" anchorCtr="0" compatLnSpc="1">
            <a:prstTxWarp prst="textNoShape">
              <a:avLst/>
            </a:prstTxWarp>
          </a:bodyPr>
          <a:lstStyle>
            <a:lvl1pPr algn="r">
              <a:defRPr sz="1200">
                <a:latin typeface="Times New Roman" pitchFamily="18" charset="0"/>
                <a:ea typeface="+mn-ea"/>
              </a:defRPr>
            </a:lvl1pPr>
          </a:lstStyle>
          <a:p>
            <a:pPr>
              <a:defRPr/>
            </a:pPr>
            <a:endParaRPr lang="en-US"/>
          </a:p>
        </p:txBody>
      </p:sp>
      <p:sp>
        <p:nvSpPr>
          <p:cNvPr id="43012" name="Rectangle 4"/>
          <p:cNvSpPr>
            <a:spLocks noGrp="1" noRot="1" noChangeAspect="1" noChangeArrowheads="1" noTextEdit="1"/>
          </p:cNvSpPr>
          <p:nvPr>
            <p:ph type="sldImg" idx="2"/>
          </p:nvPr>
        </p:nvSpPr>
        <p:spPr bwMode="auto">
          <a:xfrm>
            <a:off x="1179513" y="696913"/>
            <a:ext cx="4651375" cy="34877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91141" name="Rectangle 5"/>
          <p:cNvSpPr>
            <a:spLocks noGrp="1" noChangeArrowheads="1"/>
          </p:cNvSpPr>
          <p:nvPr>
            <p:ph type="body" sz="quarter" idx="3"/>
          </p:nvPr>
        </p:nvSpPr>
        <p:spPr bwMode="auto">
          <a:xfrm>
            <a:off x="700412" y="4415751"/>
            <a:ext cx="5609576" cy="4184084"/>
          </a:xfrm>
          <a:prstGeom prst="rect">
            <a:avLst/>
          </a:prstGeom>
          <a:noFill/>
          <a:ln w="9525">
            <a:noFill/>
            <a:miter lim="800000"/>
            <a:headEnd/>
            <a:tailEnd/>
          </a:ln>
          <a:effectLst/>
        </p:spPr>
        <p:txBody>
          <a:bodyPr vert="horz" wrap="square" lIns="90288" tIns="45144" rIns="90288" bIns="4514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1142" name="Rectangle 6"/>
          <p:cNvSpPr>
            <a:spLocks noGrp="1" noChangeArrowheads="1"/>
          </p:cNvSpPr>
          <p:nvPr>
            <p:ph type="ftr" sz="quarter" idx="4"/>
          </p:nvPr>
        </p:nvSpPr>
        <p:spPr bwMode="auto">
          <a:xfrm>
            <a:off x="0" y="8829937"/>
            <a:ext cx="3037212" cy="464898"/>
          </a:xfrm>
          <a:prstGeom prst="rect">
            <a:avLst/>
          </a:prstGeom>
          <a:noFill/>
          <a:ln w="9525">
            <a:noFill/>
            <a:miter lim="800000"/>
            <a:headEnd/>
            <a:tailEnd/>
          </a:ln>
          <a:effectLst/>
        </p:spPr>
        <p:txBody>
          <a:bodyPr vert="horz" wrap="square" lIns="90288" tIns="45144" rIns="90288" bIns="45144" numCol="1" anchor="b" anchorCtr="0" compatLnSpc="1">
            <a:prstTxWarp prst="textNoShape">
              <a:avLst/>
            </a:prstTxWarp>
          </a:bodyPr>
          <a:lstStyle>
            <a:lvl1pPr>
              <a:defRPr sz="1200">
                <a:latin typeface="Times New Roman" pitchFamily="18" charset="0"/>
                <a:ea typeface="+mn-ea"/>
              </a:defRPr>
            </a:lvl1pPr>
          </a:lstStyle>
          <a:p>
            <a:pPr>
              <a:defRPr/>
            </a:pPr>
            <a:endParaRPr lang="en-US"/>
          </a:p>
        </p:txBody>
      </p:sp>
      <p:sp>
        <p:nvSpPr>
          <p:cNvPr id="91143" name="Rectangle 7"/>
          <p:cNvSpPr>
            <a:spLocks noGrp="1" noChangeArrowheads="1"/>
          </p:cNvSpPr>
          <p:nvPr>
            <p:ph type="sldNum" sz="quarter" idx="5"/>
          </p:nvPr>
        </p:nvSpPr>
        <p:spPr bwMode="auto">
          <a:xfrm>
            <a:off x="3971619" y="8829937"/>
            <a:ext cx="3037212" cy="464898"/>
          </a:xfrm>
          <a:prstGeom prst="rect">
            <a:avLst/>
          </a:prstGeom>
          <a:noFill/>
          <a:ln w="9525">
            <a:noFill/>
            <a:miter lim="800000"/>
            <a:headEnd/>
            <a:tailEnd/>
          </a:ln>
          <a:effectLst/>
        </p:spPr>
        <p:txBody>
          <a:bodyPr vert="horz" wrap="square" lIns="90288" tIns="45144" rIns="90288" bIns="45144" numCol="1" anchor="b" anchorCtr="0" compatLnSpc="1">
            <a:prstTxWarp prst="textNoShape">
              <a:avLst/>
            </a:prstTxWarp>
          </a:bodyPr>
          <a:lstStyle>
            <a:lvl1pPr algn="r">
              <a:defRPr sz="1200">
                <a:latin typeface="Times New Roman" charset="0"/>
              </a:defRPr>
            </a:lvl1pPr>
          </a:lstStyle>
          <a:p>
            <a:fld id="{E2EC04AF-24A5-8C4D-9145-5104F57659E6}" type="slidenum">
              <a:rPr lang="en-US"/>
              <a:pPr/>
              <a:t>‹#›</a:t>
            </a:fld>
            <a:endParaRPr lang="en-US"/>
          </a:p>
        </p:txBody>
      </p:sp>
    </p:spTree>
    <p:extLst>
      <p:ext uri="{BB962C8B-B14F-4D97-AF65-F5344CB8AC3E}">
        <p14:creationId xmlns:p14="http://schemas.microsoft.com/office/powerpoint/2010/main" val="23205617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33589" indent="-282150" eaLnBrk="0" hangingPunct="0">
              <a:defRPr>
                <a:solidFill>
                  <a:schemeClr val="tx1"/>
                </a:solidFill>
                <a:latin typeface="Verdana" charset="0"/>
                <a:ea typeface="Arial" charset="0"/>
                <a:cs typeface="Arial" charset="0"/>
              </a:defRPr>
            </a:lvl2pPr>
            <a:lvl3pPr marL="1128598" indent="-225720" eaLnBrk="0" hangingPunct="0">
              <a:defRPr>
                <a:solidFill>
                  <a:schemeClr val="tx1"/>
                </a:solidFill>
                <a:latin typeface="Verdana" charset="0"/>
                <a:ea typeface="Arial" charset="0"/>
                <a:cs typeface="Arial" charset="0"/>
              </a:defRPr>
            </a:lvl3pPr>
            <a:lvl4pPr marL="1580037" indent="-225720" eaLnBrk="0" hangingPunct="0">
              <a:defRPr>
                <a:solidFill>
                  <a:schemeClr val="tx1"/>
                </a:solidFill>
                <a:latin typeface="Verdana" charset="0"/>
                <a:ea typeface="Arial" charset="0"/>
                <a:cs typeface="Arial" charset="0"/>
              </a:defRPr>
            </a:lvl4pPr>
            <a:lvl5pPr marL="2031477" indent="-225720" eaLnBrk="0" hangingPunct="0">
              <a:defRPr>
                <a:solidFill>
                  <a:schemeClr val="tx1"/>
                </a:solidFill>
                <a:latin typeface="Verdana" charset="0"/>
                <a:ea typeface="Arial" charset="0"/>
                <a:cs typeface="Arial" charset="0"/>
              </a:defRPr>
            </a:lvl5pPr>
            <a:lvl6pPr marL="2482916" indent="-225720" eaLnBrk="0" fontAlgn="base" hangingPunct="0">
              <a:spcBef>
                <a:spcPct val="0"/>
              </a:spcBef>
              <a:spcAft>
                <a:spcPct val="0"/>
              </a:spcAft>
              <a:defRPr>
                <a:solidFill>
                  <a:schemeClr val="tx1"/>
                </a:solidFill>
                <a:latin typeface="Verdana" charset="0"/>
                <a:ea typeface="Arial" charset="0"/>
                <a:cs typeface="Arial" charset="0"/>
              </a:defRPr>
            </a:lvl6pPr>
            <a:lvl7pPr marL="2934355" indent="-225720" eaLnBrk="0" fontAlgn="base" hangingPunct="0">
              <a:spcBef>
                <a:spcPct val="0"/>
              </a:spcBef>
              <a:spcAft>
                <a:spcPct val="0"/>
              </a:spcAft>
              <a:defRPr>
                <a:solidFill>
                  <a:schemeClr val="tx1"/>
                </a:solidFill>
                <a:latin typeface="Verdana" charset="0"/>
                <a:ea typeface="Arial" charset="0"/>
                <a:cs typeface="Arial" charset="0"/>
              </a:defRPr>
            </a:lvl7pPr>
            <a:lvl8pPr marL="3385795" indent="-225720" eaLnBrk="0" fontAlgn="base" hangingPunct="0">
              <a:spcBef>
                <a:spcPct val="0"/>
              </a:spcBef>
              <a:spcAft>
                <a:spcPct val="0"/>
              </a:spcAft>
              <a:defRPr>
                <a:solidFill>
                  <a:schemeClr val="tx1"/>
                </a:solidFill>
                <a:latin typeface="Verdana" charset="0"/>
                <a:ea typeface="Arial" charset="0"/>
                <a:cs typeface="Arial" charset="0"/>
              </a:defRPr>
            </a:lvl8pPr>
            <a:lvl9pPr marL="3837234" indent="-22572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fld id="{3D026B6C-5D00-0B4E-B56A-806E37BDE6D3}" type="slidenum">
              <a:rPr lang="en-US">
                <a:latin typeface="Times New Roman" charset="0"/>
              </a:rPr>
              <a:pPr eaLnBrk="1" hangingPunct="1"/>
              <a:t>1</a:t>
            </a:fld>
            <a:endParaRPr lang="en-US">
              <a:latin typeface="Times New Roman"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33589" indent="-282150" eaLnBrk="0" hangingPunct="0">
              <a:defRPr>
                <a:solidFill>
                  <a:schemeClr val="tx1"/>
                </a:solidFill>
                <a:latin typeface="Verdana" charset="0"/>
                <a:ea typeface="Arial" charset="0"/>
                <a:cs typeface="Arial" charset="0"/>
              </a:defRPr>
            </a:lvl2pPr>
            <a:lvl3pPr marL="1128598" indent="-225720" eaLnBrk="0" hangingPunct="0">
              <a:defRPr>
                <a:solidFill>
                  <a:schemeClr val="tx1"/>
                </a:solidFill>
                <a:latin typeface="Verdana" charset="0"/>
                <a:ea typeface="Arial" charset="0"/>
                <a:cs typeface="Arial" charset="0"/>
              </a:defRPr>
            </a:lvl3pPr>
            <a:lvl4pPr marL="1580037" indent="-225720" eaLnBrk="0" hangingPunct="0">
              <a:defRPr>
                <a:solidFill>
                  <a:schemeClr val="tx1"/>
                </a:solidFill>
                <a:latin typeface="Verdana" charset="0"/>
                <a:ea typeface="Arial" charset="0"/>
                <a:cs typeface="Arial" charset="0"/>
              </a:defRPr>
            </a:lvl4pPr>
            <a:lvl5pPr marL="2031477" indent="-225720" eaLnBrk="0" hangingPunct="0">
              <a:defRPr>
                <a:solidFill>
                  <a:schemeClr val="tx1"/>
                </a:solidFill>
                <a:latin typeface="Verdana" charset="0"/>
                <a:ea typeface="Arial" charset="0"/>
                <a:cs typeface="Arial" charset="0"/>
              </a:defRPr>
            </a:lvl5pPr>
            <a:lvl6pPr marL="2482916" indent="-225720" eaLnBrk="0" fontAlgn="base" hangingPunct="0">
              <a:spcBef>
                <a:spcPct val="0"/>
              </a:spcBef>
              <a:spcAft>
                <a:spcPct val="0"/>
              </a:spcAft>
              <a:defRPr>
                <a:solidFill>
                  <a:schemeClr val="tx1"/>
                </a:solidFill>
                <a:latin typeface="Verdana" charset="0"/>
                <a:ea typeface="Arial" charset="0"/>
                <a:cs typeface="Arial" charset="0"/>
              </a:defRPr>
            </a:lvl6pPr>
            <a:lvl7pPr marL="2934355" indent="-225720" eaLnBrk="0" fontAlgn="base" hangingPunct="0">
              <a:spcBef>
                <a:spcPct val="0"/>
              </a:spcBef>
              <a:spcAft>
                <a:spcPct val="0"/>
              </a:spcAft>
              <a:defRPr>
                <a:solidFill>
                  <a:schemeClr val="tx1"/>
                </a:solidFill>
                <a:latin typeface="Verdana" charset="0"/>
                <a:ea typeface="Arial" charset="0"/>
                <a:cs typeface="Arial" charset="0"/>
              </a:defRPr>
            </a:lvl7pPr>
            <a:lvl8pPr marL="3385795" indent="-225720" eaLnBrk="0" fontAlgn="base" hangingPunct="0">
              <a:spcBef>
                <a:spcPct val="0"/>
              </a:spcBef>
              <a:spcAft>
                <a:spcPct val="0"/>
              </a:spcAft>
              <a:defRPr>
                <a:solidFill>
                  <a:schemeClr val="tx1"/>
                </a:solidFill>
                <a:latin typeface="Verdana" charset="0"/>
                <a:ea typeface="Arial" charset="0"/>
                <a:cs typeface="Arial" charset="0"/>
              </a:defRPr>
            </a:lvl8pPr>
            <a:lvl9pPr marL="3837234" indent="-22572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fld id="{6D5153A9-F010-5E42-BC2D-F5DE773F31C1}" type="slidenum">
              <a:rPr lang="en-US">
                <a:latin typeface="Times New Roman" charset="0"/>
              </a:rPr>
              <a:pPr eaLnBrk="1" hangingPunct="1"/>
              <a:t>10</a:t>
            </a:fld>
            <a:endParaRPr lang="en-US">
              <a:latin typeface="Times New Roman"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33589" indent="-282150" eaLnBrk="0" hangingPunct="0">
              <a:defRPr>
                <a:solidFill>
                  <a:schemeClr val="tx1"/>
                </a:solidFill>
                <a:latin typeface="Verdana" charset="0"/>
                <a:ea typeface="Arial" charset="0"/>
                <a:cs typeface="Arial" charset="0"/>
              </a:defRPr>
            </a:lvl2pPr>
            <a:lvl3pPr marL="1128598" indent="-225720" eaLnBrk="0" hangingPunct="0">
              <a:defRPr>
                <a:solidFill>
                  <a:schemeClr val="tx1"/>
                </a:solidFill>
                <a:latin typeface="Verdana" charset="0"/>
                <a:ea typeface="Arial" charset="0"/>
                <a:cs typeface="Arial" charset="0"/>
              </a:defRPr>
            </a:lvl3pPr>
            <a:lvl4pPr marL="1580037" indent="-225720" eaLnBrk="0" hangingPunct="0">
              <a:defRPr>
                <a:solidFill>
                  <a:schemeClr val="tx1"/>
                </a:solidFill>
                <a:latin typeface="Verdana" charset="0"/>
                <a:ea typeface="Arial" charset="0"/>
                <a:cs typeface="Arial" charset="0"/>
              </a:defRPr>
            </a:lvl4pPr>
            <a:lvl5pPr marL="2031477" indent="-225720" eaLnBrk="0" hangingPunct="0">
              <a:defRPr>
                <a:solidFill>
                  <a:schemeClr val="tx1"/>
                </a:solidFill>
                <a:latin typeface="Verdana" charset="0"/>
                <a:ea typeface="Arial" charset="0"/>
                <a:cs typeface="Arial" charset="0"/>
              </a:defRPr>
            </a:lvl5pPr>
            <a:lvl6pPr marL="2482916" indent="-225720" eaLnBrk="0" fontAlgn="base" hangingPunct="0">
              <a:spcBef>
                <a:spcPct val="0"/>
              </a:spcBef>
              <a:spcAft>
                <a:spcPct val="0"/>
              </a:spcAft>
              <a:defRPr>
                <a:solidFill>
                  <a:schemeClr val="tx1"/>
                </a:solidFill>
                <a:latin typeface="Verdana" charset="0"/>
                <a:ea typeface="Arial" charset="0"/>
                <a:cs typeface="Arial" charset="0"/>
              </a:defRPr>
            </a:lvl6pPr>
            <a:lvl7pPr marL="2934355" indent="-225720" eaLnBrk="0" fontAlgn="base" hangingPunct="0">
              <a:spcBef>
                <a:spcPct val="0"/>
              </a:spcBef>
              <a:spcAft>
                <a:spcPct val="0"/>
              </a:spcAft>
              <a:defRPr>
                <a:solidFill>
                  <a:schemeClr val="tx1"/>
                </a:solidFill>
                <a:latin typeface="Verdana" charset="0"/>
                <a:ea typeface="Arial" charset="0"/>
                <a:cs typeface="Arial" charset="0"/>
              </a:defRPr>
            </a:lvl7pPr>
            <a:lvl8pPr marL="3385795" indent="-225720" eaLnBrk="0" fontAlgn="base" hangingPunct="0">
              <a:spcBef>
                <a:spcPct val="0"/>
              </a:spcBef>
              <a:spcAft>
                <a:spcPct val="0"/>
              </a:spcAft>
              <a:defRPr>
                <a:solidFill>
                  <a:schemeClr val="tx1"/>
                </a:solidFill>
                <a:latin typeface="Verdana" charset="0"/>
                <a:ea typeface="Arial" charset="0"/>
                <a:cs typeface="Arial" charset="0"/>
              </a:defRPr>
            </a:lvl8pPr>
            <a:lvl9pPr marL="3837234" indent="-22572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fld id="{77913CBF-9EA7-EF46-A0AF-8658B6C1DB10}" type="slidenum">
              <a:rPr lang="en-US">
                <a:latin typeface="Times New Roman" charset="0"/>
              </a:rPr>
              <a:pPr eaLnBrk="1" hangingPunct="1"/>
              <a:t>11</a:t>
            </a:fld>
            <a:endParaRPr lang="en-US">
              <a:latin typeface="Times New Roman"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33589" indent="-282150" eaLnBrk="0" hangingPunct="0">
              <a:defRPr>
                <a:solidFill>
                  <a:schemeClr val="tx1"/>
                </a:solidFill>
                <a:latin typeface="Verdana" charset="0"/>
                <a:ea typeface="Arial" charset="0"/>
                <a:cs typeface="Arial" charset="0"/>
              </a:defRPr>
            </a:lvl2pPr>
            <a:lvl3pPr marL="1128598" indent="-225720" eaLnBrk="0" hangingPunct="0">
              <a:defRPr>
                <a:solidFill>
                  <a:schemeClr val="tx1"/>
                </a:solidFill>
                <a:latin typeface="Verdana" charset="0"/>
                <a:ea typeface="Arial" charset="0"/>
                <a:cs typeface="Arial" charset="0"/>
              </a:defRPr>
            </a:lvl3pPr>
            <a:lvl4pPr marL="1580037" indent="-225720" eaLnBrk="0" hangingPunct="0">
              <a:defRPr>
                <a:solidFill>
                  <a:schemeClr val="tx1"/>
                </a:solidFill>
                <a:latin typeface="Verdana" charset="0"/>
                <a:ea typeface="Arial" charset="0"/>
                <a:cs typeface="Arial" charset="0"/>
              </a:defRPr>
            </a:lvl4pPr>
            <a:lvl5pPr marL="2031477" indent="-225720" eaLnBrk="0" hangingPunct="0">
              <a:defRPr>
                <a:solidFill>
                  <a:schemeClr val="tx1"/>
                </a:solidFill>
                <a:latin typeface="Verdana" charset="0"/>
                <a:ea typeface="Arial" charset="0"/>
                <a:cs typeface="Arial" charset="0"/>
              </a:defRPr>
            </a:lvl5pPr>
            <a:lvl6pPr marL="2482916" indent="-225720" eaLnBrk="0" fontAlgn="base" hangingPunct="0">
              <a:spcBef>
                <a:spcPct val="0"/>
              </a:spcBef>
              <a:spcAft>
                <a:spcPct val="0"/>
              </a:spcAft>
              <a:defRPr>
                <a:solidFill>
                  <a:schemeClr val="tx1"/>
                </a:solidFill>
                <a:latin typeface="Verdana" charset="0"/>
                <a:ea typeface="Arial" charset="0"/>
                <a:cs typeface="Arial" charset="0"/>
              </a:defRPr>
            </a:lvl6pPr>
            <a:lvl7pPr marL="2934355" indent="-225720" eaLnBrk="0" fontAlgn="base" hangingPunct="0">
              <a:spcBef>
                <a:spcPct val="0"/>
              </a:spcBef>
              <a:spcAft>
                <a:spcPct val="0"/>
              </a:spcAft>
              <a:defRPr>
                <a:solidFill>
                  <a:schemeClr val="tx1"/>
                </a:solidFill>
                <a:latin typeface="Verdana" charset="0"/>
                <a:ea typeface="Arial" charset="0"/>
                <a:cs typeface="Arial" charset="0"/>
              </a:defRPr>
            </a:lvl7pPr>
            <a:lvl8pPr marL="3385795" indent="-225720" eaLnBrk="0" fontAlgn="base" hangingPunct="0">
              <a:spcBef>
                <a:spcPct val="0"/>
              </a:spcBef>
              <a:spcAft>
                <a:spcPct val="0"/>
              </a:spcAft>
              <a:defRPr>
                <a:solidFill>
                  <a:schemeClr val="tx1"/>
                </a:solidFill>
                <a:latin typeface="Verdana" charset="0"/>
                <a:ea typeface="Arial" charset="0"/>
                <a:cs typeface="Arial" charset="0"/>
              </a:defRPr>
            </a:lvl8pPr>
            <a:lvl9pPr marL="3837234" indent="-22572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fld id="{3D8BEDB1-5A67-6C41-90C8-4BBE7F9BDF3D}" type="slidenum">
              <a:rPr lang="en-US">
                <a:latin typeface="Times New Roman" charset="0"/>
              </a:rPr>
              <a:pPr eaLnBrk="1" hangingPunct="1"/>
              <a:t>12</a:t>
            </a:fld>
            <a:endParaRPr lang="en-US">
              <a:latin typeface="Times New Roman"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33589" indent="-282150" eaLnBrk="0" hangingPunct="0">
              <a:defRPr>
                <a:solidFill>
                  <a:schemeClr val="tx1"/>
                </a:solidFill>
                <a:latin typeface="Verdana" charset="0"/>
                <a:ea typeface="Arial" charset="0"/>
                <a:cs typeface="Arial" charset="0"/>
              </a:defRPr>
            </a:lvl2pPr>
            <a:lvl3pPr marL="1128598" indent="-225720" eaLnBrk="0" hangingPunct="0">
              <a:defRPr>
                <a:solidFill>
                  <a:schemeClr val="tx1"/>
                </a:solidFill>
                <a:latin typeface="Verdana" charset="0"/>
                <a:ea typeface="Arial" charset="0"/>
                <a:cs typeface="Arial" charset="0"/>
              </a:defRPr>
            </a:lvl3pPr>
            <a:lvl4pPr marL="1580037" indent="-225720" eaLnBrk="0" hangingPunct="0">
              <a:defRPr>
                <a:solidFill>
                  <a:schemeClr val="tx1"/>
                </a:solidFill>
                <a:latin typeface="Verdana" charset="0"/>
                <a:ea typeface="Arial" charset="0"/>
                <a:cs typeface="Arial" charset="0"/>
              </a:defRPr>
            </a:lvl4pPr>
            <a:lvl5pPr marL="2031477" indent="-225720" eaLnBrk="0" hangingPunct="0">
              <a:defRPr>
                <a:solidFill>
                  <a:schemeClr val="tx1"/>
                </a:solidFill>
                <a:latin typeface="Verdana" charset="0"/>
                <a:ea typeface="Arial" charset="0"/>
                <a:cs typeface="Arial" charset="0"/>
              </a:defRPr>
            </a:lvl5pPr>
            <a:lvl6pPr marL="2482916" indent="-225720" eaLnBrk="0" fontAlgn="base" hangingPunct="0">
              <a:spcBef>
                <a:spcPct val="0"/>
              </a:spcBef>
              <a:spcAft>
                <a:spcPct val="0"/>
              </a:spcAft>
              <a:defRPr>
                <a:solidFill>
                  <a:schemeClr val="tx1"/>
                </a:solidFill>
                <a:latin typeface="Verdana" charset="0"/>
                <a:ea typeface="Arial" charset="0"/>
                <a:cs typeface="Arial" charset="0"/>
              </a:defRPr>
            </a:lvl6pPr>
            <a:lvl7pPr marL="2934355" indent="-225720" eaLnBrk="0" fontAlgn="base" hangingPunct="0">
              <a:spcBef>
                <a:spcPct val="0"/>
              </a:spcBef>
              <a:spcAft>
                <a:spcPct val="0"/>
              </a:spcAft>
              <a:defRPr>
                <a:solidFill>
                  <a:schemeClr val="tx1"/>
                </a:solidFill>
                <a:latin typeface="Verdana" charset="0"/>
                <a:ea typeface="Arial" charset="0"/>
                <a:cs typeface="Arial" charset="0"/>
              </a:defRPr>
            </a:lvl7pPr>
            <a:lvl8pPr marL="3385795" indent="-225720" eaLnBrk="0" fontAlgn="base" hangingPunct="0">
              <a:spcBef>
                <a:spcPct val="0"/>
              </a:spcBef>
              <a:spcAft>
                <a:spcPct val="0"/>
              </a:spcAft>
              <a:defRPr>
                <a:solidFill>
                  <a:schemeClr val="tx1"/>
                </a:solidFill>
                <a:latin typeface="Verdana" charset="0"/>
                <a:ea typeface="Arial" charset="0"/>
                <a:cs typeface="Arial" charset="0"/>
              </a:defRPr>
            </a:lvl8pPr>
            <a:lvl9pPr marL="3837234" indent="-22572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fld id="{C06F983D-1257-BA4A-908F-4CD6BDC3A94A}" type="slidenum">
              <a:rPr lang="en-US">
                <a:latin typeface="Times New Roman" charset="0"/>
              </a:rPr>
              <a:pPr eaLnBrk="1" hangingPunct="1"/>
              <a:t>13</a:t>
            </a:fld>
            <a:endParaRPr lang="en-US">
              <a:latin typeface="Times New Roman"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33589" indent="-282150" eaLnBrk="0" hangingPunct="0">
              <a:defRPr>
                <a:solidFill>
                  <a:schemeClr val="tx1"/>
                </a:solidFill>
                <a:latin typeface="Verdana" charset="0"/>
                <a:ea typeface="Arial" charset="0"/>
                <a:cs typeface="Arial" charset="0"/>
              </a:defRPr>
            </a:lvl2pPr>
            <a:lvl3pPr marL="1128598" indent="-225720" eaLnBrk="0" hangingPunct="0">
              <a:defRPr>
                <a:solidFill>
                  <a:schemeClr val="tx1"/>
                </a:solidFill>
                <a:latin typeface="Verdana" charset="0"/>
                <a:ea typeface="Arial" charset="0"/>
                <a:cs typeface="Arial" charset="0"/>
              </a:defRPr>
            </a:lvl3pPr>
            <a:lvl4pPr marL="1580037" indent="-225720" eaLnBrk="0" hangingPunct="0">
              <a:defRPr>
                <a:solidFill>
                  <a:schemeClr val="tx1"/>
                </a:solidFill>
                <a:latin typeface="Verdana" charset="0"/>
                <a:ea typeface="Arial" charset="0"/>
                <a:cs typeface="Arial" charset="0"/>
              </a:defRPr>
            </a:lvl4pPr>
            <a:lvl5pPr marL="2031477" indent="-225720" eaLnBrk="0" hangingPunct="0">
              <a:defRPr>
                <a:solidFill>
                  <a:schemeClr val="tx1"/>
                </a:solidFill>
                <a:latin typeface="Verdana" charset="0"/>
                <a:ea typeface="Arial" charset="0"/>
                <a:cs typeface="Arial" charset="0"/>
              </a:defRPr>
            </a:lvl5pPr>
            <a:lvl6pPr marL="2482916" indent="-225720" eaLnBrk="0" fontAlgn="base" hangingPunct="0">
              <a:spcBef>
                <a:spcPct val="0"/>
              </a:spcBef>
              <a:spcAft>
                <a:spcPct val="0"/>
              </a:spcAft>
              <a:defRPr>
                <a:solidFill>
                  <a:schemeClr val="tx1"/>
                </a:solidFill>
                <a:latin typeface="Verdana" charset="0"/>
                <a:ea typeface="Arial" charset="0"/>
                <a:cs typeface="Arial" charset="0"/>
              </a:defRPr>
            </a:lvl6pPr>
            <a:lvl7pPr marL="2934355" indent="-225720" eaLnBrk="0" fontAlgn="base" hangingPunct="0">
              <a:spcBef>
                <a:spcPct val="0"/>
              </a:spcBef>
              <a:spcAft>
                <a:spcPct val="0"/>
              </a:spcAft>
              <a:defRPr>
                <a:solidFill>
                  <a:schemeClr val="tx1"/>
                </a:solidFill>
                <a:latin typeface="Verdana" charset="0"/>
                <a:ea typeface="Arial" charset="0"/>
                <a:cs typeface="Arial" charset="0"/>
              </a:defRPr>
            </a:lvl7pPr>
            <a:lvl8pPr marL="3385795" indent="-225720" eaLnBrk="0" fontAlgn="base" hangingPunct="0">
              <a:spcBef>
                <a:spcPct val="0"/>
              </a:spcBef>
              <a:spcAft>
                <a:spcPct val="0"/>
              </a:spcAft>
              <a:defRPr>
                <a:solidFill>
                  <a:schemeClr val="tx1"/>
                </a:solidFill>
                <a:latin typeface="Verdana" charset="0"/>
                <a:ea typeface="Arial" charset="0"/>
                <a:cs typeface="Arial" charset="0"/>
              </a:defRPr>
            </a:lvl8pPr>
            <a:lvl9pPr marL="3837234" indent="-22572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fld id="{12B489F4-7B9F-6843-B2C4-D5AB071696EE}" type="slidenum">
              <a:rPr lang="en-US">
                <a:latin typeface="Times New Roman" charset="0"/>
              </a:rPr>
              <a:pPr eaLnBrk="1" hangingPunct="1"/>
              <a:t>14</a:t>
            </a:fld>
            <a:endParaRPr lang="en-US">
              <a:latin typeface="Times New Roman"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33589" indent="-282150" eaLnBrk="0" hangingPunct="0">
              <a:defRPr>
                <a:solidFill>
                  <a:schemeClr val="tx1"/>
                </a:solidFill>
                <a:latin typeface="Verdana" charset="0"/>
                <a:ea typeface="Arial" charset="0"/>
                <a:cs typeface="Arial" charset="0"/>
              </a:defRPr>
            </a:lvl2pPr>
            <a:lvl3pPr marL="1128598" indent="-225720" eaLnBrk="0" hangingPunct="0">
              <a:defRPr>
                <a:solidFill>
                  <a:schemeClr val="tx1"/>
                </a:solidFill>
                <a:latin typeface="Verdana" charset="0"/>
                <a:ea typeface="Arial" charset="0"/>
                <a:cs typeface="Arial" charset="0"/>
              </a:defRPr>
            </a:lvl3pPr>
            <a:lvl4pPr marL="1580037" indent="-225720" eaLnBrk="0" hangingPunct="0">
              <a:defRPr>
                <a:solidFill>
                  <a:schemeClr val="tx1"/>
                </a:solidFill>
                <a:latin typeface="Verdana" charset="0"/>
                <a:ea typeface="Arial" charset="0"/>
                <a:cs typeface="Arial" charset="0"/>
              </a:defRPr>
            </a:lvl4pPr>
            <a:lvl5pPr marL="2031477" indent="-225720" eaLnBrk="0" hangingPunct="0">
              <a:defRPr>
                <a:solidFill>
                  <a:schemeClr val="tx1"/>
                </a:solidFill>
                <a:latin typeface="Verdana" charset="0"/>
                <a:ea typeface="Arial" charset="0"/>
                <a:cs typeface="Arial" charset="0"/>
              </a:defRPr>
            </a:lvl5pPr>
            <a:lvl6pPr marL="2482916" indent="-225720" eaLnBrk="0" fontAlgn="base" hangingPunct="0">
              <a:spcBef>
                <a:spcPct val="0"/>
              </a:spcBef>
              <a:spcAft>
                <a:spcPct val="0"/>
              </a:spcAft>
              <a:defRPr>
                <a:solidFill>
                  <a:schemeClr val="tx1"/>
                </a:solidFill>
                <a:latin typeface="Verdana" charset="0"/>
                <a:ea typeface="Arial" charset="0"/>
                <a:cs typeface="Arial" charset="0"/>
              </a:defRPr>
            </a:lvl6pPr>
            <a:lvl7pPr marL="2934355" indent="-225720" eaLnBrk="0" fontAlgn="base" hangingPunct="0">
              <a:spcBef>
                <a:spcPct val="0"/>
              </a:spcBef>
              <a:spcAft>
                <a:spcPct val="0"/>
              </a:spcAft>
              <a:defRPr>
                <a:solidFill>
                  <a:schemeClr val="tx1"/>
                </a:solidFill>
                <a:latin typeface="Verdana" charset="0"/>
                <a:ea typeface="Arial" charset="0"/>
                <a:cs typeface="Arial" charset="0"/>
              </a:defRPr>
            </a:lvl7pPr>
            <a:lvl8pPr marL="3385795" indent="-225720" eaLnBrk="0" fontAlgn="base" hangingPunct="0">
              <a:spcBef>
                <a:spcPct val="0"/>
              </a:spcBef>
              <a:spcAft>
                <a:spcPct val="0"/>
              </a:spcAft>
              <a:defRPr>
                <a:solidFill>
                  <a:schemeClr val="tx1"/>
                </a:solidFill>
                <a:latin typeface="Verdana" charset="0"/>
                <a:ea typeface="Arial" charset="0"/>
                <a:cs typeface="Arial" charset="0"/>
              </a:defRPr>
            </a:lvl8pPr>
            <a:lvl9pPr marL="3837234" indent="-22572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fld id="{BE99854A-9AD1-F84F-9DA0-BAE5DD769D65}" type="slidenum">
              <a:rPr lang="en-US">
                <a:latin typeface="Times New Roman" charset="0"/>
              </a:rPr>
              <a:pPr eaLnBrk="1" hangingPunct="1"/>
              <a:t>15</a:t>
            </a:fld>
            <a:endParaRPr lang="en-US">
              <a:latin typeface="Times New Roman"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33589" indent="-282150" eaLnBrk="0" hangingPunct="0">
              <a:defRPr>
                <a:solidFill>
                  <a:schemeClr val="tx1"/>
                </a:solidFill>
                <a:latin typeface="Verdana" charset="0"/>
                <a:ea typeface="Arial" charset="0"/>
                <a:cs typeface="Arial" charset="0"/>
              </a:defRPr>
            </a:lvl2pPr>
            <a:lvl3pPr marL="1128598" indent="-225720" eaLnBrk="0" hangingPunct="0">
              <a:defRPr>
                <a:solidFill>
                  <a:schemeClr val="tx1"/>
                </a:solidFill>
                <a:latin typeface="Verdana" charset="0"/>
                <a:ea typeface="Arial" charset="0"/>
                <a:cs typeface="Arial" charset="0"/>
              </a:defRPr>
            </a:lvl3pPr>
            <a:lvl4pPr marL="1580037" indent="-225720" eaLnBrk="0" hangingPunct="0">
              <a:defRPr>
                <a:solidFill>
                  <a:schemeClr val="tx1"/>
                </a:solidFill>
                <a:latin typeface="Verdana" charset="0"/>
                <a:ea typeface="Arial" charset="0"/>
                <a:cs typeface="Arial" charset="0"/>
              </a:defRPr>
            </a:lvl4pPr>
            <a:lvl5pPr marL="2031477" indent="-225720" eaLnBrk="0" hangingPunct="0">
              <a:defRPr>
                <a:solidFill>
                  <a:schemeClr val="tx1"/>
                </a:solidFill>
                <a:latin typeface="Verdana" charset="0"/>
                <a:ea typeface="Arial" charset="0"/>
                <a:cs typeface="Arial" charset="0"/>
              </a:defRPr>
            </a:lvl5pPr>
            <a:lvl6pPr marL="2482916" indent="-225720" eaLnBrk="0" fontAlgn="base" hangingPunct="0">
              <a:spcBef>
                <a:spcPct val="0"/>
              </a:spcBef>
              <a:spcAft>
                <a:spcPct val="0"/>
              </a:spcAft>
              <a:defRPr>
                <a:solidFill>
                  <a:schemeClr val="tx1"/>
                </a:solidFill>
                <a:latin typeface="Verdana" charset="0"/>
                <a:ea typeface="Arial" charset="0"/>
                <a:cs typeface="Arial" charset="0"/>
              </a:defRPr>
            </a:lvl6pPr>
            <a:lvl7pPr marL="2934355" indent="-225720" eaLnBrk="0" fontAlgn="base" hangingPunct="0">
              <a:spcBef>
                <a:spcPct val="0"/>
              </a:spcBef>
              <a:spcAft>
                <a:spcPct val="0"/>
              </a:spcAft>
              <a:defRPr>
                <a:solidFill>
                  <a:schemeClr val="tx1"/>
                </a:solidFill>
                <a:latin typeface="Verdana" charset="0"/>
                <a:ea typeface="Arial" charset="0"/>
                <a:cs typeface="Arial" charset="0"/>
              </a:defRPr>
            </a:lvl7pPr>
            <a:lvl8pPr marL="3385795" indent="-225720" eaLnBrk="0" fontAlgn="base" hangingPunct="0">
              <a:spcBef>
                <a:spcPct val="0"/>
              </a:spcBef>
              <a:spcAft>
                <a:spcPct val="0"/>
              </a:spcAft>
              <a:defRPr>
                <a:solidFill>
                  <a:schemeClr val="tx1"/>
                </a:solidFill>
                <a:latin typeface="Verdana" charset="0"/>
                <a:ea typeface="Arial" charset="0"/>
                <a:cs typeface="Arial" charset="0"/>
              </a:defRPr>
            </a:lvl8pPr>
            <a:lvl9pPr marL="3837234" indent="-22572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fld id="{6D202E3F-1D00-3F41-AFFB-4D5AB39BDAC6}" type="slidenum">
              <a:rPr lang="en-US">
                <a:latin typeface="Times New Roman" charset="0"/>
              </a:rPr>
              <a:pPr eaLnBrk="1" hangingPunct="1"/>
              <a:t>16</a:t>
            </a:fld>
            <a:endParaRPr lang="en-US">
              <a:latin typeface="Times New Roman"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33589" indent="-282150" eaLnBrk="0" hangingPunct="0">
              <a:defRPr>
                <a:solidFill>
                  <a:schemeClr val="tx1"/>
                </a:solidFill>
                <a:latin typeface="Verdana" charset="0"/>
                <a:ea typeface="Arial" charset="0"/>
                <a:cs typeface="Arial" charset="0"/>
              </a:defRPr>
            </a:lvl2pPr>
            <a:lvl3pPr marL="1128598" indent="-225720" eaLnBrk="0" hangingPunct="0">
              <a:defRPr>
                <a:solidFill>
                  <a:schemeClr val="tx1"/>
                </a:solidFill>
                <a:latin typeface="Verdana" charset="0"/>
                <a:ea typeface="Arial" charset="0"/>
                <a:cs typeface="Arial" charset="0"/>
              </a:defRPr>
            </a:lvl3pPr>
            <a:lvl4pPr marL="1580037" indent="-225720" eaLnBrk="0" hangingPunct="0">
              <a:defRPr>
                <a:solidFill>
                  <a:schemeClr val="tx1"/>
                </a:solidFill>
                <a:latin typeface="Verdana" charset="0"/>
                <a:ea typeface="Arial" charset="0"/>
                <a:cs typeface="Arial" charset="0"/>
              </a:defRPr>
            </a:lvl4pPr>
            <a:lvl5pPr marL="2031477" indent="-225720" eaLnBrk="0" hangingPunct="0">
              <a:defRPr>
                <a:solidFill>
                  <a:schemeClr val="tx1"/>
                </a:solidFill>
                <a:latin typeface="Verdana" charset="0"/>
                <a:ea typeface="Arial" charset="0"/>
                <a:cs typeface="Arial" charset="0"/>
              </a:defRPr>
            </a:lvl5pPr>
            <a:lvl6pPr marL="2482916" indent="-225720" eaLnBrk="0" fontAlgn="base" hangingPunct="0">
              <a:spcBef>
                <a:spcPct val="0"/>
              </a:spcBef>
              <a:spcAft>
                <a:spcPct val="0"/>
              </a:spcAft>
              <a:defRPr>
                <a:solidFill>
                  <a:schemeClr val="tx1"/>
                </a:solidFill>
                <a:latin typeface="Verdana" charset="0"/>
                <a:ea typeface="Arial" charset="0"/>
                <a:cs typeface="Arial" charset="0"/>
              </a:defRPr>
            </a:lvl6pPr>
            <a:lvl7pPr marL="2934355" indent="-225720" eaLnBrk="0" fontAlgn="base" hangingPunct="0">
              <a:spcBef>
                <a:spcPct val="0"/>
              </a:spcBef>
              <a:spcAft>
                <a:spcPct val="0"/>
              </a:spcAft>
              <a:defRPr>
                <a:solidFill>
                  <a:schemeClr val="tx1"/>
                </a:solidFill>
                <a:latin typeface="Verdana" charset="0"/>
                <a:ea typeface="Arial" charset="0"/>
                <a:cs typeface="Arial" charset="0"/>
              </a:defRPr>
            </a:lvl7pPr>
            <a:lvl8pPr marL="3385795" indent="-225720" eaLnBrk="0" fontAlgn="base" hangingPunct="0">
              <a:spcBef>
                <a:spcPct val="0"/>
              </a:spcBef>
              <a:spcAft>
                <a:spcPct val="0"/>
              </a:spcAft>
              <a:defRPr>
                <a:solidFill>
                  <a:schemeClr val="tx1"/>
                </a:solidFill>
                <a:latin typeface="Verdana" charset="0"/>
                <a:ea typeface="Arial" charset="0"/>
                <a:cs typeface="Arial" charset="0"/>
              </a:defRPr>
            </a:lvl8pPr>
            <a:lvl9pPr marL="3837234" indent="-22572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fld id="{95C25F27-C3A4-2C4C-B0E0-263A1B02CBA6}" type="slidenum">
              <a:rPr lang="en-US">
                <a:latin typeface="Times New Roman" charset="0"/>
              </a:rPr>
              <a:pPr eaLnBrk="1" hangingPunct="1"/>
              <a:t>17</a:t>
            </a:fld>
            <a:endParaRPr lang="en-US">
              <a:latin typeface="Times New Roman"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33589" indent="-282150" eaLnBrk="0" hangingPunct="0">
              <a:defRPr>
                <a:solidFill>
                  <a:schemeClr val="tx1"/>
                </a:solidFill>
                <a:latin typeface="Verdana" charset="0"/>
                <a:ea typeface="Arial" charset="0"/>
                <a:cs typeface="Arial" charset="0"/>
              </a:defRPr>
            </a:lvl2pPr>
            <a:lvl3pPr marL="1128598" indent="-225720" eaLnBrk="0" hangingPunct="0">
              <a:defRPr>
                <a:solidFill>
                  <a:schemeClr val="tx1"/>
                </a:solidFill>
                <a:latin typeface="Verdana" charset="0"/>
                <a:ea typeface="Arial" charset="0"/>
                <a:cs typeface="Arial" charset="0"/>
              </a:defRPr>
            </a:lvl3pPr>
            <a:lvl4pPr marL="1580037" indent="-225720" eaLnBrk="0" hangingPunct="0">
              <a:defRPr>
                <a:solidFill>
                  <a:schemeClr val="tx1"/>
                </a:solidFill>
                <a:latin typeface="Verdana" charset="0"/>
                <a:ea typeface="Arial" charset="0"/>
                <a:cs typeface="Arial" charset="0"/>
              </a:defRPr>
            </a:lvl4pPr>
            <a:lvl5pPr marL="2031477" indent="-225720" eaLnBrk="0" hangingPunct="0">
              <a:defRPr>
                <a:solidFill>
                  <a:schemeClr val="tx1"/>
                </a:solidFill>
                <a:latin typeface="Verdana" charset="0"/>
                <a:ea typeface="Arial" charset="0"/>
                <a:cs typeface="Arial" charset="0"/>
              </a:defRPr>
            </a:lvl5pPr>
            <a:lvl6pPr marL="2482916" indent="-225720" eaLnBrk="0" fontAlgn="base" hangingPunct="0">
              <a:spcBef>
                <a:spcPct val="0"/>
              </a:spcBef>
              <a:spcAft>
                <a:spcPct val="0"/>
              </a:spcAft>
              <a:defRPr>
                <a:solidFill>
                  <a:schemeClr val="tx1"/>
                </a:solidFill>
                <a:latin typeface="Verdana" charset="0"/>
                <a:ea typeface="Arial" charset="0"/>
                <a:cs typeface="Arial" charset="0"/>
              </a:defRPr>
            </a:lvl6pPr>
            <a:lvl7pPr marL="2934355" indent="-225720" eaLnBrk="0" fontAlgn="base" hangingPunct="0">
              <a:spcBef>
                <a:spcPct val="0"/>
              </a:spcBef>
              <a:spcAft>
                <a:spcPct val="0"/>
              </a:spcAft>
              <a:defRPr>
                <a:solidFill>
                  <a:schemeClr val="tx1"/>
                </a:solidFill>
                <a:latin typeface="Verdana" charset="0"/>
                <a:ea typeface="Arial" charset="0"/>
                <a:cs typeface="Arial" charset="0"/>
              </a:defRPr>
            </a:lvl7pPr>
            <a:lvl8pPr marL="3385795" indent="-225720" eaLnBrk="0" fontAlgn="base" hangingPunct="0">
              <a:spcBef>
                <a:spcPct val="0"/>
              </a:spcBef>
              <a:spcAft>
                <a:spcPct val="0"/>
              </a:spcAft>
              <a:defRPr>
                <a:solidFill>
                  <a:schemeClr val="tx1"/>
                </a:solidFill>
                <a:latin typeface="Verdana" charset="0"/>
                <a:ea typeface="Arial" charset="0"/>
                <a:cs typeface="Arial" charset="0"/>
              </a:defRPr>
            </a:lvl8pPr>
            <a:lvl9pPr marL="3837234" indent="-22572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fld id="{24D2812B-DCD8-944D-96A4-98AA50642944}" type="slidenum">
              <a:rPr lang="en-US">
                <a:latin typeface="Times New Roman" charset="0"/>
              </a:rPr>
              <a:pPr eaLnBrk="1" hangingPunct="1"/>
              <a:t>18</a:t>
            </a:fld>
            <a:endParaRPr lang="en-US">
              <a:latin typeface="Times New Roman"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33589" indent="-282150" eaLnBrk="0" hangingPunct="0">
              <a:defRPr>
                <a:solidFill>
                  <a:schemeClr val="tx1"/>
                </a:solidFill>
                <a:latin typeface="Verdana" charset="0"/>
                <a:ea typeface="Arial" charset="0"/>
                <a:cs typeface="Arial" charset="0"/>
              </a:defRPr>
            </a:lvl2pPr>
            <a:lvl3pPr marL="1128598" indent="-225720" eaLnBrk="0" hangingPunct="0">
              <a:defRPr>
                <a:solidFill>
                  <a:schemeClr val="tx1"/>
                </a:solidFill>
                <a:latin typeface="Verdana" charset="0"/>
                <a:ea typeface="Arial" charset="0"/>
                <a:cs typeface="Arial" charset="0"/>
              </a:defRPr>
            </a:lvl3pPr>
            <a:lvl4pPr marL="1580037" indent="-225720" eaLnBrk="0" hangingPunct="0">
              <a:defRPr>
                <a:solidFill>
                  <a:schemeClr val="tx1"/>
                </a:solidFill>
                <a:latin typeface="Verdana" charset="0"/>
                <a:ea typeface="Arial" charset="0"/>
                <a:cs typeface="Arial" charset="0"/>
              </a:defRPr>
            </a:lvl4pPr>
            <a:lvl5pPr marL="2031477" indent="-225720" eaLnBrk="0" hangingPunct="0">
              <a:defRPr>
                <a:solidFill>
                  <a:schemeClr val="tx1"/>
                </a:solidFill>
                <a:latin typeface="Verdana" charset="0"/>
                <a:ea typeface="Arial" charset="0"/>
                <a:cs typeface="Arial" charset="0"/>
              </a:defRPr>
            </a:lvl5pPr>
            <a:lvl6pPr marL="2482916" indent="-225720" eaLnBrk="0" fontAlgn="base" hangingPunct="0">
              <a:spcBef>
                <a:spcPct val="0"/>
              </a:spcBef>
              <a:spcAft>
                <a:spcPct val="0"/>
              </a:spcAft>
              <a:defRPr>
                <a:solidFill>
                  <a:schemeClr val="tx1"/>
                </a:solidFill>
                <a:latin typeface="Verdana" charset="0"/>
                <a:ea typeface="Arial" charset="0"/>
                <a:cs typeface="Arial" charset="0"/>
              </a:defRPr>
            </a:lvl6pPr>
            <a:lvl7pPr marL="2934355" indent="-225720" eaLnBrk="0" fontAlgn="base" hangingPunct="0">
              <a:spcBef>
                <a:spcPct val="0"/>
              </a:spcBef>
              <a:spcAft>
                <a:spcPct val="0"/>
              </a:spcAft>
              <a:defRPr>
                <a:solidFill>
                  <a:schemeClr val="tx1"/>
                </a:solidFill>
                <a:latin typeface="Verdana" charset="0"/>
                <a:ea typeface="Arial" charset="0"/>
                <a:cs typeface="Arial" charset="0"/>
              </a:defRPr>
            </a:lvl7pPr>
            <a:lvl8pPr marL="3385795" indent="-225720" eaLnBrk="0" fontAlgn="base" hangingPunct="0">
              <a:spcBef>
                <a:spcPct val="0"/>
              </a:spcBef>
              <a:spcAft>
                <a:spcPct val="0"/>
              </a:spcAft>
              <a:defRPr>
                <a:solidFill>
                  <a:schemeClr val="tx1"/>
                </a:solidFill>
                <a:latin typeface="Verdana" charset="0"/>
                <a:ea typeface="Arial" charset="0"/>
                <a:cs typeface="Arial" charset="0"/>
              </a:defRPr>
            </a:lvl8pPr>
            <a:lvl9pPr marL="3837234" indent="-22572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fld id="{4D1A35D4-7875-124A-97FD-983F9ECE8DD9}" type="slidenum">
              <a:rPr lang="en-US">
                <a:latin typeface="Times New Roman" charset="0"/>
              </a:rPr>
              <a:pPr eaLnBrk="1" hangingPunct="1"/>
              <a:t>19</a:t>
            </a:fld>
            <a:endParaRPr lang="en-US">
              <a:latin typeface="Times New Roman"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33589" indent="-282150" eaLnBrk="0" hangingPunct="0">
              <a:defRPr>
                <a:solidFill>
                  <a:schemeClr val="tx1"/>
                </a:solidFill>
                <a:latin typeface="Verdana" charset="0"/>
                <a:ea typeface="Arial" charset="0"/>
                <a:cs typeface="Arial" charset="0"/>
              </a:defRPr>
            </a:lvl2pPr>
            <a:lvl3pPr marL="1128598" indent="-225720" eaLnBrk="0" hangingPunct="0">
              <a:defRPr>
                <a:solidFill>
                  <a:schemeClr val="tx1"/>
                </a:solidFill>
                <a:latin typeface="Verdana" charset="0"/>
                <a:ea typeface="Arial" charset="0"/>
                <a:cs typeface="Arial" charset="0"/>
              </a:defRPr>
            </a:lvl3pPr>
            <a:lvl4pPr marL="1580037" indent="-225720" eaLnBrk="0" hangingPunct="0">
              <a:defRPr>
                <a:solidFill>
                  <a:schemeClr val="tx1"/>
                </a:solidFill>
                <a:latin typeface="Verdana" charset="0"/>
                <a:ea typeface="Arial" charset="0"/>
                <a:cs typeface="Arial" charset="0"/>
              </a:defRPr>
            </a:lvl4pPr>
            <a:lvl5pPr marL="2031477" indent="-225720" eaLnBrk="0" hangingPunct="0">
              <a:defRPr>
                <a:solidFill>
                  <a:schemeClr val="tx1"/>
                </a:solidFill>
                <a:latin typeface="Verdana" charset="0"/>
                <a:ea typeface="Arial" charset="0"/>
                <a:cs typeface="Arial" charset="0"/>
              </a:defRPr>
            </a:lvl5pPr>
            <a:lvl6pPr marL="2482916" indent="-225720" eaLnBrk="0" fontAlgn="base" hangingPunct="0">
              <a:spcBef>
                <a:spcPct val="0"/>
              </a:spcBef>
              <a:spcAft>
                <a:spcPct val="0"/>
              </a:spcAft>
              <a:defRPr>
                <a:solidFill>
                  <a:schemeClr val="tx1"/>
                </a:solidFill>
                <a:latin typeface="Verdana" charset="0"/>
                <a:ea typeface="Arial" charset="0"/>
                <a:cs typeface="Arial" charset="0"/>
              </a:defRPr>
            </a:lvl6pPr>
            <a:lvl7pPr marL="2934355" indent="-225720" eaLnBrk="0" fontAlgn="base" hangingPunct="0">
              <a:spcBef>
                <a:spcPct val="0"/>
              </a:spcBef>
              <a:spcAft>
                <a:spcPct val="0"/>
              </a:spcAft>
              <a:defRPr>
                <a:solidFill>
                  <a:schemeClr val="tx1"/>
                </a:solidFill>
                <a:latin typeface="Verdana" charset="0"/>
                <a:ea typeface="Arial" charset="0"/>
                <a:cs typeface="Arial" charset="0"/>
              </a:defRPr>
            </a:lvl7pPr>
            <a:lvl8pPr marL="3385795" indent="-225720" eaLnBrk="0" fontAlgn="base" hangingPunct="0">
              <a:spcBef>
                <a:spcPct val="0"/>
              </a:spcBef>
              <a:spcAft>
                <a:spcPct val="0"/>
              </a:spcAft>
              <a:defRPr>
                <a:solidFill>
                  <a:schemeClr val="tx1"/>
                </a:solidFill>
                <a:latin typeface="Verdana" charset="0"/>
                <a:ea typeface="Arial" charset="0"/>
                <a:cs typeface="Arial" charset="0"/>
              </a:defRPr>
            </a:lvl8pPr>
            <a:lvl9pPr marL="3837234" indent="-22572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fld id="{2DE7674A-1E1A-1F43-A7B2-7CB836D2FAC1}" type="slidenum">
              <a:rPr lang="en-US">
                <a:latin typeface="Times New Roman" charset="0"/>
              </a:rPr>
              <a:pPr eaLnBrk="1" hangingPunct="1"/>
              <a:t>2</a:t>
            </a:fld>
            <a:endParaRPr lang="en-US">
              <a:latin typeface="Times New Roman"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33589" indent="-282150" eaLnBrk="0" hangingPunct="0">
              <a:defRPr>
                <a:solidFill>
                  <a:schemeClr val="tx1"/>
                </a:solidFill>
                <a:latin typeface="Verdana" charset="0"/>
                <a:ea typeface="Arial" charset="0"/>
                <a:cs typeface="Arial" charset="0"/>
              </a:defRPr>
            </a:lvl2pPr>
            <a:lvl3pPr marL="1128598" indent="-225720" eaLnBrk="0" hangingPunct="0">
              <a:defRPr>
                <a:solidFill>
                  <a:schemeClr val="tx1"/>
                </a:solidFill>
                <a:latin typeface="Verdana" charset="0"/>
                <a:ea typeface="Arial" charset="0"/>
                <a:cs typeface="Arial" charset="0"/>
              </a:defRPr>
            </a:lvl3pPr>
            <a:lvl4pPr marL="1580037" indent="-225720" eaLnBrk="0" hangingPunct="0">
              <a:defRPr>
                <a:solidFill>
                  <a:schemeClr val="tx1"/>
                </a:solidFill>
                <a:latin typeface="Verdana" charset="0"/>
                <a:ea typeface="Arial" charset="0"/>
                <a:cs typeface="Arial" charset="0"/>
              </a:defRPr>
            </a:lvl4pPr>
            <a:lvl5pPr marL="2031477" indent="-225720" eaLnBrk="0" hangingPunct="0">
              <a:defRPr>
                <a:solidFill>
                  <a:schemeClr val="tx1"/>
                </a:solidFill>
                <a:latin typeface="Verdana" charset="0"/>
                <a:ea typeface="Arial" charset="0"/>
                <a:cs typeface="Arial" charset="0"/>
              </a:defRPr>
            </a:lvl5pPr>
            <a:lvl6pPr marL="2482916" indent="-225720" eaLnBrk="0" fontAlgn="base" hangingPunct="0">
              <a:spcBef>
                <a:spcPct val="0"/>
              </a:spcBef>
              <a:spcAft>
                <a:spcPct val="0"/>
              </a:spcAft>
              <a:defRPr>
                <a:solidFill>
                  <a:schemeClr val="tx1"/>
                </a:solidFill>
                <a:latin typeface="Verdana" charset="0"/>
                <a:ea typeface="Arial" charset="0"/>
                <a:cs typeface="Arial" charset="0"/>
              </a:defRPr>
            </a:lvl6pPr>
            <a:lvl7pPr marL="2934355" indent="-225720" eaLnBrk="0" fontAlgn="base" hangingPunct="0">
              <a:spcBef>
                <a:spcPct val="0"/>
              </a:spcBef>
              <a:spcAft>
                <a:spcPct val="0"/>
              </a:spcAft>
              <a:defRPr>
                <a:solidFill>
                  <a:schemeClr val="tx1"/>
                </a:solidFill>
                <a:latin typeface="Verdana" charset="0"/>
                <a:ea typeface="Arial" charset="0"/>
                <a:cs typeface="Arial" charset="0"/>
              </a:defRPr>
            </a:lvl7pPr>
            <a:lvl8pPr marL="3385795" indent="-225720" eaLnBrk="0" fontAlgn="base" hangingPunct="0">
              <a:spcBef>
                <a:spcPct val="0"/>
              </a:spcBef>
              <a:spcAft>
                <a:spcPct val="0"/>
              </a:spcAft>
              <a:defRPr>
                <a:solidFill>
                  <a:schemeClr val="tx1"/>
                </a:solidFill>
                <a:latin typeface="Verdana" charset="0"/>
                <a:ea typeface="Arial" charset="0"/>
                <a:cs typeface="Arial" charset="0"/>
              </a:defRPr>
            </a:lvl8pPr>
            <a:lvl9pPr marL="3837234" indent="-22572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fld id="{B08CD799-0257-4D46-8760-377226312526}" type="slidenum">
              <a:rPr lang="en-US">
                <a:latin typeface="Times New Roman" charset="0"/>
              </a:rPr>
              <a:pPr eaLnBrk="1" hangingPunct="1"/>
              <a:t>20</a:t>
            </a:fld>
            <a:endParaRPr lang="en-US">
              <a:latin typeface="Times New Roman"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33589" indent="-282150" eaLnBrk="0" hangingPunct="0">
              <a:defRPr>
                <a:solidFill>
                  <a:schemeClr val="tx1"/>
                </a:solidFill>
                <a:latin typeface="Verdana" charset="0"/>
                <a:ea typeface="Arial" charset="0"/>
                <a:cs typeface="Arial" charset="0"/>
              </a:defRPr>
            </a:lvl2pPr>
            <a:lvl3pPr marL="1128598" indent="-225720" eaLnBrk="0" hangingPunct="0">
              <a:defRPr>
                <a:solidFill>
                  <a:schemeClr val="tx1"/>
                </a:solidFill>
                <a:latin typeface="Verdana" charset="0"/>
                <a:ea typeface="Arial" charset="0"/>
                <a:cs typeface="Arial" charset="0"/>
              </a:defRPr>
            </a:lvl3pPr>
            <a:lvl4pPr marL="1580037" indent="-225720" eaLnBrk="0" hangingPunct="0">
              <a:defRPr>
                <a:solidFill>
                  <a:schemeClr val="tx1"/>
                </a:solidFill>
                <a:latin typeface="Verdana" charset="0"/>
                <a:ea typeface="Arial" charset="0"/>
                <a:cs typeface="Arial" charset="0"/>
              </a:defRPr>
            </a:lvl4pPr>
            <a:lvl5pPr marL="2031477" indent="-225720" eaLnBrk="0" hangingPunct="0">
              <a:defRPr>
                <a:solidFill>
                  <a:schemeClr val="tx1"/>
                </a:solidFill>
                <a:latin typeface="Verdana" charset="0"/>
                <a:ea typeface="Arial" charset="0"/>
                <a:cs typeface="Arial" charset="0"/>
              </a:defRPr>
            </a:lvl5pPr>
            <a:lvl6pPr marL="2482916" indent="-225720" eaLnBrk="0" fontAlgn="base" hangingPunct="0">
              <a:spcBef>
                <a:spcPct val="0"/>
              </a:spcBef>
              <a:spcAft>
                <a:spcPct val="0"/>
              </a:spcAft>
              <a:defRPr>
                <a:solidFill>
                  <a:schemeClr val="tx1"/>
                </a:solidFill>
                <a:latin typeface="Verdana" charset="0"/>
                <a:ea typeface="Arial" charset="0"/>
                <a:cs typeface="Arial" charset="0"/>
              </a:defRPr>
            </a:lvl6pPr>
            <a:lvl7pPr marL="2934355" indent="-225720" eaLnBrk="0" fontAlgn="base" hangingPunct="0">
              <a:spcBef>
                <a:spcPct val="0"/>
              </a:spcBef>
              <a:spcAft>
                <a:spcPct val="0"/>
              </a:spcAft>
              <a:defRPr>
                <a:solidFill>
                  <a:schemeClr val="tx1"/>
                </a:solidFill>
                <a:latin typeface="Verdana" charset="0"/>
                <a:ea typeface="Arial" charset="0"/>
                <a:cs typeface="Arial" charset="0"/>
              </a:defRPr>
            </a:lvl7pPr>
            <a:lvl8pPr marL="3385795" indent="-225720" eaLnBrk="0" fontAlgn="base" hangingPunct="0">
              <a:spcBef>
                <a:spcPct val="0"/>
              </a:spcBef>
              <a:spcAft>
                <a:spcPct val="0"/>
              </a:spcAft>
              <a:defRPr>
                <a:solidFill>
                  <a:schemeClr val="tx1"/>
                </a:solidFill>
                <a:latin typeface="Verdana" charset="0"/>
                <a:ea typeface="Arial" charset="0"/>
                <a:cs typeface="Arial" charset="0"/>
              </a:defRPr>
            </a:lvl8pPr>
            <a:lvl9pPr marL="3837234" indent="-22572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fld id="{5B0A2CDF-C457-9843-837C-2F0E2061217F}" type="slidenum">
              <a:rPr lang="en-US">
                <a:latin typeface="Times New Roman" charset="0"/>
              </a:rPr>
              <a:pPr eaLnBrk="1" hangingPunct="1"/>
              <a:t>21</a:t>
            </a:fld>
            <a:endParaRPr lang="en-US">
              <a:latin typeface="Times New Roman" charset="0"/>
            </a:endParaRPr>
          </a:p>
        </p:txBody>
      </p:sp>
      <p:sp>
        <p:nvSpPr>
          <p:cNvPr id="64515" name="Rectangle 2"/>
          <p:cNvSpPr>
            <a:spLocks noGrp="1" noRot="1" noChangeAspect="1" noChangeArrowheads="1" noTextEdit="1"/>
          </p:cNvSpPr>
          <p:nvPr>
            <p:ph type="sldImg"/>
          </p:nvPr>
        </p:nvSpPr>
        <p:spPr>
          <a:xfrm>
            <a:off x="1181100" y="850900"/>
            <a:ext cx="4649788" cy="3487738"/>
          </a:xfrm>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33589" indent="-282150" eaLnBrk="0" hangingPunct="0">
              <a:defRPr>
                <a:solidFill>
                  <a:schemeClr val="tx1"/>
                </a:solidFill>
                <a:latin typeface="Verdana" charset="0"/>
                <a:ea typeface="Arial" charset="0"/>
                <a:cs typeface="Arial" charset="0"/>
              </a:defRPr>
            </a:lvl2pPr>
            <a:lvl3pPr marL="1128598" indent="-225720" eaLnBrk="0" hangingPunct="0">
              <a:defRPr>
                <a:solidFill>
                  <a:schemeClr val="tx1"/>
                </a:solidFill>
                <a:latin typeface="Verdana" charset="0"/>
                <a:ea typeface="Arial" charset="0"/>
                <a:cs typeface="Arial" charset="0"/>
              </a:defRPr>
            </a:lvl3pPr>
            <a:lvl4pPr marL="1580037" indent="-225720" eaLnBrk="0" hangingPunct="0">
              <a:defRPr>
                <a:solidFill>
                  <a:schemeClr val="tx1"/>
                </a:solidFill>
                <a:latin typeface="Verdana" charset="0"/>
                <a:ea typeface="Arial" charset="0"/>
                <a:cs typeface="Arial" charset="0"/>
              </a:defRPr>
            </a:lvl4pPr>
            <a:lvl5pPr marL="2031477" indent="-225720" eaLnBrk="0" hangingPunct="0">
              <a:defRPr>
                <a:solidFill>
                  <a:schemeClr val="tx1"/>
                </a:solidFill>
                <a:latin typeface="Verdana" charset="0"/>
                <a:ea typeface="Arial" charset="0"/>
                <a:cs typeface="Arial" charset="0"/>
              </a:defRPr>
            </a:lvl5pPr>
            <a:lvl6pPr marL="2482916" indent="-225720" eaLnBrk="0" fontAlgn="base" hangingPunct="0">
              <a:spcBef>
                <a:spcPct val="0"/>
              </a:spcBef>
              <a:spcAft>
                <a:spcPct val="0"/>
              </a:spcAft>
              <a:defRPr>
                <a:solidFill>
                  <a:schemeClr val="tx1"/>
                </a:solidFill>
                <a:latin typeface="Verdana" charset="0"/>
                <a:ea typeface="Arial" charset="0"/>
                <a:cs typeface="Arial" charset="0"/>
              </a:defRPr>
            </a:lvl6pPr>
            <a:lvl7pPr marL="2934355" indent="-225720" eaLnBrk="0" fontAlgn="base" hangingPunct="0">
              <a:spcBef>
                <a:spcPct val="0"/>
              </a:spcBef>
              <a:spcAft>
                <a:spcPct val="0"/>
              </a:spcAft>
              <a:defRPr>
                <a:solidFill>
                  <a:schemeClr val="tx1"/>
                </a:solidFill>
                <a:latin typeface="Verdana" charset="0"/>
                <a:ea typeface="Arial" charset="0"/>
                <a:cs typeface="Arial" charset="0"/>
              </a:defRPr>
            </a:lvl7pPr>
            <a:lvl8pPr marL="3385795" indent="-225720" eaLnBrk="0" fontAlgn="base" hangingPunct="0">
              <a:spcBef>
                <a:spcPct val="0"/>
              </a:spcBef>
              <a:spcAft>
                <a:spcPct val="0"/>
              </a:spcAft>
              <a:defRPr>
                <a:solidFill>
                  <a:schemeClr val="tx1"/>
                </a:solidFill>
                <a:latin typeface="Verdana" charset="0"/>
                <a:ea typeface="Arial" charset="0"/>
                <a:cs typeface="Arial" charset="0"/>
              </a:defRPr>
            </a:lvl8pPr>
            <a:lvl9pPr marL="3837234" indent="-22572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fld id="{5CE04EEA-C1B6-8940-87E7-BAD63BC3FE75}" type="slidenum">
              <a:rPr lang="en-US">
                <a:latin typeface="Times New Roman" charset="0"/>
              </a:rPr>
              <a:pPr eaLnBrk="1" hangingPunct="1"/>
              <a:t>22</a:t>
            </a:fld>
            <a:endParaRPr lang="en-US">
              <a:latin typeface="Times New Roman"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33589" indent="-282150" eaLnBrk="0" hangingPunct="0">
              <a:defRPr>
                <a:solidFill>
                  <a:schemeClr val="tx1"/>
                </a:solidFill>
                <a:latin typeface="Verdana" charset="0"/>
                <a:ea typeface="Arial" charset="0"/>
                <a:cs typeface="Arial" charset="0"/>
              </a:defRPr>
            </a:lvl2pPr>
            <a:lvl3pPr marL="1128598" indent="-225720" eaLnBrk="0" hangingPunct="0">
              <a:defRPr>
                <a:solidFill>
                  <a:schemeClr val="tx1"/>
                </a:solidFill>
                <a:latin typeface="Verdana" charset="0"/>
                <a:ea typeface="Arial" charset="0"/>
                <a:cs typeface="Arial" charset="0"/>
              </a:defRPr>
            </a:lvl3pPr>
            <a:lvl4pPr marL="1580037" indent="-225720" eaLnBrk="0" hangingPunct="0">
              <a:defRPr>
                <a:solidFill>
                  <a:schemeClr val="tx1"/>
                </a:solidFill>
                <a:latin typeface="Verdana" charset="0"/>
                <a:ea typeface="Arial" charset="0"/>
                <a:cs typeface="Arial" charset="0"/>
              </a:defRPr>
            </a:lvl4pPr>
            <a:lvl5pPr marL="2031477" indent="-225720" eaLnBrk="0" hangingPunct="0">
              <a:defRPr>
                <a:solidFill>
                  <a:schemeClr val="tx1"/>
                </a:solidFill>
                <a:latin typeface="Verdana" charset="0"/>
                <a:ea typeface="Arial" charset="0"/>
                <a:cs typeface="Arial" charset="0"/>
              </a:defRPr>
            </a:lvl5pPr>
            <a:lvl6pPr marL="2482916" indent="-225720" eaLnBrk="0" fontAlgn="base" hangingPunct="0">
              <a:spcBef>
                <a:spcPct val="0"/>
              </a:spcBef>
              <a:spcAft>
                <a:spcPct val="0"/>
              </a:spcAft>
              <a:defRPr>
                <a:solidFill>
                  <a:schemeClr val="tx1"/>
                </a:solidFill>
                <a:latin typeface="Verdana" charset="0"/>
                <a:ea typeface="Arial" charset="0"/>
                <a:cs typeface="Arial" charset="0"/>
              </a:defRPr>
            </a:lvl6pPr>
            <a:lvl7pPr marL="2934355" indent="-225720" eaLnBrk="0" fontAlgn="base" hangingPunct="0">
              <a:spcBef>
                <a:spcPct val="0"/>
              </a:spcBef>
              <a:spcAft>
                <a:spcPct val="0"/>
              </a:spcAft>
              <a:defRPr>
                <a:solidFill>
                  <a:schemeClr val="tx1"/>
                </a:solidFill>
                <a:latin typeface="Verdana" charset="0"/>
                <a:ea typeface="Arial" charset="0"/>
                <a:cs typeface="Arial" charset="0"/>
              </a:defRPr>
            </a:lvl7pPr>
            <a:lvl8pPr marL="3385795" indent="-225720" eaLnBrk="0" fontAlgn="base" hangingPunct="0">
              <a:spcBef>
                <a:spcPct val="0"/>
              </a:spcBef>
              <a:spcAft>
                <a:spcPct val="0"/>
              </a:spcAft>
              <a:defRPr>
                <a:solidFill>
                  <a:schemeClr val="tx1"/>
                </a:solidFill>
                <a:latin typeface="Verdana" charset="0"/>
                <a:ea typeface="Arial" charset="0"/>
                <a:cs typeface="Arial" charset="0"/>
              </a:defRPr>
            </a:lvl8pPr>
            <a:lvl9pPr marL="3837234" indent="-22572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fld id="{E90D0F29-E6D4-0E45-A986-45FF01AD45D3}" type="slidenum">
              <a:rPr lang="en-US">
                <a:latin typeface="Times New Roman" charset="0"/>
              </a:rPr>
              <a:pPr eaLnBrk="1" hangingPunct="1"/>
              <a:t>23</a:t>
            </a:fld>
            <a:endParaRPr lang="en-US">
              <a:latin typeface="Times New Roman"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33589" indent="-282150" eaLnBrk="0" hangingPunct="0">
              <a:defRPr>
                <a:solidFill>
                  <a:schemeClr val="tx1"/>
                </a:solidFill>
                <a:latin typeface="Verdana" charset="0"/>
                <a:ea typeface="Arial" charset="0"/>
                <a:cs typeface="Arial" charset="0"/>
              </a:defRPr>
            </a:lvl2pPr>
            <a:lvl3pPr marL="1128598" indent="-225720" eaLnBrk="0" hangingPunct="0">
              <a:defRPr>
                <a:solidFill>
                  <a:schemeClr val="tx1"/>
                </a:solidFill>
                <a:latin typeface="Verdana" charset="0"/>
                <a:ea typeface="Arial" charset="0"/>
                <a:cs typeface="Arial" charset="0"/>
              </a:defRPr>
            </a:lvl3pPr>
            <a:lvl4pPr marL="1580037" indent="-225720" eaLnBrk="0" hangingPunct="0">
              <a:defRPr>
                <a:solidFill>
                  <a:schemeClr val="tx1"/>
                </a:solidFill>
                <a:latin typeface="Verdana" charset="0"/>
                <a:ea typeface="Arial" charset="0"/>
                <a:cs typeface="Arial" charset="0"/>
              </a:defRPr>
            </a:lvl4pPr>
            <a:lvl5pPr marL="2031477" indent="-225720" eaLnBrk="0" hangingPunct="0">
              <a:defRPr>
                <a:solidFill>
                  <a:schemeClr val="tx1"/>
                </a:solidFill>
                <a:latin typeface="Verdana" charset="0"/>
                <a:ea typeface="Arial" charset="0"/>
                <a:cs typeface="Arial" charset="0"/>
              </a:defRPr>
            </a:lvl5pPr>
            <a:lvl6pPr marL="2482916" indent="-225720" eaLnBrk="0" fontAlgn="base" hangingPunct="0">
              <a:spcBef>
                <a:spcPct val="0"/>
              </a:spcBef>
              <a:spcAft>
                <a:spcPct val="0"/>
              </a:spcAft>
              <a:defRPr>
                <a:solidFill>
                  <a:schemeClr val="tx1"/>
                </a:solidFill>
                <a:latin typeface="Verdana" charset="0"/>
                <a:ea typeface="Arial" charset="0"/>
                <a:cs typeface="Arial" charset="0"/>
              </a:defRPr>
            </a:lvl6pPr>
            <a:lvl7pPr marL="2934355" indent="-225720" eaLnBrk="0" fontAlgn="base" hangingPunct="0">
              <a:spcBef>
                <a:spcPct val="0"/>
              </a:spcBef>
              <a:spcAft>
                <a:spcPct val="0"/>
              </a:spcAft>
              <a:defRPr>
                <a:solidFill>
                  <a:schemeClr val="tx1"/>
                </a:solidFill>
                <a:latin typeface="Verdana" charset="0"/>
                <a:ea typeface="Arial" charset="0"/>
                <a:cs typeface="Arial" charset="0"/>
              </a:defRPr>
            </a:lvl7pPr>
            <a:lvl8pPr marL="3385795" indent="-225720" eaLnBrk="0" fontAlgn="base" hangingPunct="0">
              <a:spcBef>
                <a:spcPct val="0"/>
              </a:spcBef>
              <a:spcAft>
                <a:spcPct val="0"/>
              </a:spcAft>
              <a:defRPr>
                <a:solidFill>
                  <a:schemeClr val="tx1"/>
                </a:solidFill>
                <a:latin typeface="Verdana" charset="0"/>
                <a:ea typeface="Arial" charset="0"/>
                <a:cs typeface="Arial" charset="0"/>
              </a:defRPr>
            </a:lvl8pPr>
            <a:lvl9pPr marL="3837234" indent="-22572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fld id="{A6EA647C-D41F-F041-85D5-DF1540B399AA}" type="slidenum">
              <a:rPr lang="en-US">
                <a:latin typeface="Times New Roman" charset="0"/>
              </a:rPr>
              <a:pPr eaLnBrk="1" hangingPunct="1"/>
              <a:t>24</a:t>
            </a:fld>
            <a:endParaRPr lang="en-US">
              <a:latin typeface="Times New Roman"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33589" indent="-282150" eaLnBrk="0" hangingPunct="0">
              <a:defRPr>
                <a:solidFill>
                  <a:schemeClr val="tx1"/>
                </a:solidFill>
                <a:latin typeface="Verdana" charset="0"/>
                <a:ea typeface="Arial" charset="0"/>
                <a:cs typeface="Arial" charset="0"/>
              </a:defRPr>
            </a:lvl2pPr>
            <a:lvl3pPr marL="1128598" indent="-225720" eaLnBrk="0" hangingPunct="0">
              <a:defRPr>
                <a:solidFill>
                  <a:schemeClr val="tx1"/>
                </a:solidFill>
                <a:latin typeface="Verdana" charset="0"/>
                <a:ea typeface="Arial" charset="0"/>
                <a:cs typeface="Arial" charset="0"/>
              </a:defRPr>
            </a:lvl3pPr>
            <a:lvl4pPr marL="1580037" indent="-225720" eaLnBrk="0" hangingPunct="0">
              <a:defRPr>
                <a:solidFill>
                  <a:schemeClr val="tx1"/>
                </a:solidFill>
                <a:latin typeface="Verdana" charset="0"/>
                <a:ea typeface="Arial" charset="0"/>
                <a:cs typeface="Arial" charset="0"/>
              </a:defRPr>
            </a:lvl4pPr>
            <a:lvl5pPr marL="2031477" indent="-225720" eaLnBrk="0" hangingPunct="0">
              <a:defRPr>
                <a:solidFill>
                  <a:schemeClr val="tx1"/>
                </a:solidFill>
                <a:latin typeface="Verdana" charset="0"/>
                <a:ea typeface="Arial" charset="0"/>
                <a:cs typeface="Arial" charset="0"/>
              </a:defRPr>
            </a:lvl5pPr>
            <a:lvl6pPr marL="2482916" indent="-225720" eaLnBrk="0" fontAlgn="base" hangingPunct="0">
              <a:spcBef>
                <a:spcPct val="0"/>
              </a:spcBef>
              <a:spcAft>
                <a:spcPct val="0"/>
              </a:spcAft>
              <a:defRPr>
                <a:solidFill>
                  <a:schemeClr val="tx1"/>
                </a:solidFill>
                <a:latin typeface="Verdana" charset="0"/>
                <a:ea typeface="Arial" charset="0"/>
                <a:cs typeface="Arial" charset="0"/>
              </a:defRPr>
            </a:lvl6pPr>
            <a:lvl7pPr marL="2934355" indent="-225720" eaLnBrk="0" fontAlgn="base" hangingPunct="0">
              <a:spcBef>
                <a:spcPct val="0"/>
              </a:spcBef>
              <a:spcAft>
                <a:spcPct val="0"/>
              </a:spcAft>
              <a:defRPr>
                <a:solidFill>
                  <a:schemeClr val="tx1"/>
                </a:solidFill>
                <a:latin typeface="Verdana" charset="0"/>
                <a:ea typeface="Arial" charset="0"/>
                <a:cs typeface="Arial" charset="0"/>
              </a:defRPr>
            </a:lvl7pPr>
            <a:lvl8pPr marL="3385795" indent="-225720" eaLnBrk="0" fontAlgn="base" hangingPunct="0">
              <a:spcBef>
                <a:spcPct val="0"/>
              </a:spcBef>
              <a:spcAft>
                <a:spcPct val="0"/>
              </a:spcAft>
              <a:defRPr>
                <a:solidFill>
                  <a:schemeClr val="tx1"/>
                </a:solidFill>
                <a:latin typeface="Verdana" charset="0"/>
                <a:ea typeface="Arial" charset="0"/>
                <a:cs typeface="Arial" charset="0"/>
              </a:defRPr>
            </a:lvl8pPr>
            <a:lvl9pPr marL="3837234" indent="-22572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fld id="{6640AADE-9581-014A-BD17-0E89D6E8272D}" type="slidenum">
              <a:rPr lang="en-US">
                <a:latin typeface="Times New Roman" charset="0"/>
              </a:rPr>
              <a:pPr eaLnBrk="1" hangingPunct="1"/>
              <a:t>25</a:t>
            </a:fld>
            <a:endParaRPr lang="en-US">
              <a:latin typeface="Times New Roman"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33589" indent="-282150" eaLnBrk="0" hangingPunct="0">
              <a:defRPr>
                <a:solidFill>
                  <a:schemeClr val="tx1"/>
                </a:solidFill>
                <a:latin typeface="Verdana" charset="0"/>
                <a:ea typeface="Arial" charset="0"/>
                <a:cs typeface="Arial" charset="0"/>
              </a:defRPr>
            </a:lvl2pPr>
            <a:lvl3pPr marL="1128598" indent="-225720" eaLnBrk="0" hangingPunct="0">
              <a:defRPr>
                <a:solidFill>
                  <a:schemeClr val="tx1"/>
                </a:solidFill>
                <a:latin typeface="Verdana" charset="0"/>
                <a:ea typeface="Arial" charset="0"/>
                <a:cs typeface="Arial" charset="0"/>
              </a:defRPr>
            </a:lvl3pPr>
            <a:lvl4pPr marL="1580037" indent="-225720" eaLnBrk="0" hangingPunct="0">
              <a:defRPr>
                <a:solidFill>
                  <a:schemeClr val="tx1"/>
                </a:solidFill>
                <a:latin typeface="Verdana" charset="0"/>
                <a:ea typeface="Arial" charset="0"/>
                <a:cs typeface="Arial" charset="0"/>
              </a:defRPr>
            </a:lvl4pPr>
            <a:lvl5pPr marL="2031477" indent="-225720" eaLnBrk="0" hangingPunct="0">
              <a:defRPr>
                <a:solidFill>
                  <a:schemeClr val="tx1"/>
                </a:solidFill>
                <a:latin typeface="Verdana" charset="0"/>
                <a:ea typeface="Arial" charset="0"/>
                <a:cs typeface="Arial" charset="0"/>
              </a:defRPr>
            </a:lvl5pPr>
            <a:lvl6pPr marL="2482916" indent="-225720" eaLnBrk="0" fontAlgn="base" hangingPunct="0">
              <a:spcBef>
                <a:spcPct val="0"/>
              </a:spcBef>
              <a:spcAft>
                <a:spcPct val="0"/>
              </a:spcAft>
              <a:defRPr>
                <a:solidFill>
                  <a:schemeClr val="tx1"/>
                </a:solidFill>
                <a:latin typeface="Verdana" charset="0"/>
                <a:ea typeface="Arial" charset="0"/>
                <a:cs typeface="Arial" charset="0"/>
              </a:defRPr>
            </a:lvl6pPr>
            <a:lvl7pPr marL="2934355" indent="-225720" eaLnBrk="0" fontAlgn="base" hangingPunct="0">
              <a:spcBef>
                <a:spcPct val="0"/>
              </a:spcBef>
              <a:spcAft>
                <a:spcPct val="0"/>
              </a:spcAft>
              <a:defRPr>
                <a:solidFill>
                  <a:schemeClr val="tx1"/>
                </a:solidFill>
                <a:latin typeface="Verdana" charset="0"/>
                <a:ea typeface="Arial" charset="0"/>
                <a:cs typeface="Arial" charset="0"/>
              </a:defRPr>
            </a:lvl7pPr>
            <a:lvl8pPr marL="3385795" indent="-225720" eaLnBrk="0" fontAlgn="base" hangingPunct="0">
              <a:spcBef>
                <a:spcPct val="0"/>
              </a:spcBef>
              <a:spcAft>
                <a:spcPct val="0"/>
              </a:spcAft>
              <a:defRPr>
                <a:solidFill>
                  <a:schemeClr val="tx1"/>
                </a:solidFill>
                <a:latin typeface="Verdana" charset="0"/>
                <a:ea typeface="Arial" charset="0"/>
                <a:cs typeface="Arial" charset="0"/>
              </a:defRPr>
            </a:lvl8pPr>
            <a:lvl9pPr marL="3837234" indent="-22572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fld id="{2A1D21E9-3860-0D46-B051-1CD713175267}" type="slidenum">
              <a:rPr lang="en-US">
                <a:latin typeface="Times New Roman" charset="0"/>
              </a:rPr>
              <a:pPr eaLnBrk="1" hangingPunct="1"/>
              <a:t>26</a:t>
            </a:fld>
            <a:endParaRPr lang="en-US">
              <a:latin typeface="Times New Roman"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33589" indent="-282150" eaLnBrk="0" hangingPunct="0">
              <a:defRPr>
                <a:solidFill>
                  <a:schemeClr val="tx1"/>
                </a:solidFill>
                <a:latin typeface="Verdana" charset="0"/>
                <a:ea typeface="Arial" charset="0"/>
                <a:cs typeface="Arial" charset="0"/>
              </a:defRPr>
            </a:lvl2pPr>
            <a:lvl3pPr marL="1128598" indent="-225720" eaLnBrk="0" hangingPunct="0">
              <a:defRPr>
                <a:solidFill>
                  <a:schemeClr val="tx1"/>
                </a:solidFill>
                <a:latin typeface="Verdana" charset="0"/>
                <a:ea typeface="Arial" charset="0"/>
                <a:cs typeface="Arial" charset="0"/>
              </a:defRPr>
            </a:lvl3pPr>
            <a:lvl4pPr marL="1580037" indent="-225720" eaLnBrk="0" hangingPunct="0">
              <a:defRPr>
                <a:solidFill>
                  <a:schemeClr val="tx1"/>
                </a:solidFill>
                <a:latin typeface="Verdana" charset="0"/>
                <a:ea typeface="Arial" charset="0"/>
                <a:cs typeface="Arial" charset="0"/>
              </a:defRPr>
            </a:lvl4pPr>
            <a:lvl5pPr marL="2031477" indent="-225720" eaLnBrk="0" hangingPunct="0">
              <a:defRPr>
                <a:solidFill>
                  <a:schemeClr val="tx1"/>
                </a:solidFill>
                <a:latin typeface="Verdana" charset="0"/>
                <a:ea typeface="Arial" charset="0"/>
                <a:cs typeface="Arial" charset="0"/>
              </a:defRPr>
            </a:lvl5pPr>
            <a:lvl6pPr marL="2482916" indent="-225720" eaLnBrk="0" fontAlgn="base" hangingPunct="0">
              <a:spcBef>
                <a:spcPct val="0"/>
              </a:spcBef>
              <a:spcAft>
                <a:spcPct val="0"/>
              </a:spcAft>
              <a:defRPr>
                <a:solidFill>
                  <a:schemeClr val="tx1"/>
                </a:solidFill>
                <a:latin typeface="Verdana" charset="0"/>
                <a:ea typeface="Arial" charset="0"/>
                <a:cs typeface="Arial" charset="0"/>
              </a:defRPr>
            </a:lvl6pPr>
            <a:lvl7pPr marL="2934355" indent="-225720" eaLnBrk="0" fontAlgn="base" hangingPunct="0">
              <a:spcBef>
                <a:spcPct val="0"/>
              </a:spcBef>
              <a:spcAft>
                <a:spcPct val="0"/>
              </a:spcAft>
              <a:defRPr>
                <a:solidFill>
                  <a:schemeClr val="tx1"/>
                </a:solidFill>
                <a:latin typeface="Verdana" charset="0"/>
                <a:ea typeface="Arial" charset="0"/>
                <a:cs typeface="Arial" charset="0"/>
              </a:defRPr>
            </a:lvl7pPr>
            <a:lvl8pPr marL="3385795" indent="-225720" eaLnBrk="0" fontAlgn="base" hangingPunct="0">
              <a:spcBef>
                <a:spcPct val="0"/>
              </a:spcBef>
              <a:spcAft>
                <a:spcPct val="0"/>
              </a:spcAft>
              <a:defRPr>
                <a:solidFill>
                  <a:schemeClr val="tx1"/>
                </a:solidFill>
                <a:latin typeface="Verdana" charset="0"/>
                <a:ea typeface="Arial" charset="0"/>
                <a:cs typeface="Arial" charset="0"/>
              </a:defRPr>
            </a:lvl8pPr>
            <a:lvl9pPr marL="3837234" indent="-22572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fld id="{A45568D1-73C8-FD47-957D-1BC58FBC1D40}" type="slidenum">
              <a:rPr lang="en-US">
                <a:latin typeface="Times New Roman" charset="0"/>
              </a:rPr>
              <a:pPr eaLnBrk="1" hangingPunct="1"/>
              <a:t>27</a:t>
            </a:fld>
            <a:endParaRPr lang="en-US">
              <a:latin typeface="Times New Roman"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33589" indent="-282150" eaLnBrk="0" hangingPunct="0">
              <a:defRPr>
                <a:solidFill>
                  <a:schemeClr val="tx1"/>
                </a:solidFill>
                <a:latin typeface="Verdana" charset="0"/>
                <a:ea typeface="Arial" charset="0"/>
                <a:cs typeface="Arial" charset="0"/>
              </a:defRPr>
            </a:lvl2pPr>
            <a:lvl3pPr marL="1128598" indent="-225720" eaLnBrk="0" hangingPunct="0">
              <a:defRPr>
                <a:solidFill>
                  <a:schemeClr val="tx1"/>
                </a:solidFill>
                <a:latin typeface="Verdana" charset="0"/>
                <a:ea typeface="Arial" charset="0"/>
                <a:cs typeface="Arial" charset="0"/>
              </a:defRPr>
            </a:lvl3pPr>
            <a:lvl4pPr marL="1580037" indent="-225720" eaLnBrk="0" hangingPunct="0">
              <a:defRPr>
                <a:solidFill>
                  <a:schemeClr val="tx1"/>
                </a:solidFill>
                <a:latin typeface="Verdana" charset="0"/>
                <a:ea typeface="Arial" charset="0"/>
                <a:cs typeface="Arial" charset="0"/>
              </a:defRPr>
            </a:lvl4pPr>
            <a:lvl5pPr marL="2031477" indent="-225720" eaLnBrk="0" hangingPunct="0">
              <a:defRPr>
                <a:solidFill>
                  <a:schemeClr val="tx1"/>
                </a:solidFill>
                <a:latin typeface="Verdana" charset="0"/>
                <a:ea typeface="Arial" charset="0"/>
                <a:cs typeface="Arial" charset="0"/>
              </a:defRPr>
            </a:lvl5pPr>
            <a:lvl6pPr marL="2482916" indent="-225720" eaLnBrk="0" fontAlgn="base" hangingPunct="0">
              <a:spcBef>
                <a:spcPct val="0"/>
              </a:spcBef>
              <a:spcAft>
                <a:spcPct val="0"/>
              </a:spcAft>
              <a:defRPr>
                <a:solidFill>
                  <a:schemeClr val="tx1"/>
                </a:solidFill>
                <a:latin typeface="Verdana" charset="0"/>
                <a:ea typeface="Arial" charset="0"/>
                <a:cs typeface="Arial" charset="0"/>
              </a:defRPr>
            </a:lvl6pPr>
            <a:lvl7pPr marL="2934355" indent="-225720" eaLnBrk="0" fontAlgn="base" hangingPunct="0">
              <a:spcBef>
                <a:spcPct val="0"/>
              </a:spcBef>
              <a:spcAft>
                <a:spcPct val="0"/>
              </a:spcAft>
              <a:defRPr>
                <a:solidFill>
                  <a:schemeClr val="tx1"/>
                </a:solidFill>
                <a:latin typeface="Verdana" charset="0"/>
                <a:ea typeface="Arial" charset="0"/>
                <a:cs typeface="Arial" charset="0"/>
              </a:defRPr>
            </a:lvl7pPr>
            <a:lvl8pPr marL="3385795" indent="-225720" eaLnBrk="0" fontAlgn="base" hangingPunct="0">
              <a:spcBef>
                <a:spcPct val="0"/>
              </a:spcBef>
              <a:spcAft>
                <a:spcPct val="0"/>
              </a:spcAft>
              <a:defRPr>
                <a:solidFill>
                  <a:schemeClr val="tx1"/>
                </a:solidFill>
                <a:latin typeface="Verdana" charset="0"/>
                <a:ea typeface="Arial" charset="0"/>
                <a:cs typeface="Arial" charset="0"/>
              </a:defRPr>
            </a:lvl8pPr>
            <a:lvl9pPr marL="3837234" indent="-22572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fld id="{7B563672-14AE-A14E-B6C2-AF8BCF9C3BE3}" type="slidenum">
              <a:rPr lang="en-US">
                <a:latin typeface="Times New Roman" charset="0"/>
              </a:rPr>
              <a:pPr eaLnBrk="1" hangingPunct="1"/>
              <a:t>28</a:t>
            </a:fld>
            <a:endParaRPr lang="en-US">
              <a:latin typeface="Times New Roman"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33589" indent="-282150" eaLnBrk="0" hangingPunct="0">
              <a:defRPr>
                <a:solidFill>
                  <a:schemeClr val="tx1"/>
                </a:solidFill>
                <a:latin typeface="Verdana" charset="0"/>
                <a:ea typeface="Arial" charset="0"/>
                <a:cs typeface="Arial" charset="0"/>
              </a:defRPr>
            </a:lvl2pPr>
            <a:lvl3pPr marL="1128598" indent="-225720" eaLnBrk="0" hangingPunct="0">
              <a:defRPr>
                <a:solidFill>
                  <a:schemeClr val="tx1"/>
                </a:solidFill>
                <a:latin typeface="Verdana" charset="0"/>
                <a:ea typeface="Arial" charset="0"/>
                <a:cs typeface="Arial" charset="0"/>
              </a:defRPr>
            </a:lvl3pPr>
            <a:lvl4pPr marL="1580037" indent="-225720" eaLnBrk="0" hangingPunct="0">
              <a:defRPr>
                <a:solidFill>
                  <a:schemeClr val="tx1"/>
                </a:solidFill>
                <a:latin typeface="Verdana" charset="0"/>
                <a:ea typeface="Arial" charset="0"/>
                <a:cs typeface="Arial" charset="0"/>
              </a:defRPr>
            </a:lvl4pPr>
            <a:lvl5pPr marL="2031477" indent="-225720" eaLnBrk="0" hangingPunct="0">
              <a:defRPr>
                <a:solidFill>
                  <a:schemeClr val="tx1"/>
                </a:solidFill>
                <a:latin typeface="Verdana" charset="0"/>
                <a:ea typeface="Arial" charset="0"/>
                <a:cs typeface="Arial" charset="0"/>
              </a:defRPr>
            </a:lvl5pPr>
            <a:lvl6pPr marL="2482916" indent="-225720" eaLnBrk="0" fontAlgn="base" hangingPunct="0">
              <a:spcBef>
                <a:spcPct val="0"/>
              </a:spcBef>
              <a:spcAft>
                <a:spcPct val="0"/>
              </a:spcAft>
              <a:defRPr>
                <a:solidFill>
                  <a:schemeClr val="tx1"/>
                </a:solidFill>
                <a:latin typeface="Verdana" charset="0"/>
                <a:ea typeface="Arial" charset="0"/>
                <a:cs typeface="Arial" charset="0"/>
              </a:defRPr>
            </a:lvl6pPr>
            <a:lvl7pPr marL="2934355" indent="-225720" eaLnBrk="0" fontAlgn="base" hangingPunct="0">
              <a:spcBef>
                <a:spcPct val="0"/>
              </a:spcBef>
              <a:spcAft>
                <a:spcPct val="0"/>
              </a:spcAft>
              <a:defRPr>
                <a:solidFill>
                  <a:schemeClr val="tx1"/>
                </a:solidFill>
                <a:latin typeface="Verdana" charset="0"/>
                <a:ea typeface="Arial" charset="0"/>
                <a:cs typeface="Arial" charset="0"/>
              </a:defRPr>
            </a:lvl7pPr>
            <a:lvl8pPr marL="3385795" indent="-225720" eaLnBrk="0" fontAlgn="base" hangingPunct="0">
              <a:spcBef>
                <a:spcPct val="0"/>
              </a:spcBef>
              <a:spcAft>
                <a:spcPct val="0"/>
              </a:spcAft>
              <a:defRPr>
                <a:solidFill>
                  <a:schemeClr val="tx1"/>
                </a:solidFill>
                <a:latin typeface="Verdana" charset="0"/>
                <a:ea typeface="Arial" charset="0"/>
                <a:cs typeface="Arial" charset="0"/>
              </a:defRPr>
            </a:lvl8pPr>
            <a:lvl9pPr marL="3837234" indent="-22572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fld id="{C89583A6-063B-4E48-AC27-A14564C392A2}" type="slidenum">
              <a:rPr lang="en-US">
                <a:latin typeface="Times New Roman" charset="0"/>
              </a:rPr>
              <a:pPr eaLnBrk="1" hangingPunct="1"/>
              <a:t>29</a:t>
            </a:fld>
            <a:endParaRPr lang="en-US">
              <a:latin typeface="Times New Roman"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33589" indent="-282150" eaLnBrk="0" hangingPunct="0">
              <a:defRPr>
                <a:solidFill>
                  <a:schemeClr val="tx1"/>
                </a:solidFill>
                <a:latin typeface="Verdana" charset="0"/>
                <a:ea typeface="Arial" charset="0"/>
                <a:cs typeface="Arial" charset="0"/>
              </a:defRPr>
            </a:lvl2pPr>
            <a:lvl3pPr marL="1128598" indent="-225720" eaLnBrk="0" hangingPunct="0">
              <a:defRPr>
                <a:solidFill>
                  <a:schemeClr val="tx1"/>
                </a:solidFill>
                <a:latin typeface="Verdana" charset="0"/>
                <a:ea typeface="Arial" charset="0"/>
                <a:cs typeface="Arial" charset="0"/>
              </a:defRPr>
            </a:lvl3pPr>
            <a:lvl4pPr marL="1580037" indent="-225720" eaLnBrk="0" hangingPunct="0">
              <a:defRPr>
                <a:solidFill>
                  <a:schemeClr val="tx1"/>
                </a:solidFill>
                <a:latin typeface="Verdana" charset="0"/>
                <a:ea typeface="Arial" charset="0"/>
                <a:cs typeface="Arial" charset="0"/>
              </a:defRPr>
            </a:lvl4pPr>
            <a:lvl5pPr marL="2031477" indent="-225720" eaLnBrk="0" hangingPunct="0">
              <a:defRPr>
                <a:solidFill>
                  <a:schemeClr val="tx1"/>
                </a:solidFill>
                <a:latin typeface="Verdana" charset="0"/>
                <a:ea typeface="Arial" charset="0"/>
                <a:cs typeface="Arial" charset="0"/>
              </a:defRPr>
            </a:lvl5pPr>
            <a:lvl6pPr marL="2482916" indent="-225720" eaLnBrk="0" fontAlgn="base" hangingPunct="0">
              <a:spcBef>
                <a:spcPct val="0"/>
              </a:spcBef>
              <a:spcAft>
                <a:spcPct val="0"/>
              </a:spcAft>
              <a:defRPr>
                <a:solidFill>
                  <a:schemeClr val="tx1"/>
                </a:solidFill>
                <a:latin typeface="Verdana" charset="0"/>
                <a:ea typeface="Arial" charset="0"/>
                <a:cs typeface="Arial" charset="0"/>
              </a:defRPr>
            </a:lvl6pPr>
            <a:lvl7pPr marL="2934355" indent="-225720" eaLnBrk="0" fontAlgn="base" hangingPunct="0">
              <a:spcBef>
                <a:spcPct val="0"/>
              </a:spcBef>
              <a:spcAft>
                <a:spcPct val="0"/>
              </a:spcAft>
              <a:defRPr>
                <a:solidFill>
                  <a:schemeClr val="tx1"/>
                </a:solidFill>
                <a:latin typeface="Verdana" charset="0"/>
                <a:ea typeface="Arial" charset="0"/>
                <a:cs typeface="Arial" charset="0"/>
              </a:defRPr>
            </a:lvl7pPr>
            <a:lvl8pPr marL="3385795" indent="-225720" eaLnBrk="0" fontAlgn="base" hangingPunct="0">
              <a:spcBef>
                <a:spcPct val="0"/>
              </a:spcBef>
              <a:spcAft>
                <a:spcPct val="0"/>
              </a:spcAft>
              <a:defRPr>
                <a:solidFill>
                  <a:schemeClr val="tx1"/>
                </a:solidFill>
                <a:latin typeface="Verdana" charset="0"/>
                <a:ea typeface="Arial" charset="0"/>
                <a:cs typeface="Arial" charset="0"/>
              </a:defRPr>
            </a:lvl8pPr>
            <a:lvl9pPr marL="3837234" indent="-22572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fld id="{79B2A164-EC00-DD4A-BB39-FD8440198F38}" type="slidenum">
              <a:rPr lang="en-US">
                <a:latin typeface="Times New Roman" charset="0"/>
              </a:rPr>
              <a:pPr eaLnBrk="1" hangingPunct="1"/>
              <a:t>3</a:t>
            </a:fld>
            <a:endParaRPr lang="en-US">
              <a:latin typeface="Times New Roman"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33589" indent="-282150" eaLnBrk="0" hangingPunct="0">
              <a:defRPr>
                <a:solidFill>
                  <a:schemeClr val="tx1"/>
                </a:solidFill>
                <a:latin typeface="Verdana" charset="0"/>
                <a:ea typeface="Arial" charset="0"/>
                <a:cs typeface="Arial" charset="0"/>
              </a:defRPr>
            </a:lvl2pPr>
            <a:lvl3pPr marL="1128598" indent="-225720" eaLnBrk="0" hangingPunct="0">
              <a:defRPr>
                <a:solidFill>
                  <a:schemeClr val="tx1"/>
                </a:solidFill>
                <a:latin typeface="Verdana" charset="0"/>
                <a:ea typeface="Arial" charset="0"/>
                <a:cs typeface="Arial" charset="0"/>
              </a:defRPr>
            </a:lvl3pPr>
            <a:lvl4pPr marL="1580037" indent="-225720" eaLnBrk="0" hangingPunct="0">
              <a:defRPr>
                <a:solidFill>
                  <a:schemeClr val="tx1"/>
                </a:solidFill>
                <a:latin typeface="Verdana" charset="0"/>
                <a:ea typeface="Arial" charset="0"/>
                <a:cs typeface="Arial" charset="0"/>
              </a:defRPr>
            </a:lvl4pPr>
            <a:lvl5pPr marL="2031477" indent="-225720" eaLnBrk="0" hangingPunct="0">
              <a:defRPr>
                <a:solidFill>
                  <a:schemeClr val="tx1"/>
                </a:solidFill>
                <a:latin typeface="Verdana" charset="0"/>
                <a:ea typeface="Arial" charset="0"/>
                <a:cs typeface="Arial" charset="0"/>
              </a:defRPr>
            </a:lvl5pPr>
            <a:lvl6pPr marL="2482916" indent="-225720" eaLnBrk="0" fontAlgn="base" hangingPunct="0">
              <a:spcBef>
                <a:spcPct val="0"/>
              </a:spcBef>
              <a:spcAft>
                <a:spcPct val="0"/>
              </a:spcAft>
              <a:defRPr>
                <a:solidFill>
                  <a:schemeClr val="tx1"/>
                </a:solidFill>
                <a:latin typeface="Verdana" charset="0"/>
                <a:ea typeface="Arial" charset="0"/>
                <a:cs typeface="Arial" charset="0"/>
              </a:defRPr>
            </a:lvl6pPr>
            <a:lvl7pPr marL="2934355" indent="-225720" eaLnBrk="0" fontAlgn="base" hangingPunct="0">
              <a:spcBef>
                <a:spcPct val="0"/>
              </a:spcBef>
              <a:spcAft>
                <a:spcPct val="0"/>
              </a:spcAft>
              <a:defRPr>
                <a:solidFill>
                  <a:schemeClr val="tx1"/>
                </a:solidFill>
                <a:latin typeface="Verdana" charset="0"/>
                <a:ea typeface="Arial" charset="0"/>
                <a:cs typeface="Arial" charset="0"/>
              </a:defRPr>
            </a:lvl7pPr>
            <a:lvl8pPr marL="3385795" indent="-225720" eaLnBrk="0" fontAlgn="base" hangingPunct="0">
              <a:spcBef>
                <a:spcPct val="0"/>
              </a:spcBef>
              <a:spcAft>
                <a:spcPct val="0"/>
              </a:spcAft>
              <a:defRPr>
                <a:solidFill>
                  <a:schemeClr val="tx1"/>
                </a:solidFill>
                <a:latin typeface="Verdana" charset="0"/>
                <a:ea typeface="Arial" charset="0"/>
                <a:cs typeface="Arial" charset="0"/>
              </a:defRPr>
            </a:lvl8pPr>
            <a:lvl9pPr marL="3837234" indent="-22572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fld id="{A862D73F-E341-7F42-8491-34E509069C1A}" type="slidenum">
              <a:rPr lang="en-US">
                <a:latin typeface="Times New Roman" charset="0"/>
              </a:rPr>
              <a:pPr eaLnBrk="1" hangingPunct="1"/>
              <a:t>30</a:t>
            </a:fld>
            <a:endParaRPr lang="en-US">
              <a:latin typeface="Times New Roman"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33589" indent="-282150" eaLnBrk="0" hangingPunct="0">
              <a:defRPr>
                <a:solidFill>
                  <a:schemeClr val="tx1"/>
                </a:solidFill>
                <a:latin typeface="Verdana" charset="0"/>
                <a:ea typeface="Arial" charset="0"/>
                <a:cs typeface="Arial" charset="0"/>
              </a:defRPr>
            </a:lvl2pPr>
            <a:lvl3pPr marL="1128598" indent="-225720" eaLnBrk="0" hangingPunct="0">
              <a:defRPr>
                <a:solidFill>
                  <a:schemeClr val="tx1"/>
                </a:solidFill>
                <a:latin typeface="Verdana" charset="0"/>
                <a:ea typeface="Arial" charset="0"/>
                <a:cs typeface="Arial" charset="0"/>
              </a:defRPr>
            </a:lvl3pPr>
            <a:lvl4pPr marL="1580037" indent="-225720" eaLnBrk="0" hangingPunct="0">
              <a:defRPr>
                <a:solidFill>
                  <a:schemeClr val="tx1"/>
                </a:solidFill>
                <a:latin typeface="Verdana" charset="0"/>
                <a:ea typeface="Arial" charset="0"/>
                <a:cs typeface="Arial" charset="0"/>
              </a:defRPr>
            </a:lvl4pPr>
            <a:lvl5pPr marL="2031477" indent="-225720" eaLnBrk="0" hangingPunct="0">
              <a:defRPr>
                <a:solidFill>
                  <a:schemeClr val="tx1"/>
                </a:solidFill>
                <a:latin typeface="Verdana" charset="0"/>
                <a:ea typeface="Arial" charset="0"/>
                <a:cs typeface="Arial" charset="0"/>
              </a:defRPr>
            </a:lvl5pPr>
            <a:lvl6pPr marL="2482916" indent="-225720" eaLnBrk="0" fontAlgn="base" hangingPunct="0">
              <a:spcBef>
                <a:spcPct val="0"/>
              </a:spcBef>
              <a:spcAft>
                <a:spcPct val="0"/>
              </a:spcAft>
              <a:defRPr>
                <a:solidFill>
                  <a:schemeClr val="tx1"/>
                </a:solidFill>
                <a:latin typeface="Verdana" charset="0"/>
                <a:ea typeface="Arial" charset="0"/>
                <a:cs typeface="Arial" charset="0"/>
              </a:defRPr>
            </a:lvl6pPr>
            <a:lvl7pPr marL="2934355" indent="-225720" eaLnBrk="0" fontAlgn="base" hangingPunct="0">
              <a:spcBef>
                <a:spcPct val="0"/>
              </a:spcBef>
              <a:spcAft>
                <a:spcPct val="0"/>
              </a:spcAft>
              <a:defRPr>
                <a:solidFill>
                  <a:schemeClr val="tx1"/>
                </a:solidFill>
                <a:latin typeface="Verdana" charset="0"/>
                <a:ea typeface="Arial" charset="0"/>
                <a:cs typeface="Arial" charset="0"/>
              </a:defRPr>
            </a:lvl7pPr>
            <a:lvl8pPr marL="3385795" indent="-225720" eaLnBrk="0" fontAlgn="base" hangingPunct="0">
              <a:spcBef>
                <a:spcPct val="0"/>
              </a:spcBef>
              <a:spcAft>
                <a:spcPct val="0"/>
              </a:spcAft>
              <a:defRPr>
                <a:solidFill>
                  <a:schemeClr val="tx1"/>
                </a:solidFill>
                <a:latin typeface="Verdana" charset="0"/>
                <a:ea typeface="Arial" charset="0"/>
                <a:cs typeface="Arial" charset="0"/>
              </a:defRPr>
            </a:lvl8pPr>
            <a:lvl9pPr marL="3837234" indent="-22572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fld id="{78888248-79D9-5E44-AD64-09121F3E66C2}" type="slidenum">
              <a:rPr lang="en-US">
                <a:latin typeface="Times New Roman" charset="0"/>
              </a:rPr>
              <a:pPr eaLnBrk="1" hangingPunct="1"/>
              <a:t>31</a:t>
            </a:fld>
            <a:endParaRPr lang="en-US">
              <a:latin typeface="Times New Roman"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33589" indent="-282150" eaLnBrk="0" hangingPunct="0">
              <a:defRPr>
                <a:solidFill>
                  <a:schemeClr val="tx1"/>
                </a:solidFill>
                <a:latin typeface="Verdana" charset="0"/>
                <a:ea typeface="Arial" charset="0"/>
                <a:cs typeface="Arial" charset="0"/>
              </a:defRPr>
            </a:lvl2pPr>
            <a:lvl3pPr marL="1128598" indent="-225720" eaLnBrk="0" hangingPunct="0">
              <a:defRPr>
                <a:solidFill>
                  <a:schemeClr val="tx1"/>
                </a:solidFill>
                <a:latin typeface="Verdana" charset="0"/>
                <a:ea typeface="Arial" charset="0"/>
                <a:cs typeface="Arial" charset="0"/>
              </a:defRPr>
            </a:lvl3pPr>
            <a:lvl4pPr marL="1580037" indent="-225720" eaLnBrk="0" hangingPunct="0">
              <a:defRPr>
                <a:solidFill>
                  <a:schemeClr val="tx1"/>
                </a:solidFill>
                <a:latin typeface="Verdana" charset="0"/>
                <a:ea typeface="Arial" charset="0"/>
                <a:cs typeface="Arial" charset="0"/>
              </a:defRPr>
            </a:lvl4pPr>
            <a:lvl5pPr marL="2031477" indent="-225720" eaLnBrk="0" hangingPunct="0">
              <a:defRPr>
                <a:solidFill>
                  <a:schemeClr val="tx1"/>
                </a:solidFill>
                <a:latin typeface="Verdana" charset="0"/>
                <a:ea typeface="Arial" charset="0"/>
                <a:cs typeface="Arial" charset="0"/>
              </a:defRPr>
            </a:lvl5pPr>
            <a:lvl6pPr marL="2482916" indent="-225720" eaLnBrk="0" fontAlgn="base" hangingPunct="0">
              <a:spcBef>
                <a:spcPct val="0"/>
              </a:spcBef>
              <a:spcAft>
                <a:spcPct val="0"/>
              </a:spcAft>
              <a:defRPr>
                <a:solidFill>
                  <a:schemeClr val="tx1"/>
                </a:solidFill>
                <a:latin typeface="Verdana" charset="0"/>
                <a:ea typeface="Arial" charset="0"/>
                <a:cs typeface="Arial" charset="0"/>
              </a:defRPr>
            </a:lvl6pPr>
            <a:lvl7pPr marL="2934355" indent="-225720" eaLnBrk="0" fontAlgn="base" hangingPunct="0">
              <a:spcBef>
                <a:spcPct val="0"/>
              </a:spcBef>
              <a:spcAft>
                <a:spcPct val="0"/>
              </a:spcAft>
              <a:defRPr>
                <a:solidFill>
                  <a:schemeClr val="tx1"/>
                </a:solidFill>
                <a:latin typeface="Verdana" charset="0"/>
                <a:ea typeface="Arial" charset="0"/>
                <a:cs typeface="Arial" charset="0"/>
              </a:defRPr>
            </a:lvl7pPr>
            <a:lvl8pPr marL="3385795" indent="-225720" eaLnBrk="0" fontAlgn="base" hangingPunct="0">
              <a:spcBef>
                <a:spcPct val="0"/>
              </a:spcBef>
              <a:spcAft>
                <a:spcPct val="0"/>
              </a:spcAft>
              <a:defRPr>
                <a:solidFill>
                  <a:schemeClr val="tx1"/>
                </a:solidFill>
                <a:latin typeface="Verdana" charset="0"/>
                <a:ea typeface="Arial" charset="0"/>
                <a:cs typeface="Arial" charset="0"/>
              </a:defRPr>
            </a:lvl8pPr>
            <a:lvl9pPr marL="3837234" indent="-22572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fld id="{5202CDC0-C9A3-8248-9784-90C65E37F904}" type="slidenum">
              <a:rPr lang="en-US">
                <a:latin typeface="Times New Roman" charset="0"/>
              </a:rPr>
              <a:pPr eaLnBrk="1" hangingPunct="1"/>
              <a:t>32</a:t>
            </a:fld>
            <a:endParaRPr lang="en-US">
              <a:latin typeface="Times New Roman"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33589" indent="-282150" eaLnBrk="0" hangingPunct="0">
              <a:defRPr>
                <a:solidFill>
                  <a:schemeClr val="tx1"/>
                </a:solidFill>
                <a:latin typeface="Verdana" charset="0"/>
                <a:ea typeface="Arial" charset="0"/>
                <a:cs typeface="Arial" charset="0"/>
              </a:defRPr>
            </a:lvl2pPr>
            <a:lvl3pPr marL="1128598" indent="-225720" eaLnBrk="0" hangingPunct="0">
              <a:defRPr>
                <a:solidFill>
                  <a:schemeClr val="tx1"/>
                </a:solidFill>
                <a:latin typeface="Verdana" charset="0"/>
                <a:ea typeface="Arial" charset="0"/>
                <a:cs typeface="Arial" charset="0"/>
              </a:defRPr>
            </a:lvl3pPr>
            <a:lvl4pPr marL="1580037" indent="-225720" eaLnBrk="0" hangingPunct="0">
              <a:defRPr>
                <a:solidFill>
                  <a:schemeClr val="tx1"/>
                </a:solidFill>
                <a:latin typeface="Verdana" charset="0"/>
                <a:ea typeface="Arial" charset="0"/>
                <a:cs typeface="Arial" charset="0"/>
              </a:defRPr>
            </a:lvl4pPr>
            <a:lvl5pPr marL="2031477" indent="-225720" eaLnBrk="0" hangingPunct="0">
              <a:defRPr>
                <a:solidFill>
                  <a:schemeClr val="tx1"/>
                </a:solidFill>
                <a:latin typeface="Verdana" charset="0"/>
                <a:ea typeface="Arial" charset="0"/>
                <a:cs typeface="Arial" charset="0"/>
              </a:defRPr>
            </a:lvl5pPr>
            <a:lvl6pPr marL="2482916" indent="-225720" eaLnBrk="0" fontAlgn="base" hangingPunct="0">
              <a:spcBef>
                <a:spcPct val="0"/>
              </a:spcBef>
              <a:spcAft>
                <a:spcPct val="0"/>
              </a:spcAft>
              <a:defRPr>
                <a:solidFill>
                  <a:schemeClr val="tx1"/>
                </a:solidFill>
                <a:latin typeface="Verdana" charset="0"/>
                <a:ea typeface="Arial" charset="0"/>
                <a:cs typeface="Arial" charset="0"/>
              </a:defRPr>
            </a:lvl6pPr>
            <a:lvl7pPr marL="2934355" indent="-225720" eaLnBrk="0" fontAlgn="base" hangingPunct="0">
              <a:spcBef>
                <a:spcPct val="0"/>
              </a:spcBef>
              <a:spcAft>
                <a:spcPct val="0"/>
              </a:spcAft>
              <a:defRPr>
                <a:solidFill>
                  <a:schemeClr val="tx1"/>
                </a:solidFill>
                <a:latin typeface="Verdana" charset="0"/>
                <a:ea typeface="Arial" charset="0"/>
                <a:cs typeface="Arial" charset="0"/>
              </a:defRPr>
            </a:lvl7pPr>
            <a:lvl8pPr marL="3385795" indent="-225720" eaLnBrk="0" fontAlgn="base" hangingPunct="0">
              <a:spcBef>
                <a:spcPct val="0"/>
              </a:spcBef>
              <a:spcAft>
                <a:spcPct val="0"/>
              </a:spcAft>
              <a:defRPr>
                <a:solidFill>
                  <a:schemeClr val="tx1"/>
                </a:solidFill>
                <a:latin typeface="Verdana" charset="0"/>
                <a:ea typeface="Arial" charset="0"/>
                <a:cs typeface="Arial" charset="0"/>
              </a:defRPr>
            </a:lvl8pPr>
            <a:lvl9pPr marL="3837234" indent="-22572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fld id="{9D9D725E-EFE9-5848-8807-852E4219C2D9}" type="slidenum">
              <a:rPr lang="en-US">
                <a:latin typeface="Times New Roman" charset="0"/>
              </a:rPr>
              <a:pPr eaLnBrk="1" hangingPunct="1"/>
              <a:t>33</a:t>
            </a:fld>
            <a:endParaRPr lang="en-US">
              <a:latin typeface="Times New Roman"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33589" indent="-282150" eaLnBrk="0" hangingPunct="0">
              <a:defRPr>
                <a:solidFill>
                  <a:schemeClr val="tx1"/>
                </a:solidFill>
                <a:latin typeface="Verdana" charset="0"/>
                <a:ea typeface="Arial" charset="0"/>
                <a:cs typeface="Arial" charset="0"/>
              </a:defRPr>
            </a:lvl2pPr>
            <a:lvl3pPr marL="1128598" indent="-225720" eaLnBrk="0" hangingPunct="0">
              <a:defRPr>
                <a:solidFill>
                  <a:schemeClr val="tx1"/>
                </a:solidFill>
                <a:latin typeface="Verdana" charset="0"/>
                <a:ea typeface="Arial" charset="0"/>
                <a:cs typeface="Arial" charset="0"/>
              </a:defRPr>
            </a:lvl3pPr>
            <a:lvl4pPr marL="1580037" indent="-225720" eaLnBrk="0" hangingPunct="0">
              <a:defRPr>
                <a:solidFill>
                  <a:schemeClr val="tx1"/>
                </a:solidFill>
                <a:latin typeface="Verdana" charset="0"/>
                <a:ea typeface="Arial" charset="0"/>
                <a:cs typeface="Arial" charset="0"/>
              </a:defRPr>
            </a:lvl4pPr>
            <a:lvl5pPr marL="2031477" indent="-225720" eaLnBrk="0" hangingPunct="0">
              <a:defRPr>
                <a:solidFill>
                  <a:schemeClr val="tx1"/>
                </a:solidFill>
                <a:latin typeface="Verdana" charset="0"/>
                <a:ea typeface="Arial" charset="0"/>
                <a:cs typeface="Arial" charset="0"/>
              </a:defRPr>
            </a:lvl5pPr>
            <a:lvl6pPr marL="2482916" indent="-225720" eaLnBrk="0" fontAlgn="base" hangingPunct="0">
              <a:spcBef>
                <a:spcPct val="0"/>
              </a:spcBef>
              <a:spcAft>
                <a:spcPct val="0"/>
              </a:spcAft>
              <a:defRPr>
                <a:solidFill>
                  <a:schemeClr val="tx1"/>
                </a:solidFill>
                <a:latin typeface="Verdana" charset="0"/>
                <a:ea typeface="Arial" charset="0"/>
                <a:cs typeface="Arial" charset="0"/>
              </a:defRPr>
            </a:lvl6pPr>
            <a:lvl7pPr marL="2934355" indent="-225720" eaLnBrk="0" fontAlgn="base" hangingPunct="0">
              <a:spcBef>
                <a:spcPct val="0"/>
              </a:spcBef>
              <a:spcAft>
                <a:spcPct val="0"/>
              </a:spcAft>
              <a:defRPr>
                <a:solidFill>
                  <a:schemeClr val="tx1"/>
                </a:solidFill>
                <a:latin typeface="Verdana" charset="0"/>
                <a:ea typeface="Arial" charset="0"/>
                <a:cs typeface="Arial" charset="0"/>
              </a:defRPr>
            </a:lvl7pPr>
            <a:lvl8pPr marL="3385795" indent="-225720" eaLnBrk="0" fontAlgn="base" hangingPunct="0">
              <a:spcBef>
                <a:spcPct val="0"/>
              </a:spcBef>
              <a:spcAft>
                <a:spcPct val="0"/>
              </a:spcAft>
              <a:defRPr>
                <a:solidFill>
                  <a:schemeClr val="tx1"/>
                </a:solidFill>
                <a:latin typeface="Verdana" charset="0"/>
                <a:ea typeface="Arial" charset="0"/>
                <a:cs typeface="Arial" charset="0"/>
              </a:defRPr>
            </a:lvl8pPr>
            <a:lvl9pPr marL="3837234" indent="-22572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fld id="{9BA28638-5A4F-124B-A57A-EE8D2DD48A47}" type="slidenum">
              <a:rPr lang="en-US">
                <a:latin typeface="Times New Roman" charset="0"/>
              </a:rPr>
              <a:pPr eaLnBrk="1" hangingPunct="1"/>
              <a:t>34</a:t>
            </a:fld>
            <a:endParaRPr lang="en-US">
              <a:latin typeface="Times New Roman"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33589" indent="-282150" eaLnBrk="0" hangingPunct="0">
              <a:defRPr>
                <a:solidFill>
                  <a:schemeClr val="tx1"/>
                </a:solidFill>
                <a:latin typeface="Verdana" charset="0"/>
                <a:ea typeface="Arial" charset="0"/>
                <a:cs typeface="Arial" charset="0"/>
              </a:defRPr>
            </a:lvl2pPr>
            <a:lvl3pPr marL="1128598" indent="-225720" eaLnBrk="0" hangingPunct="0">
              <a:defRPr>
                <a:solidFill>
                  <a:schemeClr val="tx1"/>
                </a:solidFill>
                <a:latin typeface="Verdana" charset="0"/>
                <a:ea typeface="Arial" charset="0"/>
                <a:cs typeface="Arial" charset="0"/>
              </a:defRPr>
            </a:lvl3pPr>
            <a:lvl4pPr marL="1580037" indent="-225720" eaLnBrk="0" hangingPunct="0">
              <a:defRPr>
                <a:solidFill>
                  <a:schemeClr val="tx1"/>
                </a:solidFill>
                <a:latin typeface="Verdana" charset="0"/>
                <a:ea typeface="Arial" charset="0"/>
                <a:cs typeface="Arial" charset="0"/>
              </a:defRPr>
            </a:lvl4pPr>
            <a:lvl5pPr marL="2031477" indent="-225720" eaLnBrk="0" hangingPunct="0">
              <a:defRPr>
                <a:solidFill>
                  <a:schemeClr val="tx1"/>
                </a:solidFill>
                <a:latin typeface="Verdana" charset="0"/>
                <a:ea typeface="Arial" charset="0"/>
                <a:cs typeface="Arial" charset="0"/>
              </a:defRPr>
            </a:lvl5pPr>
            <a:lvl6pPr marL="2482916" indent="-225720" eaLnBrk="0" fontAlgn="base" hangingPunct="0">
              <a:spcBef>
                <a:spcPct val="0"/>
              </a:spcBef>
              <a:spcAft>
                <a:spcPct val="0"/>
              </a:spcAft>
              <a:defRPr>
                <a:solidFill>
                  <a:schemeClr val="tx1"/>
                </a:solidFill>
                <a:latin typeface="Verdana" charset="0"/>
                <a:ea typeface="Arial" charset="0"/>
                <a:cs typeface="Arial" charset="0"/>
              </a:defRPr>
            </a:lvl6pPr>
            <a:lvl7pPr marL="2934355" indent="-225720" eaLnBrk="0" fontAlgn="base" hangingPunct="0">
              <a:spcBef>
                <a:spcPct val="0"/>
              </a:spcBef>
              <a:spcAft>
                <a:spcPct val="0"/>
              </a:spcAft>
              <a:defRPr>
                <a:solidFill>
                  <a:schemeClr val="tx1"/>
                </a:solidFill>
                <a:latin typeface="Verdana" charset="0"/>
                <a:ea typeface="Arial" charset="0"/>
                <a:cs typeface="Arial" charset="0"/>
              </a:defRPr>
            </a:lvl7pPr>
            <a:lvl8pPr marL="3385795" indent="-225720" eaLnBrk="0" fontAlgn="base" hangingPunct="0">
              <a:spcBef>
                <a:spcPct val="0"/>
              </a:spcBef>
              <a:spcAft>
                <a:spcPct val="0"/>
              </a:spcAft>
              <a:defRPr>
                <a:solidFill>
                  <a:schemeClr val="tx1"/>
                </a:solidFill>
                <a:latin typeface="Verdana" charset="0"/>
                <a:ea typeface="Arial" charset="0"/>
                <a:cs typeface="Arial" charset="0"/>
              </a:defRPr>
            </a:lvl8pPr>
            <a:lvl9pPr marL="3837234" indent="-22572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fld id="{A6BAB5AD-B375-DD48-9EC8-24F929A99744}" type="slidenum">
              <a:rPr lang="en-US">
                <a:latin typeface="Times New Roman" charset="0"/>
              </a:rPr>
              <a:pPr eaLnBrk="1" hangingPunct="1"/>
              <a:t>35</a:t>
            </a:fld>
            <a:endParaRPr lang="en-US">
              <a:latin typeface="Times New Roman" charset="0"/>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33589" indent="-282150" eaLnBrk="0" hangingPunct="0">
              <a:defRPr>
                <a:solidFill>
                  <a:schemeClr val="tx1"/>
                </a:solidFill>
                <a:latin typeface="Verdana" charset="0"/>
                <a:ea typeface="Arial" charset="0"/>
                <a:cs typeface="Arial" charset="0"/>
              </a:defRPr>
            </a:lvl2pPr>
            <a:lvl3pPr marL="1128598" indent="-225720" eaLnBrk="0" hangingPunct="0">
              <a:defRPr>
                <a:solidFill>
                  <a:schemeClr val="tx1"/>
                </a:solidFill>
                <a:latin typeface="Verdana" charset="0"/>
                <a:ea typeface="Arial" charset="0"/>
                <a:cs typeface="Arial" charset="0"/>
              </a:defRPr>
            </a:lvl3pPr>
            <a:lvl4pPr marL="1580037" indent="-225720" eaLnBrk="0" hangingPunct="0">
              <a:defRPr>
                <a:solidFill>
                  <a:schemeClr val="tx1"/>
                </a:solidFill>
                <a:latin typeface="Verdana" charset="0"/>
                <a:ea typeface="Arial" charset="0"/>
                <a:cs typeface="Arial" charset="0"/>
              </a:defRPr>
            </a:lvl4pPr>
            <a:lvl5pPr marL="2031477" indent="-225720" eaLnBrk="0" hangingPunct="0">
              <a:defRPr>
                <a:solidFill>
                  <a:schemeClr val="tx1"/>
                </a:solidFill>
                <a:latin typeface="Verdana" charset="0"/>
                <a:ea typeface="Arial" charset="0"/>
                <a:cs typeface="Arial" charset="0"/>
              </a:defRPr>
            </a:lvl5pPr>
            <a:lvl6pPr marL="2482916" indent="-225720" eaLnBrk="0" fontAlgn="base" hangingPunct="0">
              <a:spcBef>
                <a:spcPct val="0"/>
              </a:spcBef>
              <a:spcAft>
                <a:spcPct val="0"/>
              </a:spcAft>
              <a:defRPr>
                <a:solidFill>
                  <a:schemeClr val="tx1"/>
                </a:solidFill>
                <a:latin typeface="Verdana" charset="0"/>
                <a:ea typeface="Arial" charset="0"/>
                <a:cs typeface="Arial" charset="0"/>
              </a:defRPr>
            </a:lvl6pPr>
            <a:lvl7pPr marL="2934355" indent="-225720" eaLnBrk="0" fontAlgn="base" hangingPunct="0">
              <a:spcBef>
                <a:spcPct val="0"/>
              </a:spcBef>
              <a:spcAft>
                <a:spcPct val="0"/>
              </a:spcAft>
              <a:defRPr>
                <a:solidFill>
                  <a:schemeClr val="tx1"/>
                </a:solidFill>
                <a:latin typeface="Verdana" charset="0"/>
                <a:ea typeface="Arial" charset="0"/>
                <a:cs typeface="Arial" charset="0"/>
              </a:defRPr>
            </a:lvl7pPr>
            <a:lvl8pPr marL="3385795" indent="-225720" eaLnBrk="0" fontAlgn="base" hangingPunct="0">
              <a:spcBef>
                <a:spcPct val="0"/>
              </a:spcBef>
              <a:spcAft>
                <a:spcPct val="0"/>
              </a:spcAft>
              <a:defRPr>
                <a:solidFill>
                  <a:schemeClr val="tx1"/>
                </a:solidFill>
                <a:latin typeface="Verdana" charset="0"/>
                <a:ea typeface="Arial" charset="0"/>
                <a:cs typeface="Arial" charset="0"/>
              </a:defRPr>
            </a:lvl8pPr>
            <a:lvl9pPr marL="3837234" indent="-22572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fld id="{359B662E-C307-854E-8BBD-67AFF757B81F}" type="slidenum">
              <a:rPr lang="en-US">
                <a:latin typeface="Times New Roman" charset="0"/>
              </a:rPr>
              <a:pPr eaLnBrk="1" hangingPunct="1"/>
              <a:t>36</a:t>
            </a:fld>
            <a:endParaRPr lang="en-US">
              <a:latin typeface="Times New Roman"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33589" indent="-282150" eaLnBrk="0" hangingPunct="0">
              <a:defRPr>
                <a:solidFill>
                  <a:schemeClr val="tx1"/>
                </a:solidFill>
                <a:latin typeface="Verdana" charset="0"/>
                <a:ea typeface="Arial" charset="0"/>
                <a:cs typeface="Arial" charset="0"/>
              </a:defRPr>
            </a:lvl2pPr>
            <a:lvl3pPr marL="1128598" indent="-225720" eaLnBrk="0" hangingPunct="0">
              <a:defRPr>
                <a:solidFill>
                  <a:schemeClr val="tx1"/>
                </a:solidFill>
                <a:latin typeface="Verdana" charset="0"/>
                <a:ea typeface="Arial" charset="0"/>
                <a:cs typeface="Arial" charset="0"/>
              </a:defRPr>
            </a:lvl3pPr>
            <a:lvl4pPr marL="1580037" indent="-225720" eaLnBrk="0" hangingPunct="0">
              <a:defRPr>
                <a:solidFill>
                  <a:schemeClr val="tx1"/>
                </a:solidFill>
                <a:latin typeface="Verdana" charset="0"/>
                <a:ea typeface="Arial" charset="0"/>
                <a:cs typeface="Arial" charset="0"/>
              </a:defRPr>
            </a:lvl4pPr>
            <a:lvl5pPr marL="2031477" indent="-225720" eaLnBrk="0" hangingPunct="0">
              <a:defRPr>
                <a:solidFill>
                  <a:schemeClr val="tx1"/>
                </a:solidFill>
                <a:latin typeface="Verdana" charset="0"/>
                <a:ea typeface="Arial" charset="0"/>
                <a:cs typeface="Arial" charset="0"/>
              </a:defRPr>
            </a:lvl5pPr>
            <a:lvl6pPr marL="2482916" indent="-225720" eaLnBrk="0" fontAlgn="base" hangingPunct="0">
              <a:spcBef>
                <a:spcPct val="0"/>
              </a:spcBef>
              <a:spcAft>
                <a:spcPct val="0"/>
              </a:spcAft>
              <a:defRPr>
                <a:solidFill>
                  <a:schemeClr val="tx1"/>
                </a:solidFill>
                <a:latin typeface="Verdana" charset="0"/>
                <a:ea typeface="Arial" charset="0"/>
                <a:cs typeface="Arial" charset="0"/>
              </a:defRPr>
            </a:lvl6pPr>
            <a:lvl7pPr marL="2934355" indent="-225720" eaLnBrk="0" fontAlgn="base" hangingPunct="0">
              <a:spcBef>
                <a:spcPct val="0"/>
              </a:spcBef>
              <a:spcAft>
                <a:spcPct val="0"/>
              </a:spcAft>
              <a:defRPr>
                <a:solidFill>
                  <a:schemeClr val="tx1"/>
                </a:solidFill>
                <a:latin typeface="Verdana" charset="0"/>
                <a:ea typeface="Arial" charset="0"/>
                <a:cs typeface="Arial" charset="0"/>
              </a:defRPr>
            </a:lvl7pPr>
            <a:lvl8pPr marL="3385795" indent="-225720" eaLnBrk="0" fontAlgn="base" hangingPunct="0">
              <a:spcBef>
                <a:spcPct val="0"/>
              </a:spcBef>
              <a:spcAft>
                <a:spcPct val="0"/>
              </a:spcAft>
              <a:defRPr>
                <a:solidFill>
                  <a:schemeClr val="tx1"/>
                </a:solidFill>
                <a:latin typeface="Verdana" charset="0"/>
                <a:ea typeface="Arial" charset="0"/>
                <a:cs typeface="Arial" charset="0"/>
              </a:defRPr>
            </a:lvl8pPr>
            <a:lvl9pPr marL="3837234" indent="-22572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fld id="{07BEAC01-FF60-CC42-B83D-7C7393E4B28E}" type="slidenum">
              <a:rPr lang="en-US">
                <a:latin typeface="Times New Roman" charset="0"/>
              </a:rPr>
              <a:pPr eaLnBrk="1" hangingPunct="1"/>
              <a:t>37</a:t>
            </a:fld>
            <a:endParaRPr lang="en-US">
              <a:latin typeface="Times New Roman"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33589" indent="-282150" eaLnBrk="0" hangingPunct="0">
              <a:defRPr>
                <a:solidFill>
                  <a:schemeClr val="tx1"/>
                </a:solidFill>
                <a:latin typeface="Verdana" charset="0"/>
                <a:ea typeface="Arial" charset="0"/>
                <a:cs typeface="Arial" charset="0"/>
              </a:defRPr>
            </a:lvl2pPr>
            <a:lvl3pPr marL="1128598" indent="-225720" eaLnBrk="0" hangingPunct="0">
              <a:defRPr>
                <a:solidFill>
                  <a:schemeClr val="tx1"/>
                </a:solidFill>
                <a:latin typeface="Verdana" charset="0"/>
                <a:ea typeface="Arial" charset="0"/>
                <a:cs typeface="Arial" charset="0"/>
              </a:defRPr>
            </a:lvl3pPr>
            <a:lvl4pPr marL="1580037" indent="-225720" eaLnBrk="0" hangingPunct="0">
              <a:defRPr>
                <a:solidFill>
                  <a:schemeClr val="tx1"/>
                </a:solidFill>
                <a:latin typeface="Verdana" charset="0"/>
                <a:ea typeface="Arial" charset="0"/>
                <a:cs typeface="Arial" charset="0"/>
              </a:defRPr>
            </a:lvl4pPr>
            <a:lvl5pPr marL="2031477" indent="-225720" eaLnBrk="0" hangingPunct="0">
              <a:defRPr>
                <a:solidFill>
                  <a:schemeClr val="tx1"/>
                </a:solidFill>
                <a:latin typeface="Verdana" charset="0"/>
                <a:ea typeface="Arial" charset="0"/>
                <a:cs typeface="Arial" charset="0"/>
              </a:defRPr>
            </a:lvl5pPr>
            <a:lvl6pPr marL="2482916" indent="-225720" eaLnBrk="0" fontAlgn="base" hangingPunct="0">
              <a:spcBef>
                <a:spcPct val="0"/>
              </a:spcBef>
              <a:spcAft>
                <a:spcPct val="0"/>
              </a:spcAft>
              <a:defRPr>
                <a:solidFill>
                  <a:schemeClr val="tx1"/>
                </a:solidFill>
                <a:latin typeface="Verdana" charset="0"/>
                <a:ea typeface="Arial" charset="0"/>
                <a:cs typeface="Arial" charset="0"/>
              </a:defRPr>
            </a:lvl6pPr>
            <a:lvl7pPr marL="2934355" indent="-225720" eaLnBrk="0" fontAlgn="base" hangingPunct="0">
              <a:spcBef>
                <a:spcPct val="0"/>
              </a:spcBef>
              <a:spcAft>
                <a:spcPct val="0"/>
              </a:spcAft>
              <a:defRPr>
                <a:solidFill>
                  <a:schemeClr val="tx1"/>
                </a:solidFill>
                <a:latin typeface="Verdana" charset="0"/>
                <a:ea typeface="Arial" charset="0"/>
                <a:cs typeface="Arial" charset="0"/>
              </a:defRPr>
            </a:lvl7pPr>
            <a:lvl8pPr marL="3385795" indent="-225720" eaLnBrk="0" fontAlgn="base" hangingPunct="0">
              <a:spcBef>
                <a:spcPct val="0"/>
              </a:spcBef>
              <a:spcAft>
                <a:spcPct val="0"/>
              </a:spcAft>
              <a:defRPr>
                <a:solidFill>
                  <a:schemeClr val="tx1"/>
                </a:solidFill>
                <a:latin typeface="Verdana" charset="0"/>
                <a:ea typeface="Arial" charset="0"/>
                <a:cs typeface="Arial" charset="0"/>
              </a:defRPr>
            </a:lvl8pPr>
            <a:lvl9pPr marL="3837234" indent="-22572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fld id="{B3765CF2-1EDD-ED47-A0E1-D50649B94E57}" type="slidenum">
              <a:rPr lang="en-US">
                <a:latin typeface="Times New Roman" charset="0"/>
              </a:rPr>
              <a:pPr eaLnBrk="1" hangingPunct="1"/>
              <a:t>39</a:t>
            </a:fld>
            <a:endParaRPr lang="en-US">
              <a:latin typeface="Times New Roman"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33589" indent="-282150" eaLnBrk="0" hangingPunct="0">
              <a:defRPr>
                <a:solidFill>
                  <a:schemeClr val="tx1"/>
                </a:solidFill>
                <a:latin typeface="Verdana" charset="0"/>
                <a:ea typeface="Arial" charset="0"/>
                <a:cs typeface="Arial" charset="0"/>
              </a:defRPr>
            </a:lvl2pPr>
            <a:lvl3pPr marL="1128598" indent="-225720" eaLnBrk="0" hangingPunct="0">
              <a:defRPr>
                <a:solidFill>
                  <a:schemeClr val="tx1"/>
                </a:solidFill>
                <a:latin typeface="Verdana" charset="0"/>
                <a:ea typeface="Arial" charset="0"/>
                <a:cs typeface="Arial" charset="0"/>
              </a:defRPr>
            </a:lvl3pPr>
            <a:lvl4pPr marL="1580037" indent="-225720" eaLnBrk="0" hangingPunct="0">
              <a:defRPr>
                <a:solidFill>
                  <a:schemeClr val="tx1"/>
                </a:solidFill>
                <a:latin typeface="Verdana" charset="0"/>
                <a:ea typeface="Arial" charset="0"/>
                <a:cs typeface="Arial" charset="0"/>
              </a:defRPr>
            </a:lvl4pPr>
            <a:lvl5pPr marL="2031477" indent="-225720" eaLnBrk="0" hangingPunct="0">
              <a:defRPr>
                <a:solidFill>
                  <a:schemeClr val="tx1"/>
                </a:solidFill>
                <a:latin typeface="Verdana" charset="0"/>
                <a:ea typeface="Arial" charset="0"/>
                <a:cs typeface="Arial" charset="0"/>
              </a:defRPr>
            </a:lvl5pPr>
            <a:lvl6pPr marL="2482916" indent="-225720" eaLnBrk="0" fontAlgn="base" hangingPunct="0">
              <a:spcBef>
                <a:spcPct val="0"/>
              </a:spcBef>
              <a:spcAft>
                <a:spcPct val="0"/>
              </a:spcAft>
              <a:defRPr>
                <a:solidFill>
                  <a:schemeClr val="tx1"/>
                </a:solidFill>
                <a:latin typeface="Verdana" charset="0"/>
                <a:ea typeface="Arial" charset="0"/>
                <a:cs typeface="Arial" charset="0"/>
              </a:defRPr>
            </a:lvl6pPr>
            <a:lvl7pPr marL="2934355" indent="-225720" eaLnBrk="0" fontAlgn="base" hangingPunct="0">
              <a:spcBef>
                <a:spcPct val="0"/>
              </a:spcBef>
              <a:spcAft>
                <a:spcPct val="0"/>
              </a:spcAft>
              <a:defRPr>
                <a:solidFill>
                  <a:schemeClr val="tx1"/>
                </a:solidFill>
                <a:latin typeface="Verdana" charset="0"/>
                <a:ea typeface="Arial" charset="0"/>
                <a:cs typeface="Arial" charset="0"/>
              </a:defRPr>
            </a:lvl7pPr>
            <a:lvl8pPr marL="3385795" indent="-225720" eaLnBrk="0" fontAlgn="base" hangingPunct="0">
              <a:spcBef>
                <a:spcPct val="0"/>
              </a:spcBef>
              <a:spcAft>
                <a:spcPct val="0"/>
              </a:spcAft>
              <a:defRPr>
                <a:solidFill>
                  <a:schemeClr val="tx1"/>
                </a:solidFill>
                <a:latin typeface="Verdana" charset="0"/>
                <a:ea typeface="Arial" charset="0"/>
                <a:cs typeface="Arial" charset="0"/>
              </a:defRPr>
            </a:lvl8pPr>
            <a:lvl9pPr marL="3837234" indent="-22572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fld id="{ECC788CA-345F-3E49-805D-3F151C951768}" type="slidenum">
              <a:rPr lang="en-US">
                <a:latin typeface="Times New Roman" charset="0"/>
              </a:rPr>
              <a:pPr eaLnBrk="1" hangingPunct="1"/>
              <a:t>40</a:t>
            </a:fld>
            <a:endParaRPr lang="en-US">
              <a:latin typeface="Times New Roman" charset="0"/>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33589" indent="-282150" eaLnBrk="0" hangingPunct="0">
              <a:defRPr>
                <a:solidFill>
                  <a:schemeClr val="tx1"/>
                </a:solidFill>
                <a:latin typeface="Verdana" charset="0"/>
                <a:ea typeface="Arial" charset="0"/>
                <a:cs typeface="Arial" charset="0"/>
              </a:defRPr>
            </a:lvl2pPr>
            <a:lvl3pPr marL="1128598" indent="-225720" eaLnBrk="0" hangingPunct="0">
              <a:defRPr>
                <a:solidFill>
                  <a:schemeClr val="tx1"/>
                </a:solidFill>
                <a:latin typeface="Verdana" charset="0"/>
                <a:ea typeface="Arial" charset="0"/>
                <a:cs typeface="Arial" charset="0"/>
              </a:defRPr>
            </a:lvl3pPr>
            <a:lvl4pPr marL="1580037" indent="-225720" eaLnBrk="0" hangingPunct="0">
              <a:defRPr>
                <a:solidFill>
                  <a:schemeClr val="tx1"/>
                </a:solidFill>
                <a:latin typeface="Verdana" charset="0"/>
                <a:ea typeface="Arial" charset="0"/>
                <a:cs typeface="Arial" charset="0"/>
              </a:defRPr>
            </a:lvl4pPr>
            <a:lvl5pPr marL="2031477" indent="-225720" eaLnBrk="0" hangingPunct="0">
              <a:defRPr>
                <a:solidFill>
                  <a:schemeClr val="tx1"/>
                </a:solidFill>
                <a:latin typeface="Verdana" charset="0"/>
                <a:ea typeface="Arial" charset="0"/>
                <a:cs typeface="Arial" charset="0"/>
              </a:defRPr>
            </a:lvl5pPr>
            <a:lvl6pPr marL="2482916" indent="-225720" eaLnBrk="0" fontAlgn="base" hangingPunct="0">
              <a:spcBef>
                <a:spcPct val="0"/>
              </a:spcBef>
              <a:spcAft>
                <a:spcPct val="0"/>
              </a:spcAft>
              <a:defRPr>
                <a:solidFill>
                  <a:schemeClr val="tx1"/>
                </a:solidFill>
                <a:latin typeface="Verdana" charset="0"/>
                <a:ea typeface="Arial" charset="0"/>
                <a:cs typeface="Arial" charset="0"/>
              </a:defRPr>
            </a:lvl6pPr>
            <a:lvl7pPr marL="2934355" indent="-225720" eaLnBrk="0" fontAlgn="base" hangingPunct="0">
              <a:spcBef>
                <a:spcPct val="0"/>
              </a:spcBef>
              <a:spcAft>
                <a:spcPct val="0"/>
              </a:spcAft>
              <a:defRPr>
                <a:solidFill>
                  <a:schemeClr val="tx1"/>
                </a:solidFill>
                <a:latin typeface="Verdana" charset="0"/>
                <a:ea typeface="Arial" charset="0"/>
                <a:cs typeface="Arial" charset="0"/>
              </a:defRPr>
            </a:lvl7pPr>
            <a:lvl8pPr marL="3385795" indent="-225720" eaLnBrk="0" fontAlgn="base" hangingPunct="0">
              <a:spcBef>
                <a:spcPct val="0"/>
              </a:spcBef>
              <a:spcAft>
                <a:spcPct val="0"/>
              </a:spcAft>
              <a:defRPr>
                <a:solidFill>
                  <a:schemeClr val="tx1"/>
                </a:solidFill>
                <a:latin typeface="Verdana" charset="0"/>
                <a:ea typeface="Arial" charset="0"/>
                <a:cs typeface="Arial" charset="0"/>
              </a:defRPr>
            </a:lvl8pPr>
            <a:lvl9pPr marL="3837234" indent="-22572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fld id="{615362C1-5539-E845-B600-9CEB99104826}" type="slidenum">
              <a:rPr lang="en-US">
                <a:latin typeface="Times New Roman" charset="0"/>
              </a:rPr>
              <a:pPr eaLnBrk="1" hangingPunct="1"/>
              <a:t>4</a:t>
            </a:fld>
            <a:endParaRPr lang="en-US">
              <a:latin typeface="Times New Roman"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33589" indent="-282150" eaLnBrk="0" hangingPunct="0">
              <a:defRPr>
                <a:solidFill>
                  <a:schemeClr val="tx1"/>
                </a:solidFill>
                <a:latin typeface="Verdana" charset="0"/>
                <a:ea typeface="Arial" charset="0"/>
                <a:cs typeface="Arial" charset="0"/>
              </a:defRPr>
            </a:lvl2pPr>
            <a:lvl3pPr marL="1128598" indent="-225720" eaLnBrk="0" hangingPunct="0">
              <a:defRPr>
                <a:solidFill>
                  <a:schemeClr val="tx1"/>
                </a:solidFill>
                <a:latin typeface="Verdana" charset="0"/>
                <a:ea typeface="Arial" charset="0"/>
                <a:cs typeface="Arial" charset="0"/>
              </a:defRPr>
            </a:lvl3pPr>
            <a:lvl4pPr marL="1580037" indent="-225720" eaLnBrk="0" hangingPunct="0">
              <a:defRPr>
                <a:solidFill>
                  <a:schemeClr val="tx1"/>
                </a:solidFill>
                <a:latin typeface="Verdana" charset="0"/>
                <a:ea typeface="Arial" charset="0"/>
                <a:cs typeface="Arial" charset="0"/>
              </a:defRPr>
            </a:lvl4pPr>
            <a:lvl5pPr marL="2031477" indent="-225720" eaLnBrk="0" hangingPunct="0">
              <a:defRPr>
                <a:solidFill>
                  <a:schemeClr val="tx1"/>
                </a:solidFill>
                <a:latin typeface="Verdana" charset="0"/>
                <a:ea typeface="Arial" charset="0"/>
                <a:cs typeface="Arial" charset="0"/>
              </a:defRPr>
            </a:lvl5pPr>
            <a:lvl6pPr marL="2482916" indent="-225720" eaLnBrk="0" fontAlgn="base" hangingPunct="0">
              <a:spcBef>
                <a:spcPct val="0"/>
              </a:spcBef>
              <a:spcAft>
                <a:spcPct val="0"/>
              </a:spcAft>
              <a:defRPr>
                <a:solidFill>
                  <a:schemeClr val="tx1"/>
                </a:solidFill>
                <a:latin typeface="Verdana" charset="0"/>
                <a:ea typeface="Arial" charset="0"/>
                <a:cs typeface="Arial" charset="0"/>
              </a:defRPr>
            </a:lvl6pPr>
            <a:lvl7pPr marL="2934355" indent="-225720" eaLnBrk="0" fontAlgn="base" hangingPunct="0">
              <a:spcBef>
                <a:spcPct val="0"/>
              </a:spcBef>
              <a:spcAft>
                <a:spcPct val="0"/>
              </a:spcAft>
              <a:defRPr>
                <a:solidFill>
                  <a:schemeClr val="tx1"/>
                </a:solidFill>
                <a:latin typeface="Verdana" charset="0"/>
                <a:ea typeface="Arial" charset="0"/>
                <a:cs typeface="Arial" charset="0"/>
              </a:defRPr>
            </a:lvl7pPr>
            <a:lvl8pPr marL="3385795" indent="-225720" eaLnBrk="0" fontAlgn="base" hangingPunct="0">
              <a:spcBef>
                <a:spcPct val="0"/>
              </a:spcBef>
              <a:spcAft>
                <a:spcPct val="0"/>
              </a:spcAft>
              <a:defRPr>
                <a:solidFill>
                  <a:schemeClr val="tx1"/>
                </a:solidFill>
                <a:latin typeface="Verdana" charset="0"/>
                <a:ea typeface="Arial" charset="0"/>
                <a:cs typeface="Arial" charset="0"/>
              </a:defRPr>
            </a:lvl8pPr>
            <a:lvl9pPr marL="3837234" indent="-22572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fld id="{B9C72771-2E7A-094A-9E3F-2BDF4904ED88}" type="slidenum">
              <a:rPr lang="en-US">
                <a:latin typeface="Times New Roman" charset="0"/>
              </a:rPr>
              <a:pPr eaLnBrk="1" hangingPunct="1"/>
              <a:t>5</a:t>
            </a:fld>
            <a:endParaRPr lang="en-US">
              <a:latin typeface="Times New Roman"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33589" indent="-282150" eaLnBrk="0" hangingPunct="0">
              <a:defRPr>
                <a:solidFill>
                  <a:schemeClr val="tx1"/>
                </a:solidFill>
                <a:latin typeface="Verdana" charset="0"/>
                <a:ea typeface="Arial" charset="0"/>
                <a:cs typeface="Arial" charset="0"/>
              </a:defRPr>
            </a:lvl2pPr>
            <a:lvl3pPr marL="1128598" indent="-225720" eaLnBrk="0" hangingPunct="0">
              <a:defRPr>
                <a:solidFill>
                  <a:schemeClr val="tx1"/>
                </a:solidFill>
                <a:latin typeface="Verdana" charset="0"/>
                <a:ea typeface="Arial" charset="0"/>
                <a:cs typeface="Arial" charset="0"/>
              </a:defRPr>
            </a:lvl3pPr>
            <a:lvl4pPr marL="1580037" indent="-225720" eaLnBrk="0" hangingPunct="0">
              <a:defRPr>
                <a:solidFill>
                  <a:schemeClr val="tx1"/>
                </a:solidFill>
                <a:latin typeface="Verdana" charset="0"/>
                <a:ea typeface="Arial" charset="0"/>
                <a:cs typeface="Arial" charset="0"/>
              </a:defRPr>
            </a:lvl4pPr>
            <a:lvl5pPr marL="2031477" indent="-225720" eaLnBrk="0" hangingPunct="0">
              <a:defRPr>
                <a:solidFill>
                  <a:schemeClr val="tx1"/>
                </a:solidFill>
                <a:latin typeface="Verdana" charset="0"/>
                <a:ea typeface="Arial" charset="0"/>
                <a:cs typeface="Arial" charset="0"/>
              </a:defRPr>
            </a:lvl5pPr>
            <a:lvl6pPr marL="2482916" indent="-225720" eaLnBrk="0" fontAlgn="base" hangingPunct="0">
              <a:spcBef>
                <a:spcPct val="0"/>
              </a:spcBef>
              <a:spcAft>
                <a:spcPct val="0"/>
              </a:spcAft>
              <a:defRPr>
                <a:solidFill>
                  <a:schemeClr val="tx1"/>
                </a:solidFill>
                <a:latin typeface="Verdana" charset="0"/>
                <a:ea typeface="Arial" charset="0"/>
                <a:cs typeface="Arial" charset="0"/>
              </a:defRPr>
            </a:lvl6pPr>
            <a:lvl7pPr marL="2934355" indent="-225720" eaLnBrk="0" fontAlgn="base" hangingPunct="0">
              <a:spcBef>
                <a:spcPct val="0"/>
              </a:spcBef>
              <a:spcAft>
                <a:spcPct val="0"/>
              </a:spcAft>
              <a:defRPr>
                <a:solidFill>
                  <a:schemeClr val="tx1"/>
                </a:solidFill>
                <a:latin typeface="Verdana" charset="0"/>
                <a:ea typeface="Arial" charset="0"/>
                <a:cs typeface="Arial" charset="0"/>
              </a:defRPr>
            </a:lvl7pPr>
            <a:lvl8pPr marL="3385795" indent="-225720" eaLnBrk="0" fontAlgn="base" hangingPunct="0">
              <a:spcBef>
                <a:spcPct val="0"/>
              </a:spcBef>
              <a:spcAft>
                <a:spcPct val="0"/>
              </a:spcAft>
              <a:defRPr>
                <a:solidFill>
                  <a:schemeClr val="tx1"/>
                </a:solidFill>
                <a:latin typeface="Verdana" charset="0"/>
                <a:ea typeface="Arial" charset="0"/>
                <a:cs typeface="Arial" charset="0"/>
              </a:defRPr>
            </a:lvl8pPr>
            <a:lvl9pPr marL="3837234" indent="-22572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fld id="{5064354E-E893-C049-A06C-76D55CFF7BC5}" type="slidenum">
              <a:rPr lang="en-US">
                <a:latin typeface="Times New Roman" charset="0"/>
              </a:rPr>
              <a:pPr eaLnBrk="1" hangingPunct="1"/>
              <a:t>6</a:t>
            </a:fld>
            <a:endParaRPr lang="en-US">
              <a:latin typeface="Times New Roman"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33589" indent="-282150" eaLnBrk="0" hangingPunct="0">
              <a:defRPr>
                <a:solidFill>
                  <a:schemeClr val="tx1"/>
                </a:solidFill>
                <a:latin typeface="Verdana" charset="0"/>
                <a:ea typeface="Arial" charset="0"/>
                <a:cs typeface="Arial" charset="0"/>
              </a:defRPr>
            </a:lvl2pPr>
            <a:lvl3pPr marL="1128598" indent="-225720" eaLnBrk="0" hangingPunct="0">
              <a:defRPr>
                <a:solidFill>
                  <a:schemeClr val="tx1"/>
                </a:solidFill>
                <a:latin typeface="Verdana" charset="0"/>
                <a:ea typeface="Arial" charset="0"/>
                <a:cs typeface="Arial" charset="0"/>
              </a:defRPr>
            </a:lvl3pPr>
            <a:lvl4pPr marL="1580037" indent="-225720" eaLnBrk="0" hangingPunct="0">
              <a:defRPr>
                <a:solidFill>
                  <a:schemeClr val="tx1"/>
                </a:solidFill>
                <a:latin typeface="Verdana" charset="0"/>
                <a:ea typeface="Arial" charset="0"/>
                <a:cs typeface="Arial" charset="0"/>
              </a:defRPr>
            </a:lvl4pPr>
            <a:lvl5pPr marL="2031477" indent="-225720" eaLnBrk="0" hangingPunct="0">
              <a:defRPr>
                <a:solidFill>
                  <a:schemeClr val="tx1"/>
                </a:solidFill>
                <a:latin typeface="Verdana" charset="0"/>
                <a:ea typeface="Arial" charset="0"/>
                <a:cs typeface="Arial" charset="0"/>
              </a:defRPr>
            </a:lvl5pPr>
            <a:lvl6pPr marL="2482916" indent="-225720" eaLnBrk="0" fontAlgn="base" hangingPunct="0">
              <a:spcBef>
                <a:spcPct val="0"/>
              </a:spcBef>
              <a:spcAft>
                <a:spcPct val="0"/>
              </a:spcAft>
              <a:defRPr>
                <a:solidFill>
                  <a:schemeClr val="tx1"/>
                </a:solidFill>
                <a:latin typeface="Verdana" charset="0"/>
                <a:ea typeface="Arial" charset="0"/>
                <a:cs typeface="Arial" charset="0"/>
              </a:defRPr>
            </a:lvl6pPr>
            <a:lvl7pPr marL="2934355" indent="-225720" eaLnBrk="0" fontAlgn="base" hangingPunct="0">
              <a:spcBef>
                <a:spcPct val="0"/>
              </a:spcBef>
              <a:spcAft>
                <a:spcPct val="0"/>
              </a:spcAft>
              <a:defRPr>
                <a:solidFill>
                  <a:schemeClr val="tx1"/>
                </a:solidFill>
                <a:latin typeface="Verdana" charset="0"/>
                <a:ea typeface="Arial" charset="0"/>
                <a:cs typeface="Arial" charset="0"/>
              </a:defRPr>
            </a:lvl7pPr>
            <a:lvl8pPr marL="3385795" indent="-225720" eaLnBrk="0" fontAlgn="base" hangingPunct="0">
              <a:spcBef>
                <a:spcPct val="0"/>
              </a:spcBef>
              <a:spcAft>
                <a:spcPct val="0"/>
              </a:spcAft>
              <a:defRPr>
                <a:solidFill>
                  <a:schemeClr val="tx1"/>
                </a:solidFill>
                <a:latin typeface="Verdana" charset="0"/>
                <a:ea typeface="Arial" charset="0"/>
                <a:cs typeface="Arial" charset="0"/>
              </a:defRPr>
            </a:lvl8pPr>
            <a:lvl9pPr marL="3837234" indent="-22572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fld id="{F205DB7E-C950-A041-BB4D-1D5E00BC179D}" type="slidenum">
              <a:rPr lang="en-US">
                <a:latin typeface="Times New Roman" charset="0"/>
              </a:rPr>
              <a:pPr eaLnBrk="1" hangingPunct="1"/>
              <a:t>7</a:t>
            </a:fld>
            <a:endParaRPr lang="en-US">
              <a:latin typeface="Times New Roman"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33589" indent="-282150" eaLnBrk="0" hangingPunct="0">
              <a:defRPr>
                <a:solidFill>
                  <a:schemeClr val="tx1"/>
                </a:solidFill>
                <a:latin typeface="Verdana" charset="0"/>
                <a:ea typeface="Arial" charset="0"/>
                <a:cs typeface="Arial" charset="0"/>
              </a:defRPr>
            </a:lvl2pPr>
            <a:lvl3pPr marL="1128598" indent="-225720" eaLnBrk="0" hangingPunct="0">
              <a:defRPr>
                <a:solidFill>
                  <a:schemeClr val="tx1"/>
                </a:solidFill>
                <a:latin typeface="Verdana" charset="0"/>
                <a:ea typeface="Arial" charset="0"/>
                <a:cs typeface="Arial" charset="0"/>
              </a:defRPr>
            </a:lvl3pPr>
            <a:lvl4pPr marL="1580037" indent="-225720" eaLnBrk="0" hangingPunct="0">
              <a:defRPr>
                <a:solidFill>
                  <a:schemeClr val="tx1"/>
                </a:solidFill>
                <a:latin typeface="Verdana" charset="0"/>
                <a:ea typeface="Arial" charset="0"/>
                <a:cs typeface="Arial" charset="0"/>
              </a:defRPr>
            </a:lvl4pPr>
            <a:lvl5pPr marL="2031477" indent="-225720" eaLnBrk="0" hangingPunct="0">
              <a:defRPr>
                <a:solidFill>
                  <a:schemeClr val="tx1"/>
                </a:solidFill>
                <a:latin typeface="Verdana" charset="0"/>
                <a:ea typeface="Arial" charset="0"/>
                <a:cs typeface="Arial" charset="0"/>
              </a:defRPr>
            </a:lvl5pPr>
            <a:lvl6pPr marL="2482916" indent="-225720" eaLnBrk="0" fontAlgn="base" hangingPunct="0">
              <a:spcBef>
                <a:spcPct val="0"/>
              </a:spcBef>
              <a:spcAft>
                <a:spcPct val="0"/>
              </a:spcAft>
              <a:defRPr>
                <a:solidFill>
                  <a:schemeClr val="tx1"/>
                </a:solidFill>
                <a:latin typeface="Verdana" charset="0"/>
                <a:ea typeface="Arial" charset="0"/>
                <a:cs typeface="Arial" charset="0"/>
              </a:defRPr>
            </a:lvl6pPr>
            <a:lvl7pPr marL="2934355" indent="-225720" eaLnBrk="0" fontAlgn="base" hangingPunct="0">
              <a:spcBef>
                <a:spcPct val="0"/>
              </a:spcBef>
              <a:spcAft>
                <a:spcPct val="0"/>
              </a:spcAft>
              <a:defRPr>
                <a:solidFill>
                  <a:schemeClr val="tx1"/>
                </a:solidFill>
                <a:latin typeface="Verdana" charset="0"/>
                <a:ea typeface="Arial" charset="0"/>
                <a:cs typeface="Arial" charset="0"/>
              </a:defRPr>
            </a:lvl7pPr>
            <a:lvl8pPr marL="3385795" indent="-225720" eaLnBrk="0" fontAlgn="base" hangingPunct="0">
              <a:spcBef>
                <a:spcPct val="0"/>
              </a:spcBef>
              <a:spcAft>
                <a:spcPct val="0"/>
              </a:spcAft>
              <a:defRPr>
                <a:solidFill>
                  <a:schemeClr val="tx1"/>
                </a:solidFill>
                <a:latin typeface="Verdana" charset="0"/>
                <a:ea typeface="Arial" charset="0"/>
                <a:cs typeface="Arial" charset="0"/>
              </a:defRPr>
            </a:lvl8pPr>
            <a:lvl9pPr marL="3837234" indent="-22572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fld id="{D9CFA438-B821-6649-B293-59E6BEC2F4FF}" type="slidenum">
              <a:rPr lang="en-US">
                <a:latin typeface="Times New Roman" charset="0"/>
              </a:rPr>
              <a:pPr eaLnBrk="1" hangingPunct="1"/>
              <a:t>8</a:t>
            </a:fld>
            <a:endParaRPr lang="en-US">
              <a:latin typeface="Times New Roman"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33589" indent="-282150" eaLnBrk="0" hangingPunct="0">
              <a:defRPr>
                <a:solidFill>
                  <a:schemeClr val="tx1"/>
                </a:solidFill>
                <a:latin typeface="Verdana" charset="0"/>
                <a:ea typeface="Arial" charset="0"/>
                <a:cs typeface="Arial" charset="0"/>
              </a:defRPr>
            </a:lvl2pPr>
            <a:lvl3pPr marL="1128598" indent="-225720" eaLnBrk="0" hangingPunct="0">
              <a:defRPr>
                <a:solidFill>
                  <a:schemeClr val="tx1"/>
                </a:solidFill>
                <a:latin typeface="Verdana" charset="0"/>
                <a:ea typeface="Arial" charset="0"/>
                <a:cs typeface="Arial" charset="0"/>
              </a:defRPr>
            </a:lvl3pPr>
            <a:lvl4pPr marL="1580037" indent="-225720" eaLnBrk="0" hangingPunct="0">
              <a:defRPr>
                <a:solidFill>
                  <a:schemeClr val="tx1"/>
                </a:solidFill>
                <a:latin typeface="Verdana" charset="0"/>
                <a:ea typeface="Arial" charset="0"/>
                <a:cs typeface="Arial" charset="0"/>
              </a:defRPr>
            </a:lvl4pPr>
            <a:lvl5pPr marL="2031477" indent="-225720" eaLnBrk="0" hangingPunct="0">
              <a:defRPr>
                <a:solidFill>
                  <a:schemeClr val="tx1"/>
                </a:solidFill>
                <a:latin typeface="Verdana" charset="0"/>
                <a:ea typeface="Arial" charset="0"/>
                <a:cs typeface="Arial" charset="0"/>
              </a:defRPr>
            </a:lvl5pPr>
            <a:lvl6pPr marL="2482916" indent="-225720" eaLnBrk="0" fontAlgn="base" hangingPunct="0">
              <a:spcBef>
                <a:spcPct val="0"/>
              </a:spcBef>
              <a:spcAft>
                <a:spcPct val="0"/>
              </a:spcAft>
              <a:defRPr>
                <a:solidFill>
                  <a:schemeClr val="tx1"/>
                </a:solidFill>
                <a:latin typeface="Verdana" charset="0"/>
                <a:ea typeface="Arial" charset="0"/>
                <a:cs typeface="Arial" charset="0"/>
              </a:defRPr>
            </a:lvl6pPr>
            <a:lvl7pPr marL="2934355" indent="-225720" eaLnBrk="0" fontAlgn="base" hangingPunct="0">
              <a:spcBef>
                <a:spcPct val="0"/>
              </a:spcBef>
              <a:spcAft>
                <a:spcPct val="0"/>
              </a:spcAft>
              <a:defRPr>
                <a:solidFill>
                  <a:schemeClr val="tx1"/>
                </a:solidFill>
                <a:latin typeface="Verdana" charset="0"/>
                <a:ea typeface="Arial" charset="0"/>
                <a:cs typeface="Arial" charset="0"/>
              </a:defRPr>
            </a:lvl7pPr>
            <a:lvl8pPr marL="3385795" indent="-225720" eaLnBrk="0" fontAlgn="base" hangingPunct="0">
              <a:spcBef>
                <a:spcPct val="0"/>
              </a:spcBef>
              <a:spcAft>
                <a:spcPct val="0"/>
              </a:spcAft>
              <a:defRPr>
                <a:solidFill>
                  <a:schemeClr val="tx1"/>
                </a:solidFill>
                <a:latin typeface="Verdana" charset="0"/>
                <a:ea typeface="Arial" charset="0"/>
                <a:cs typeface="Arial" charset="0"/>
              </a:defRPr>
            </a:lvl8pPr>
            <a:lvl9pPr marL="3837234" indent="-22572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fld id="{A81D2A29-F5B4-1542-8399-88FCD2FB978E}" type="slidenum">
              <a:rPr lang="en-US">
                <a:latin typeface="Times New Roman" charset="0"/>
              </a:rPr>
              <a:pPr eaLnBrk="1" hangingPunct="1"/>
              <a:t>9</a:t>
            </a:fld>
            <a:endParaRPr lang="en-US">
              <a:latin typeface="Times New Roman"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F58AA058-97BB-4E43-8E00-DE4A4E1DDEB2}" type="slidenum">
              <a:rPr lang="en-US" smtClean="0"/>
              <a:pPr/>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transition spd="med">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1CBA7850-54B6-524A-96F1-9A2DD1FB39BF}" type="slidenum">
              <a:rPr lang="en-US" smtClean="0"/>
              <a:pPr/>
              <a:t>‹#›</a:t>
            </a:fld>
            <a:endParaRPr lang="en-US"/>
          </a:p>
        </p:txBody>
      </p:sp>
    </p:spTree>
  </p:cSld>
  <p:clrMapOvr>
    <a:masterClrMapping/>
  </p:clrMapOvr>
  <p:transition spd="med">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A2CBED85-110A-6A4F-A459-5C346150C2AA}" type="slidenum">
              <a:rPr lang="en-US" smtClean="0"/>
              <a:pPr/>
              <a:t>‹#›</a:t>
            </a:fld>
            <a:endParaRPr lang="en-US"/>
          </a:p>
        </p:txBody>
      </p:sp>
    </p:spTree>
  </p:cSld>
  <p:clrMapOvr>
    <a:masterClrMapping/>
  </p:clrMapOvr>
  <p:transition spd="med">
    <p:wheel spokes="8"/>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pPr>
              <a:defRPr/>
            </a:pPr>
            <a:endParaRPr lang="en-US"/>
          </a:p>
        </p:txBody>
      </p:sp>
      <p:sp>
        <p:nvSpPr>
          <p:cNvPr id="6" name="Footer Placeholder 5"/>
          <p:cNvSpPr>
            <a:spLocks noGrp="1"/>
          </p:cNvSpPr>
          <p:nvPr>
            <p:ph type="ftr" sz="quarter" idx="11"/>
          </p:nvPr>
        </p:nvSpPr>
        <p:spPr>
          <a:xfrm>
            <a:off x="5867399" y="6288741"/>
            <a:ext cx="2675965" cy="365125"/>
          </a:xfrm>
        </p:spPr>
        <p:txBody>
          <a:bodyPr/>
          <a:lstStyle/>
          <a:p>
            <a:pPr>
              <a:defRPr/>
            </a:pPr>
            <a:endParaRPr lang="en-US"/>
          </a:p>
        </p:txBody>
      </p:sp>
      <p:sp>
        <p:nvSpPr>
          <p:cNvPr id="7" name="Slide Number Placeholder 6"/>
          <p:cNvSpPr>
            <a:spLocks noGrp="1"/>
          </p:cNvSpPr>
          <p:nvPr>
            <p:ph type="sldNum" sz="quarter" idx="12"/>
          </p:nvPr>
        </p:nvSpPr>
        <p:spPr/>
        <p:txBody>
          <a:bodyPr/>
          <a:lstStyle/>
          <a:p>
            <a:fld id="{DD7B7094-9649-664C-B658-F9BB4B494917}" type="slidenum">
              <a:rPr lang="en-US" smtClean="0"/>
              <a:pPr/>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transition spd="med">
    <p:wheel spokes="8"/>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pPr>
              <a:defRPr/>
            </a:pPr>
            <a:endParaRPr lang="en-US"/>
          </a:p>
        </p:txBody>
      </p:sp>
      <p:sp>
        <p:nvSpPr>
          <p:cNvPr id="6" name="Footer Placeholder 5"/>
          <p:cNvSpPr>
            <a:spLocks noGrp="1"/>
          </p:cNvSpPr>
          <p:nvPr>
            <p:ph type="ftr" sz="quarter" idx="11"/>
          </p:nvPr>
        </p:nvSpPr>
        <p:spPr>
          <a:xfrm>
            <a:off x="3325813" y="6288741"/>
            <a:ext cx="5217551" cy="365125"/>
          </a:xfrm>
        </p:spPr>
        <p:txBody>
          <a:bodyPr/>
          <a:lstStyle/>
          <a:p>
            <a:pPr>
              <a:defRPr/>
            </a:pPr>
            <a:endParaRPr lang="en-US"/>
          </a:p>
        </p:txBody>
      </p:sp>
      <p:sp>
        <p:nvSpPr>
          <p:cNvPr id="7" name="Slide Number Placeholder 6"/>
          <p:cNvSpPr>
            <a:spLocks noGrp="1"/>
          </p:cNvSpPr>
          <p:nvPr>
            <p:ph type="sldNum" sz="quarter" idx="12"/>
          </p:nvPr>
        </p:nvSpPr>
        <p:spPr/>
        <p:txBody>
          <a:bodyPr/>
          <a:lstStyle/>
          <a:p>
            <a:fld id="{0451B041-D953-AF44-8BC0-230B189C320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pPr>
              <a:defRPr/>
            </a:pPr>
            <a:endParaRPr lang="en-US"/>
          </a:p>
        </p:txBody>
      </p:sp>
      <p:sp>
        <p:nvSpPr>
          <p:cNvPr id="6" name="Footer Placeholder 5"/>
          <p:cNvSpPr>
            <a:spLocks noGrp="1"/>
          </p:cNvSpPr>
          <p:nvPr>
            <p:ph type="ftr" sz="quarter" idx="11"/>
          </p:nvPr>
        </p:nvSpPr>
        <p:spPr>
          <a:xfrm>
            <a:off x="3325813" y="6288741"/>
            <a:ext cx="5217551" cy="365125"/>
          </a:xfrm>
        </p:spPr>
        <p:txBody>
          <a:bodyPr/>
          <a:lstStyle/>
          <a:p>
            <a:pPr>
              <a:defRPr/>
            </a:pPr>
            <a:endParaRPr lang="en-US"/>
          </a:p>
        </p:txBody>
      </p:sp>
      <p:sp>
        <p:nvSpPr>
          <p:cNvPr id="7" name="Slide Number Placeholder 6"/>
          <p:cNvSpPr>
            <a:spLocks noGrp="1"/>
          </p:cNvSpPr>
          <p:nvPr>
            <p:ph type="sldNum" sz="quarter" idx="12"/>
          </p:nvPr>
        </p:nvSpPr>
        <p:spPr/>
        <p:txBody>
          <a:bodyPr/>
          <a:lstStyle/>
          <a:p>
            <a:fld id="{0451B041-D953-AF44-8BC0-230B189C320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7AB3BABF-03AA-4541-898F-268B15B62399}" type="slidenum">
              <a:rPr lang="en-US" smtClean="0"/>
              <a:pPr/>
              <a:t>‹#›</a:t>
            </a:fld>
            <a:endParaRPr lang="en-US"/>
          </a:p>
        </p:txBody>
      </p:sp>
    </p:spTree>
  </p:cSld>
  <p:clrMapOvr>
    <a:masterClrMapping/>
  </p:clrMapOvr>
  <p:transition spd="med">
    <p:wheel spokes="8"/>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81111A46-E0A8-D649-B446-9461DA86B035}" type="slidenum">
              <a:rPr lang="en-US" smtClean="0"/>
              <a:pPr/>
              <a:t>‹#›</a:t>
            </a:fld>
            <a:endParaRPr lang="en-US"/>
          </a:p>
        </p:txBody>
      </p:sp>
    </p:spTree>
  </p:cSld>
  <p:clrMapOvr>
    <a:masterClrMapping/>
  </p:clrMapOvr>
  <p:transition spd="med">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B282E2E1-6086-0F4C-9C01-D9742864D086}" type="slidenum">
              <a:rPr lang="en-US" smtClean="0"/>
              <a:pPr/>
              <a:t>‹#›</a:t>
            </a:fld>
            <a:endParaRPr lang="en-US"/>
          </a:p>
        </p:txBody>
      </p:sp>
    </p:spTree>
  </p:cSld>
  <p:clrMapOvr>
    <a:masterClrMapping/>
  </p:clrMapOvr>
  <p:transition spd="med">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5CDF6A3F-9F87-7941-B2B7-4AFAF90A2298}" type="slidenum">
              <a:rPr lang="en-US" smtClean="0"/>
              <a:pPr/>
              <a:t>‹#›</a:t>
            </a:fld>
            <a:endParaRPr lang="en-US"/>
          </a:p>
        </p:txBody>
      </p:sp>
    </p:spTree>
  </p:cSld>
  <p:clrMapOvr>
    <a:masterClrMapping/>
  </p:clrMapOvr>
  <p:transition spd="med">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AD482AC5-33BF-B04C-9562-AB6B53421FD5}" type="slidenum">
              <a:rPr lang="en-US" smtClean="0"/>
              <a:pPr/>
              <a:t>‹#›</a:t>
            </a:fld>
            <a:endParaRPr lang="en-US"/>
          </a:p>
        </p:txBody>
      </p:sp>
    </p:spTree>
  </p:cSld>
  <p:clrMapOvr>
    <a:masterClrMapping/>
  </p:clrMapOvr>
  <p:transition spd="med">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C6517292-9B61-A04F-A79E-FF432E15D6DE}" type="slidenum">
              <a:rPr lang="en-US" smtClean="0"/>
              <a:pPr/>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0451B041-D953-AF44-8BC0-230B189C3206}" type="slidenum">
              <a:rPr lang="en-US" smtClean="0"/>
              <a:pPr/>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0451B041-D953-AF44-8BC0-230B189C3206}" type="slidenum">
              <a:rPr lang="en-US" smtClean="0"/>
              <a:pPr/>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0451B041-D953-AF44-8BC0-230B189C3206}" type="slidenum">
              <a:rPr lang="en-US" smtClean="0"/>
              <a:pPr/>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044E94F8-0117-9D4C-B347-62775D909353}" type="slidenum">
              <a:rPr lang="en-US" smtClean="0"/>
              <a:pPr/>
              <a:t>‹#›</a:t>
            </a:fld>
            <a:endParaRPr lang="en-US"/>
          </a:p>
        </p:txBody>
      </p:sp>
    </p:spTree>
  </p:cSld>
  <p:clrMapOvr>
    <a:masterClrMapping/>
  </p:clrMapOvr>
  <p:transition spd="med">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pPr>
              <a:defRPr/>
            </a:pPr>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pPr>
              <a:defRPr/>
            </a:pPr>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0451B041-D953-AF44-8BC0-230B189C32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ransition spd="med">
    <p:wheel spokes="8"/>
  </p:transition>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9.png"/><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0.emf"/><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600200" y="2057400"/>
            <a:ext cx="6762749" cy="1470025"/>
          </a:xfrm>
        </p:spPr>
        <p:txBody>
          <a:bodyPr/>
          <a:lstStyle/>
          <a:p>
            <a:pPr eaLnBrk="1" hangingPunct="1"/>
            <a:r>
              <a:rPr lang="en-US" sz="3600" dirty="0">
                <a:latin typeface="Arial" charset="0"/>
                <a:cs typeface="Arial" charset="0"/>
              </a:rPr>
              <a:t>Cultural Competence and Diversity: Executive Briefing</a:t>
            </a:r>
          </a:p>
        </p:txBody>
      </p:sp>
      <p:sp>
        <p:nvSpPr>
          <p:cNvPr id="5123" name="Rectangle 3"/>
          <p:cNvSpPr>
            <a:spLocks noGrp="1" noChangeArrowheads="1"/>
          </p:cNvSpPr>
          <p:nvPr>
            <p:ph type="subTitle" idx="1"/>
          </p:nvPr>
        </p:nvSpPr>
        <p:spPr>
          <a:xfrm>
            <a:off x="1295400" y="3640138"/>
            <a:ext cx="6400800" cy="3217862"/>
          </a:xfrm>
        </p:spPr>
        <p:txBody>
          <a:bodyPr/>
          <a:lstStyle/>
          <a:p>
            <a:pPr eaLnBrk="1" hangingPunct="1">
              <a:lnSpc>
                <a:spcPct val="90000"/>
              </a:lnSpc>
              <a:buFont typeface="Wingdings" charset="0"/>
              <a:buNone/>
            </a:pPr>
            <a:r>
              <a:rPr lang="en-US" sz="2100" dirty="0">
                <a:latin typeface="Verdana" charset="0"/>
                <a:cs typeface="Arial" charset="0"/>
              </a:rPr>
              <a:t>          Harold Gates MSSW, CISW, HS-BCP</a:t>
            </a:r>
          </a:p>
          <a:p>
            <a:pPr eaLnBrk="1" hangingPunct="1">
              <a:lnSpc>
                <a:spcPct val="90000"/>
              </a:lnSpc>
              <a:buFont typeface="Wingdings" charset="0"/>
              <a:buNone/>
            </a:pPr>
            <a:r>
              <a:rPr lang="en-US" sz="2100" dirty="0">
                <a:latin typeface="Verdana" charset="0"/>
                <a:cs typeface="Arial" charset="0"/>
              </a:rPr>
              <a:t>Midwest Center for Cultural Competence, LLC</a:t>
            </a:r>
          </a:p>
          <a:p>
            <a:pPr eaLnBrk="1" hangingPunct="1">
              <a:lnSpc>
                <a:spcPct val="90000"/>
              </a:lnSpc>
              <a:buFont typeface="Wingdings" charset="0"/>
              <a:buNone/>
            </a:pPr>
            <a:r>
              <a:rPr lang="en-US" sz="2100" dirty="0">
                <a:latin typeface="Verdana" charset="0"/>
                <a:cs typeface="Arial" charset="0"/>
              </a:rPr>
              <a:t>           haroldgates@charter.net </a:t>
            </a:r>
          </a:p>
          <a:p>
            <a:pPr eaLnBrk="1" hangingPunct="1">
              <a:lnSpc>
                <a:spcPct val="90000"/>
              </a:lnSpc>
              <a:buFont typeface="Wingdings" charset="0"/>
              <a:buNone/>
            </a:pPr>
            <a:endParaRPr lang="en-US" sz="2100" dirty="0">
              <a:latin typeface="Verdana" charset="0"/>
              <a:cs typeface="Arial" charset="0"/>
            </a:endParaRPr>
          </a:p>
          <a:p>
            <a:pPr eaLnBrk="1" hangingPunct="1">
              <a:lnSpc>
                <a:spcPct val="90000"/>
              </a:lnSpc>
              <a:buFont typeface="Wingdings" charset="0"/>
              <a:buNone/>
            </a:pPr>
            <a:r>
              <a:rPr lang="en-US" sz="2100" dirty="0">
                <a:latin typeface="Verdana" charset="0"/>
                <a:cs typeface="Arial" charset="0"/>
              </a:rPr>
              <a:t>      Wisconsin  State Council on Alcohol and Other Drug Abuse (SCAODA)</a:t>
            </a:r>
          </a:p>
          <a:p>
            <a:pPr eaLnBrk="1" hangingPunct="1">
              <a:lnSpc>
                <a:spcPct val="90000"/>
              </a:lnSpc>
              <a:buFont typeface="Wingdings" charset="0"/>
              <a:buNone/>
            </a:pPr>
            <a:r>
              <a:rPr lang="en-US" sz="2100" dirty="0">
                <a:latin typeface="Verdana" charset="0"/>
                <a:cs typeface="Arial" charset="0"/>
              </a:rPr>
              <a:t>         Madison, WI-March 3, 2017                                      </a:t>
            </a:r>
          </a:p>
          <a:p>
            <a:pPr eaLnBrk="1" hangingPunct="1">
              <a:lnSpc>
                <a:spcPct val="90000"/>
              </a:lnSpc>
              <a:buFont typeface="Wingdings" charset="0"/>
              <a:buNone/>
            </a:pPr>
            <a:r>
              <a:rPr lang="en-US" sz="2100" dirty="0">
                <a:latin typeface="Verdana" charset="0"/>
                <a:cs typeface="Arial" charset="0"/>
              </a:rPr>
              <a:t>    </a:t>
            </a:r>
          </a:p>
        </p:txBody>
      </p:sp>
    </p:spTree>
  </p:cSld>
  <p:clrMapOvr>
    <a:masterClrMapping/>
  </p:clrMapOvr>
  <p:transition spd="med">
    <p:wheel spokes="8"/>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atin typeface="Arial" charset="0"/>
                <a:cs typeface="Arial" charset="0"/>
              </a:rPr>
              <a:t>Similarities and Differences</a:t>
            </a:r>
          </a:p>
        </p:txBody>
      </p:sp>
      <p:sp>
        <p:nvSpPr>
          <p:cNvPr id="12291" name="Rectangle 3"/>
          <p:cNvSpPr>
            <a:spLocks noGrp="1" noChangeArrowheads="1"/>
          </p:cNvSpPr>
          <p:nvPr>
            <p:ph idx="1"/>
          </p:nvPr>
        </p:nvSpPr>
        <p:spPr/>
        <p:txBody>
          <a:bodyPr/>
          <a:lstStyle/>
          <a:p>
            <a:pPr eaLnBrk="1" hangingPunct="1">
              <a:lnSpc>
                <a:spcPct val="90000"/>
              </a:lnSpc>
            </a:pPr>
            <a:r>
              <a:rPr lang="en-US" sz="2400">
                <a:latin typeface="Verdana" charset="0"/>
                <a:cs typeface="Arial" charset="0"/>
              </a:rPr>
              <a:t>Because of their culture, people often make assumptions about others in order to understand whom we are dealing with.</a:t>
            </a:r>
          </a:p>
          <a:p>
            <a:pPr eaLnBrk="1" hangingPunct="1">
              <a:lnSpc>
                <a:spcPct val="90000"/>
              </a:lnSpc>
            </a:pPr>
            <a:r>
              <a:rPr lang="en-US" sz="2400">
                <a:latin typeface="Verdana" charset="0"/>
                <a:cs typeface="Arial" charset="0"/>
              </a:rPr>
              <a:t>This defining of others is rooted in needs for control in our lives.</a:t>
            </a:r>
          </a:p>
          <a:p>
            <a:pPr eaLnBrk="1" hangingPunct="1">
              <a:lnSpc>
                <a:spcPct val="90000"/>
              </a:lnSpc>
            </a:pPr>
            <a:r>
              <a:rPr lang="en-US" sz="2400">
                <a:latin typeface="Verdana" charset="0"/>
                <a:cs typeface="Arial" charset="0"/>
              </a:rPr>
              <a:t>Relationship building is the key to cultural competence!</a:t>
            </a:r>
          </a:p>
          <a:p>
            <a:pPr eaLnBrk="1" hangingPunct="1">
              <a:lnSpc>
                <a:spcPct val="90000"/>
              </a:lnSpc>
              <a:buFont typeface="Wingdings" charset="0"/>
              <a:buNone/>
            </a:pPr>
            <a:endParaRPr lang="en-US" sz="2400">
              <a:latin typeface="Verdana" charset="0"/>
              <a:cs typeface="Arial" charset="0"/>
            </a:endParaRPr>
          </a:p>
        </p:txBody>
      </p:sp>
    </p:spTree>
  </p:cSld>
  <p:clrMapOvr>
    <a:masterClrMapping/>
  </p:clrMapOvr>
  <p:transition spd="med">
    <p:wheel spokes="8"/>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26"/>
          <p:cNvSpPr>
            <a:spLocks noGrp="1" noChangeArrowheads="1"/>
          </p:cNvSpPr>
          <p:nvPr>
            <p:ph type="title"/>
          </p:nvPr>
        </p:nvSpPr>
        <p:spPr/>
        <p:txBody>
          <a:bodyPr/>
          <a:lstStyle/>
          <a:p>
            <a:pPr eaLnBrk="1" hangingPunct="1"/>
            <a:r>
              <a:rPr lang="en-US">
                <a:latin typeface="Arial" charset="0"/>
                <a:cs typeface="Arial" charset="0"/>
              </a:rPr>
              <a:t>Culture: What is It?</a:t>
            </a:r>
          </a:p>
        </p:txBody>
      </p:sp>
      <p:sp>
        <p:nvSpPr>
          <p:cNvPr id="13315" name="Rectangle 1027"/>
          <p:cNvSpPr>
            <a:spLocks noGrp="1" noChangeArrowheads="1"/>
          </p:cNvSpPr>
          <p:nvPr>
            <p:ph idx="1"/>
          </p:nvPr>
        </p:nvSpPr>
        <p:spPr>
          <a:xfrm>
            <a:off x="779463" y="1828800"/>
            <a:ext cx="7583487" cy="4648200"/>
          </a:xfrm>
        </p:spPr>
        <p:txBody>
          <a:bodyPr>
            <a:normAutofit/>
          </a:bodyPr>
          <a:lstStyle/>
          <a:p>
            <a:pPr eaLnBrk="1" hangingPunct="1">
              <a:lnSpc>
                <a:spcPct val="90000"/>
              </a:lnSpc>
            </a:pPr>
            <a:r>
              <a:rPr lang="ja-JP" altLang="en-US" sz="2000" dirty="0">
                <a:latin typeface="Verdana" charset="0"/>
                <a:cs typeface="Arial" charset="0"/>
              </a:rPr>
              <a:t>“</a:t>
            </a:r>
            <a:r>
              <a:rPr lang="en-US" sz="2000" dirty="0">
                <a:latin typeface="Verdana" charset="0"/>
                <a:cs typeface="Arial" charset="0"/>
              </a:rPr>
              <a:t>Culture is the sum total of life patterns passed on from generation to generation within a group of people and includes institutions, language, religious ideals, habits of thinking, artistic expressions, and patterns of social and interpersonal relationships.</a:t>
            </a:r>
            <a:r>
              <a:rPr lang="ja-JP" altLang="en-US" sz="2000" dirty="0">
                <a:latin typeface="Verdana" charset="0"/>
                <a:cs typeface="Arial" charset="0"/>
              </a:rPr>
              <a:t>”</a:t>
            </a:r>
            <a:r>
              <a:rPr lang="en-US" sz="2000" dirty="0">
                <a:latin typeface="Verdana" charset="0"/>
                <a:cs typeface="Arial" charset="0"/>
              </a:rPr>
              <a:t>   (</a:t>
            </a:r>
            <a:r>
              <a:rPr lang="en-US" sz="2000" i="1" dirty="0">
                <a:latin typeface="Verdana" charset="0"/>
                <a:cs typeface="Arial" charset="0"/>
              </a:rPr>
              <a:t>Hodge, </a:t>
            </a:r>
            <a:r>
              <a:rPr lang="en-US" sz="2000" i="1" dirty="0" err="1">
                <a:latin typeface="Verdana" charset="0"/>
                <a:cs typeface="Arial" charset="0"/>
              </a:rPr>
              <a:t>Struckman</a:t>
            </a:r>
            <a:r>
              <a:rPr lang="en-US" sz="2000" i="1" dirty="0">
                <a:latin typeface="Verdana" charset="0"/>
                <a:cs typeface="Arial" charset="0"/>
              </a:rPr>
              <a:t>, and </a:t>
            </a:r>
            <a:r>
              <a:rPr lang="en-US" sz="2000" i="1" dirty="0" err="1">
                <a:latin typeface="Verdana" charset="0"/>
                <a:cs typeface="Arial" charset="0"/>
              </a:rPr>
              <a:t>Trost</a:t>
            </a:r>
            <a:r>
              <a:rPr lang="en-US" sz="2000" i="1" dirty="0">
                <a:latin typeface="Verdana" charset="0"/>
                <a:cs typeface="Arial" charset="0"/>
              </a:rPr>
              <a:t>, 1975)</a:t>
            </a:r>
          </a:p>
          <a:p>
            <a:pPr eaLnBrk="1" hangingPunct="1">
              <a:lnSpc>
                <a:spcPct val="90000"/>
              </a:lnSpc>
            </a:pPr>
            <a:r>
              <a:rPr lang="ja-JP" altLang="en-US" sz="2000" dirty="0">
                <a:latin typeface="Verdana" charset="0"/>
                <a:cs typeface="Arial" charset="0"/>
              </a:rPr>
              <a:t>“</a:t>
            </a:r>
            <a:r>
              <a:rPr lang="en-US" sz="2000" dirty="0">
                <a:latin typeface="Verdana" charset="0"/>
                <a:cs typeface="Arial" charset="0"/>
              </a:rPr>
              <a:t>Culture is man</a:t>
            </a:r>
            <a:r>
              <a:rPr lang="ja-JP" altLang="en-US" sz="2000" dirty="0">
                <a:latin typeface="Verdana" charset="0"/>
                <a:cs typeface="Arial" charset="0"/>
              </a:rPr>
              <a:t>’</a:t>
            </a:r>
            <a:r>
              <a:rPr lang="en-US" sz="2000" dirty="0">
                <a:latin typeface="Verdana" charset="0"/>
                <a:cs typeface="Arial" charset="0"/>
              </a:rPr>
              <a:t>s medium; there is not one aspect of human life that is not touched and altered by culture. This means personality, how people express themselves, the way they think, how they move, how problems are solved, how their cities are planned and laid out, how transportation systems function and are organized, as well as how economic and government systems are put together and function.</a:t>
            </a:r>
            <a:r>
              <a:rPr lang="ja-JP" altLang="en-US" sz="2000" dirty="0">
                <a:latin typeface="Verdana" charset="0"/>
                <a:cs typeface="Arial" charset="0"/>
              </a:rPr>
              <a:t>”</a:t>
            </a:r>
            <a:r>
              <a:rPr lang="en-US" sz="2000" dirty="0">
                <a:latin typeface="Verdana" charset="0"/>
                <a:cs typeface="Arial" charset="0"/>
              </a:rPr>
              <a:t>    (</a:t>
            </a:r>
            <a:r>
              <a:rPr lang="en-US" sz="2000" i="1" dirty="0">
                <a:latin typeface="Verdana" charset="0"/>
                <a:cs typeface="Arial" charset="0"/>
              </a:rPr>
              <a:t>Edward Hall, 1976)</a:t>
            </a:r>
            <a:endParaRPr lang="en-US" sz="2000" dirty="0">
              <a:latin typeface="Verdana" charset="0"/>
              <a:cs typeface="Arial" charset="0"/>
            </a:endParaRPr>
          </a:p>
          <a:p>
            <a:pPr eaLnBrk="1" hangingPunct="1">
              <a:lnSpc>
                <a:spcPct val="90000"/>
              </a:lnSpc>
            </a:pPr>
            <a:endParaRPr lang="en-US" sz="2000" dirty="0">
              <a:latin typeface="Verdana" charset="0"/>
              <a:cs typeface="Arial" charset="0"/>
            </a:endParaRPr>
          </a:p>
        </p:txBody>
      </p:sp>
    </p:spTree>
  </p:cSld>
  <p:clrMapOvr>
    <a:masterClrMapping/>
  </p:clrMapOvr>
  <p:transition spd="med">
    <p:wheel spokes="8"/>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atin typeface="Arial" charset="0"/>
                <a:cs typeface="Arial" charset="0"/>
              </a:rPr>
              <a:t>Culture</a:t>
            </a:r>
          </a:p>
        </p:txBody>
      </p:sp>
      <p:sp>
        <p:nvSpPr>
          <p:cNvPr id="14339" name="Rectangle 3"/>
          <p:cNvSpPr>
            <a:spLocks noGrp="1" noChangeArrowheads="1"/>
          </p:cNvSpPr>
          <p:nvPr>
            <p:ph idx="1"/>
          </p:nvPr>
        </p:nvSpPr>
        <p:spPr>
          <a:xfrm>
            <a:off x="779463" y="1828800"/>
            <a:ext cx="7583487" cy="4648200"/>
          </a:xfrm>
        </p:spPr>
        <p:txBody>
          <a:bodyPr>
            <a:normAutofit fontScale="92500"/>
          </a:bodyPr>
          <a:lstStyle/>
          <a:p>
            <a:pPr eaLnBrk="1" hangingPunct="1"/>
            <a:r>
              <a:rPr lang="en-US" sz="2400" dirty="0">
                <a:latin typeface="Verdana" charset="0"/>
                <a:cs typeface="Arial" charset="0"/>
              </a:rPr>
              <a:t>Everyone has culture</a:t>
            </a:r>
          </a:p>
          <a:p>
            <a:pPr eaLnBrk="1" hangingPunct="1"/>
            <a:r>
              <a:rPr lang="en-US" sz="2400" dirty="0">
                <a:latin typeface="Verdana" charset="0"/>
                <a:cs typeface="Arial" charset="0"/>
              </a:rPr>
              <a:t>Culture is learned and shared, and always subject to change.</a:t>
            </a:r>
          </a:p>
          <a:p>
            <a:pPr eaLnBrk="1" hangingPunct="1"/>
            <a:r>
              <a:rPr lang="en-US" sz="2400" dirty="0">
                <a:latin typeface="Verdana" charset="0"/>
                <a:cs typeface="Arial" charset="0"/>
              </a:rPr>
              <a:t>Culture is localized, created through discrete interactions among specific people.</a:t>
            </a:r>
          </a:p>
          <a:p>
            <a:pPr eaLnBrk="1" hangingPunct="1"/>
            <a:r>
              <a:rPr lang="en-US" sz="2400" dirty="0">
                <a:latin typeface="Verdana" charset="0"/>
                <a:cs typeface="Arial" charset="0"/>
              </a:rPr>
              <a:t>Culture is evaluative: values are embedded in behaviors and choices </a:t>
            </a:r>
          </a:p>
          <a:p>
            <a:pPr eaLnBrk="1" hangingPunct="1"/>
            <a:r>
              <a:rPr lang="en-US" sz="2400" dirty="0">
                <a:latin typeface="Verdana" charset="0"/>
                <a:cs typeface="Arial" charset="0"/>
              </a:rPr>
              <a:t>People often belong to many subcultures at once.</a:t>
            </a:r>
          </a:p>
          <a:p>
            <a:pPr eaLnBrk="1" hangingPunct="1"/>
            <a:r>
              <a:rPr lang="en-US" sz="2400" dirty="0">
                <a:latin typeface="Verdana" charset="0"/>
                <a:cs typeface="Arial" charset="0"/>
              </a:rPr>
              <a:t>Underlying cultural values change slowly</a:t>
            </a:r>
          </a:p>
        </p:txBody>
      </p:sp>
    </p:spTree>
  </p:cSld>
  <p:clrMapOvr>
    <a:masterClrMapping/>
  </p:clrMapOvr>
  <p:transition spd="med">
    <p:wheel spokes="8"/>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dirty="0">
                <a:latin typeface="Arial" charset="0"/>
                <a:cs typeface="Arial" charset="0"/>
              </a:rPr>
              <a:t>Culture: Iceberg Theory</a:t>
            </a:r>
          </a:p>
        </p:txBody>
      </p:sp>
      <p:sp>
        <p:nvSpPr>
          <p:cNvPr id="15363" name="Rectangle 3"/>
          <p:cNvSpPr>
            <a:spLocks noGrp="1" noChangeArrowheads="1"/>
          </p:cNvSpPr>
          <p:nvPr>
            <p:ph idx="1"/>
          </p:nvPr>
        </p:nvSpPr>
        <p:spPr>
          <a:xfrm>
            <a:off x="838200" y="1676400"/>
            <a:ext cx="3505200" cy="4114800"/>
          </a:xfrm>
        </p:spPr>
        <p:txBody>
          <a:bodyPr>
            <a:noAutofit/>
          </a:bodyPr>
          <a:lstStyle/>
          <a:p>
            <a:pPr eaLnBrk="1" hangingPunct="1">
              <a:lnSpc>
                <a:spcPct val="50000"/>
              </a:lnSpc>
              <a:buFont typeface="Wingdings" charset="0"/>
              <a:buNone/>
            </a:pPr>
            <a:r>
              <a:rPr lang="en-US" sz="2000" u="sng" dirty="0">
                <a:latin typeface="Verdana" charset="0"/>
                <a:cs typeface="Arial" charset="0"/>
              </a:rPr>
              <a:t>More Visible Features</a:t>
            </a:r>
          </a:p>
          <a:p>
            <a:pPr eaLnBrk="1" hangingPunct="1">
              <a:lnSpc>
                <a:spcPct val="50000"/>
              </a:lnSpc>
            </a:pPr>
            <a:r>
              <a:rPr lang="en-US" sz="2000" dirty="0">
                <a:latin typeface="Verdana" charset="0"/>
                <a:cs typeface="Arial" charset="0"/>
              </a:rPr>
              <a:t>Clothing</a:t>
            </a:r>
          </a:p>
          <a:p>
            <a:pPr eaLnBrk="1" hangingPunct="1">
              <a:lnSpc>
                <a:spcPct val="50000"/>
              </a:lnSpc>
            </a:pPr>
            <a:r>
              <a:rPr lang="en-US" sz="2000" dirty="0">
                <a:latin typeface="Verdana" charset="0"/>
                <a:cs typeface="Arial" charset="0"/>
              </a:rPr>
              <a:t>Food</a:t>
            </a:r>
          </a:p>
          <a:p>
            <a:pPr eaLnBrk="1" hangingPunct="1">
              <a:lnSpc>
                <a:spcPct val="50000"/>
              </a:lnSpc>
            </a:pPr>
            <a:r>
              <a:rPr lang="en-US" sz="2000" dirty="0">
                <a:latin typeface="Verdana" charset="0"/>
                <a:cs typeface="Arial" charset="0"/>
              </a:rPr>
              <a:t>Language</a:t>
            </a:r>
          </a:p>
          <a:p>
            <a:pPr eaLnBrk="1" hangingPunct="1">
              <a:lnSpc>
                <a:spcPct val="50000"/>
              </a:lnSpc>
            </a:pPr>
            <a:endParaRPr lang="en-US" sz="2000" dirty="0">
              <a:latin typeface="Verdana" charset="0"/>
              <a:cs typeface="Arial" charset="0"/>
            </a:endParaRPr>
          </a:p>
          <a:p>
            <a:pPr eaLnBrk="1" hangingPunct="1">
              <a:lnSpc>
                <a:spcPct val="50000"/>
              </a:lnSpc>
              <a:buFont typeface="Wingdings" charset="0"/>
              <a:buNone/>
            </a:pPr>
            <a:r>
              <a:rPr lang="en-US" sz="2000" u="sng" dirty="0">
                <a:latin typeface="Verdana" charset="0"/>
                <a:cs typeface="Arial" charset="0"/>
              </a:rPr>
              <a:t>Less Visible Features</a:t>
            </a:r>
          </a:p>
          <a:p>
            <a:pPr eaLnBrk="1" hangingPunct="1">
              <a:lnSpc>
                <a:spcPct val="50000"/>
              </a:lnSpc>
            </a:pPr>
            <a:r>
              <a:rPr lang="en-US" sz="2000" dirty="0">
                <a:latin typeface="Verdana" charset="0"/>
                <a:cs typeface="Arial" charset="0"/>
              </a:rPr>
              <a:t>Values </a:t>
            </a:r>
          </a:p>
          <a:p>
            <a:pPr eaLnBrk="1" hangingPunct="1">
              <a:lnSpc>
                <a:spcPct val="50000"/>
              </a:lnSpc>
            </a:pPr>
            <a:r>
              <a:rPr lang="en-US" sz="2000" dirty="0">
                <a:latin typeface="Verdana" charset="0"/>
                <a:cs typeface="Arial" charset="0"/>
              </a:rPr>
              <a:t>Traditions</a:t>
            </a:r>
          </a:p>
          <a:p>
            <a:pPr eaLnBrk="1" hangingPunct="1">
              <a:lnSpc>
                <a:spcPct val="50000"/>
              </a:lnSpc>
            </a:pPr>
            <a:r>
              <a:rPr lang="en-US" sz="2000" dirty="0">
                <a:latin typeface="Verdana" charset="0"/>
                <a:cs typeface="Arial" charset="0"/>
              </a:rPr>
              <a:t>Beliefs</a:t>
            </a:r>
          </a:p>
          <a:p>
            <a:pPr eaLnBrk="1" hangingPunct="1">
              <a:lnSpc>
                <a:spcPct val="50000"/>
              </a:lnSpc>
            </a:pPr>
            <a:r>
              <a:rPr lang="en-US" sz="2000" dirty="0">
                <a:latin typeface="Verdana" charset="0"/>
                <a:cs typeface="Arial" charset="0"/>
              </a:rPr>
              <a:t>Attitudes</a:t>
            </a:r>
          </a:p>
          <a:p>
            <a:pPr eaLnBrk="1" hangingPunct="1">
              <a:lnSpc>
                <a:spcPct val="50000"/>
              </a:lnSpc>
            </a:pPr>
            <a:r>
              <a:rPr lang="en-US" sz="2000" dirty="0">
                <a:latin typeface="Verdana" charset="0"/>
                <a:cs typeface="Arial" charset="0"/>
              </a:rPr>
              <a:t>Perceptions</a:t>
            </a:r>
          </a:p>
          <a:p>
            <a:pPr eaLnBrk="1" hangingPunct="1">
              <a:lnSpc>
                <a:spcPct val="50000"/>
              </a:lnSpc>
            </a:pPr>
            <a:r>
              <a:rPr lang="en-US" sz="2000" dirty="0">
                <a:latin typeface="Verdana" charset="0"/>
                <a:cs typeface="Arial" charset="0"/>
              </a:rPr>
              <a:t>Communication Styles</a:t>
            </a:r>
          </a:p>
        </p:txBody>
      </p:sp>
      <p:pic>
        <p:nvPicPr>
          <p:cNvPr id="15364" name="Picture 4" descr="j0194866[1]"/>
          <p:cNvPicPr>
            <a:picLocks noChangeAspect="1" noChangeArrowheads="1"/>
          </p:cNvPicPr>
          <p:nvPr/>
        </p:nvPicPr>
        <p:blipFill>
          <a:blip r:embed="rId3" cstate="email">
            <a:lum contrast="6000"/>
            <a:extLst>
              <a:ext uri="{28A0092B-C50C-407E-A947-70E740481C1C}">
                <a14:useLocalDpi xmlns:a14="http://schemas.microsoft.com/office/drawing/2010/main" val="0"/>
              </a:ext>
            </a:extLst>
          </a:blip>
          <a:srcRect l="195" b="145"/>
          <a:stretch>
            <a:fillRect/>
          </a:stretch>
        </p:blipFill>
        <p:spPr bwMode="auto">
          <a:xfrm>
            <a:off x="4191000" y="1828800"/>
            <a:ext cx="47069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heel spokes="8"/>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atin typeface="Arial" charset="0"/>
                <a:cs typeface="Arial" charset="0"/>
              </a:rPr>
              <a:t>Culture and Diversity</a:t>
            </a:r>
          </a:p>
        </p:txBody>
      </p:sp>
      <p:sp>
        <p:nvSpPr>
          <p:cNvPr id="16387" name="Rectangle 3"/>
          <p:cNvSpPr>
            <a:spLocks noGrp="1" noChangeArrowheads="1"/>
          </p:cNvSpPr>
          <p:nvPr>
            <p:ph idx="1"/>
          </p:nvPr>
        </p:nvSpPr>
        <p:spPr/>
        <p:txBody>
          <a:bodyPr/>
          <a:lstStyle/>
          <a:p>
            <a:pPr eaLnBrk="1" hangingPunct="1"/>
            <a:r>
              <a:rPr lang="en-US" sz="2400" dirty="0">
                <a:latin typeface="Verdana" charset="0"/>
                <a:cs typeface="Arial" charset="0"/>
              </a:rPr>
              <a:t>Cultures are inherently diverse and represent many continuities and contradictions.</a:t>
            </a:r>
          </a:p>
          <a:p>
            <a:pPr eaLnBrk="1" hangingPunct="1"/>
            <a:r>
              <a:rPr lang="en-US" sz="2400" dirty="0">
                <a:latin typeface="Verdana" charset="0"/>
                <a:cs typeface="Arial" charset="0"/>
              </a:rPr>
              <a:t>Every cultural group has values about proper behavior. Many of these are beneficial and are geared toward the continuity of the group.</a:t>
            </a:r>
          </a:p>
          <a:p>
            <a:pPr eaLnBrk="1" hangingPunct="1"/>
            <a:r>
              <a:rPr lang="en-US" sz="2400" dirty="0">
                <a:latin typeface="Verdana" charset="0"/>
                <a:cs typeface="Arial" charset="0"/>
              </a:rPr>
              <a:t>Many, however, are destructive.</a:t>
            </a:r>
          </a:p>
          <a:p>
            <a:pPr eaLnBrk="1" hangingPunct="1"/>
            <a:r>
              <a:rPr lang="en-US" sz="2400" dirty="0">
                <a:latin typeface="Verdana" charset="0"/>
                <a:cs typeface="Arial" charset="0"/>
              </a:rPr>
              <a:t>Appreciating diversity reduces destructive reactions to difference.</a:t>
            </a:r>
          </a:p>
          <a:p>
            <a:pPr eaLnBrk="1" hangingPunct="1"/>
            <a:endParaRPr lang="en-US" sz="2400" dirty="0">
              <a:latin typeface="Verdana" charset="0"/>
              <a:cs typeface="Arial" charset="0"/>
            </a:endParaRPr>
          </a:p>
        </p:txBody>
      </p:sp>
    </p:spTree>
  </p:cSld>
  <p:clrMapOvr>
    <a:masterClrMapping/>
  </p:clrMapOvr>
  <p:transition spd="med">
    <p:wheel spokes="8"/>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atin typeface="Arial" charset="0"/>
                <a:cs typeface="Arial" charset="0"/>
              </a:rPr>
              <a:t>Culture Shapes Thinking</a:t>
            </a:r>
          </a:p>
        </p:txBody>
      </p:sp>
      <p:sp>
        <p:nvSpPr>
          <p:cNvPr id="17411" name="Rectangle 3"/>
          <p:cNvSpPr>
            <a:spLocks noGrp="1" noChangeArrowheads="1"/>
          </p:cNvSpPr>
          <p:nvPr>
            <p:ph idx="1"/>
          </p:nvPr>
        </p:nvSpPr>
        <p:spPr/>
        <p:txBody>
          <a:bodyPr/>
          <a:lstStyle/>
          <a:p>
            <a:pPr eaLnBrk="1" hangingPunct="1"/>
            <a:r>
              <a:rPr lang="en-US" sz="2400" dirty="0">
                <a:latin typeface="Verdana" charset="0"/>
                <a:cs typeface="Arial" charset="0"/>
              </a:rPr>
              <a:t>Many of our assumptions about </a:t>
            </a:r>
            <a:r>
              <a:rPr lang="ja-JP" altLang="en-US" sz="2400" dirty="0">
                <a:latin typeface="Verdana" charset="0"/>
                <a:cs typeface="Arial" charset="0"/>
              </a:rPr>
              <a:t>“</a:t>
            </a:r>
            <a:r>
              <a:rPr lang="en-US" sz="2400" dirty="0">
                <a:latin typeface="Verdana" charset="0"/>
                <a:cs typeface="Arial" charset="0"/>
              </a:rPr>
              <a:t>the way things are”, that is our thoughts about the world, are below the level of conscious awareness.</a:t>
            </a:r>
          </a:p>
          <a:p>
            <a:pPr eaLnBrk="1" hangingPunct="1"/>
            <a:endParaRPr lang="en-US" sz="2400" dirty="0">
              <a:latin typeface="Verdana" charset="0"/>
              <a:cs typeface="Arial" charset="0"/>
            </a:endParaRPr>
          </a:p>
          <a:p>
            <a:pPr eaLnBrk="1" hangingPunct="1"/>
            <a:r>
              <a:rPr lang="en-US" sz="2400" dirty="0">
                <a:latin typeface="Verdana" charset="0"/>
                <a:cs typeface="Arial" charset="0"/>
              </a:rPr>
              <a:t>Thoughts/Values about how</a:t>
            </a:r>
            <a:r>
              <a:rPr lang="ja-JP" altLang="en-US" sz="2400" dirty="0">
                <a:latin typeface="Verdana" charset="0"/>
                <a:cs typeface="Arial" charset="0"/>
              </a:rPr>
              <a:t>“</a:t>
            </a:r>
            <a:r>
              <a:rPr lang="en-US" sz="2400" dirty="0">
                <a:latin typeface="Verdana" charset="0"/>
                <a:cs typeface="Arial" charset="0"/>
              </a:rPr>
              <a:t>things should be” are often diminishing and dismissive of others and reduce our capacity for empathy.</a:t>
            </a:r>
          </a:p>
        </p:txBody>
      </p:sp>
    </p:spTree>
  </p:cSld>
  <p:clrMapOvr>
    <a:masterClrMapping/>
  </p:clrMapOvr>
  <p:transition spd="med">
    <p:wheel spokes="8"/>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p:txBody>
          <a:bodyPr/>
          <a:lstStyle/>
          <a:p>
            <a:pPr eaLnBrk="1" hangingPunct="1"/>
            <a:r>
              <a:rPr lang="en-US">
                <a:latin typeface="Arial" charset="0"/>
                <a:cs typeface="Arial" charset="0"/>
              </a:rPr>
              <a:t>Cultural Competence</a:t>
            </a:r>
          </a:p>
        </p:txBody>
      </p:sp>
      <p:sp>
        <p:nvSpPr>
          <p:cNvPr id="18436" name="Rectangle 3"/>
          <p:cNvSpPr>
            <a:spLocks noGrp="1" noChangeArrowheads="1"/>
          </p:cNvSpPr>
          <p:nvPr>
            <p:ph idx="1"/>
          </p:nvPr>
        </p:nvSpPr>
        <p:spPr/>
        <p:txBody>
          <a:bodyPr/>
          <a:lstStyle/>
          <a:p>
            <a:pPr eaLnBrk="1" hangingPunct="1"/>
            <a:r>
              <a:rPr lang="en-US" dirty="0">
                <a:latin typeface="Verdana" charset="0"/>
                <a:cs typeface="Arial" charset="0"/>
              </a:rPr>
              <a:t>“</a:t>
            </a:r>
            <a:r>
              <a:rPr lang="en-US" sz="2400" dirty="0">
                <a:latin typeface="Verdana" charset="0"/>
                <a:cs typeface="Arial" charset="0"/>
              </a:rPr>
              <a:t>Cultural Competence is a set of congruent practice skills, attitudes, policies and structures which come together in a system, agency or among professionals and enable that system, agency, or those professionals to work effectively in cross-cultural situations.</a:t>
            </a:r>
            <a:r>
              <a:rPr lang="ja-JP" altLang="en-US" sz="2400" dirty="0">
                <a:latin typeface="Verdana" charset="0"/>
                <a:cs typeface="Arial" charset="0"/>
              </a:rPr>
              <a:t>”</a:t>
            </a:r>
            <a:endParaRPr lang="en-US" sz="2400" dirty="0">
              <a:latin typeface="Verdana" charset="0"/>
              <a:cs typeface="Arial" charset="0"/>
            </a:endParaRPr>
          </a:p>
          <a:p>
            <a:pPr eaLnBrk="1" hangingPunct="1">
              <a:buFont typeface="Wingdings" charset="0"/>
              <a:buNone/>
            </a:pPr>
            <a:r>
              <a:rPr lang="en-US" sz="2400" dirty="0">
                <a:latin typeface="Verdana" charset="0"/>
                <a:cs typeface="Arial" charset="0"/>
              </a:rPr>
              <a:t>                 </a:t>
            </a:r>
            <a:endParaRPr lang="en-US" sz="2400" i="1" dirty="0">
              <a:latin typeface="Verdana" charset="0"/>
              <a:cs typeface="Arial" charset="0"/>
            </a:endParaRPr>
          </a:p>
        </p:txBody>
      </p:sp>
      <p:sp>
        <p:nvSpPr>
          <p:cNvPr id="184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42950" indent="-285750" eaLnBrk="0" hangingPunct="0">
              <a:defRPr>
                <a:solidFill>
                  <a:schemeClr val="tx1"/>
                </a:solidFill>
                <a:latin typeface="Verdana" charset="0"/>
                <a:ea typeface="Arial" charset="0"/>
                <a:cs typeface="Arial" charset="0"/>
              </a:defRPr>
            </a:lvl2pPr>
            <a:lvl3pPr marL="1143000" indent="-228600" eaLnBrk="0" hangingPunct="0">
              <a:defRPr>
                <a:solidFill>
                  <a:schemeClr val="tx1"/>
                </a:solidFill>
                <a:latin typeface="Verdana" charset="0"/>
                <a:ea typeface="Arial" charset="0"/>
                <a:cs typeface="Arial" charset="0"/>
              </a:defRPr>
            </a:lvl3pPr>
            <a:lvl4pPr marL="1600200" indent="-228600" eaLnBrk="0" hangingPunct="0">
              <a:defRPr>
                <a:solidFill>
                  <a:schemeClr val="tx1"/>
                </a:solidFill>
                <a:latin typeface="Verdana" charset="0"/>
                <a:ea typeface="Arial" charset="0"/>
                <a:cs typeface="Arial" charset="0"/>
              </a:defRPr>
            </a:lvl4pPr>
            <a:lvl5pPr marL="2057400" indent="-228600" eaLnBrk="0" hangingPunct="0">
              <a:defRPr>
                <a:solidFill>
                  <a:schemeClr val="tx1"/>
                </a:solidFill>
                <a:latin typeface="Verdana" charset="0"/>
                <a:ea typeface="Arial" charset="0"/>
                <a:cs typeface="Arial" charset="0"/>
              </a:defRPr>
            </a:lvl5pPr>
            <a:lvl6pPr marL="2514600" indent="-2286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r>
              <a:rPr lang="en-US"/>
              <a:t>Adapted from T. Cross, 1989</a:t>
            </a:r>
          </a:p>
        </p:txBody>
      </p:sp>
    </p:spTree>
  </p:cSld>
  <p:clrMapOvr>
    <a:masterClrMapping/>
  </p:clrMapOvr>
  <p:transition spd="med">
    <p:wheel spokes="8"/>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atin typeface="Arial" charset="0"/>
                <a:cs typeface="Arial" charset="0"/>
              </a:rPr>
              <a:t>Cultural Competence</a:t>
            </a:r>
          </a:p>
        </p:txBody>
      </p:sp>
      <p:sp>
        <p:nvSpPr>
          <p:cNvPr id="19459" name="Rectangle 3"/>
          <p:cNvSpPr>
            <a:spLocks noGrp="1" noChangeArrowheads="1"/>
          </p:cNvSpPr>
          <p:nvPr>
            <p:ph idx="1"/>
          </p:nvPr>
        </p:nvSpPr>
        <p:spPr/>
        <p:txBody>
          <a:bodyPr>
            <a:normAutofit lnSpcReduction="10000"/>
          </a:bodyPr>
          <a:lstStyle/>
          <a:p>
            <a:pPr eaLnBrk="1" hangingPunct="1">
              <a:lnSpc>
                <a:spcPct val="90000"/>
              </a:lnSpc>
            </a:pPr>
            <a:r>
              <a:rPr lang="en-US" sz="2500" dirty="0">
                <a:latin typeface="Verdana" charset="0"/>
                <a:cs typeface="Arial" charset="0"/>
              </a:rPr>
              <a:t>A behavioral response to cultural difference and diversity.</a:t>
            </a:r>
          </a:p>
          <a:p>
            <a:pPr eaLnBrk="1" hangingPunct="1">
              <a:lnSpc>
                <a:spcPct val="90000"/>
              </a:lnSpc>
            </a:pPr>
            <a:r>
              <a:rPr lang="en-US" sz="2500" dirty="0">
                <a:latin typeface="Verdana" charset="0"/>
                <a:cs typeface="Arial" charset="0"/>
              </a:rPr>
              <a:t>We are always, inevitably, responding to culture and difference.</a:t>
            </a:r>
          </a:p>
          <a:p>
            <a:pPr eaLnBrk="1" hangingPunct="1">
              <a:lnSpc>
                <a:spcPct val="90000"/>
              </a:lnSpc>
            </a:pPr>
            <a:r>
              <a:rPr lang="en-US" sz="2500" dirty="0">
                <a:latin typeface="Verdana" charset="0"/>
                <a:cs typeface="Arial" charset="0"/>
              </a:rPr>
              <a:t>Identifying where we are on the continuum helps us move toward greater supporting and promoting of cultural competence.</a:t>
            </a:r>
          </a:p>
          <a:p>
            <a:pPr eaLnBrk="1" hangingPunct="1">
              <a:lnSpc>
                <a:spcPct val="90000"/>
              </a:lnSpc>
            </a:pPr>
            <a:r>
              <a:rPr lang="en-US" sz="2500" dirty="0">
                <a:latin typeface="Verdana" charset="0"/>
                <a:cs typeface="Arial" charset="0"/>
              </a:rPr>
              <a:t>Our basic life position on the continuum represents fundamental beliefs and values. In any given encounter we can move up or down on the continuum.</a:t>
            </a:r>
          </a:p>
        </p:txBody>
      </p:sp>
    </p:spTree>
  </p:cSld>
  <p:clrMapOvr>
    <a:masterClrMapping/>
  </p:clrMapOvr>
  <p:transition spd="med">
    <p:wheel spokes="8"/>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pPr eaLnBrk="1" hangingPunct="1"/>
            <a:r>
              <a:rPr lang="en-US">
                <a:latin typeface="Arial" charset="0"/>
                <a:cs typeface="Arial" charset="0"/>
              </a:rPr>
              <a:t>Cultural Competence:  Practical Definitions</a:t>
            </a:r>
          </a:p>
        </p:txBody>
      </p:sp>
      <p:sp>
        <p:nvSpPr>
          <p:cNvPr id="20484" name="Rectangle 5"/>
          <p:cNvSpPr>
            <a:spLocks noGrp="1" noChangeArrowheads="1"/>
          </p:cNvSpPr>
          <p:nvPr>
            <p:ph idx="1"/>
          </p:nvPr>
        </p:nvSpPr>
        <p:spPr/>
        <p:txBody>
          <a:bodyPr/>
          <a:lstStyle/>
          <a:p>
            <a:pPr algn="ctr" eaLnBrk="1" hangingPunct="1">
              <a:buFont typeface="Wingdings" charset="0"/>
              <a:buNone/>
            </a:pPr>
            <a:r>
              <a:rPr lang="en-US" dirty="0">
                <a:latin typeface="Verdana" charset="0"/>
                <a:cs typeface="Arial" charset="0"/>
              </a:rPr>
              <a:t>	The ability of providers and organizations to understand and respond effectively to the cultural and linguistic needs brought by clients to the care encounter.</a:t>
            </a:r>
          </a:p>
          <a:p>
            <a:pPr eaLnBrk="1" hangingPunct="1">
              <a:buFont typeface="Wingdings" charset="0"/>
              <a:buNone/>
            </a:pPr>
            <a:endParaRPr lang="en-US" dirty="0">
              <a:latin typeface="Verdana" charset="0"/>
              <a:cs typeface="Arial" charset="0"/>
            </a:endParaRPr>
          </a:p>
          <a:p>
            <a:pPr algn="ctr" eaLnBrk="1" hangingPunct="1">
              <a:buFont typeface="Wingdings" charset="0"/>
              <a:buNone/>
            </a:pPr>
            <a:r>
              <a:rPr lang="en-US" sz="1700" dirty="0">
                <a:latin typeface="Verdana" charset="0"/>
                <a:cs typeface="Arial" charset="0"/>
              </a:rPr>
              <a:t>	</a:t>
            </a:r>
            <a:endParaRPr lang="en-US" sz="1500" dirty="0">
              <a:latin typeface="Verdana" charset="0"/>
              <a:cs typeface="Arial" charset="0"/>
            </a:endParaRPr>
          </a:p>
        </p:txBody>
      </p:sp>
      <p:sp>
        <p:nvSpPr>
          <p:cNvPr id="20482" name="Footer Placeholder 4"/>
          <p:cNvSpPr>
            <a:spLocks noGrp="1"/>
          </p:cNvSpPr>
          <p:nvPr>
            <p:ph type="ftr" sz="quarter" idx="11"/>
          </p:nvPr>
        </p:nvSpPr>
        <p:spPr>
          <a:xfrm>
            <a:off x="3276600" y="6172200"/>
            <a:ext cx="523875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42950" indent="-285750" eaLnBrk="0" hangingPunct="0">
              <a:defRPr>
                <a:solidFill>
                  <a:schemeClr val="tx1"/>
                </a:solidFill>
                <a:latin typeface="Verdana" charset="0"/>
                <a:ea typeface="Arial" charset="0"/>
                <a:cs typeface="Arial" charset="0"/>
              </a:defRPr>
            </a:lvl2pPr>
            <a:lvl3pPr marL="1143000" indent="-228600" eaLnBrk="0" hangingPunct="0">
              <a:defRPr>
                <a:solidFill>
                  <a:schemeClr val="tx1"/>
                </a:solidFill>
                <a:latin typeface="Verdana" charset="0"/>
                <a:ea typeface="Arial" charset="0"/>
                <a:cs typeface="Arial" charset="0"/>
              </a:defRPr>
            </a:lvl3pPr>
            <a:lvl4pPr marL="1600200" indent="-228600" eaLnBrk="0" hangingPunct="0">
              <a:defRPr>
                <a:solidFill>
                  <a:schemeClr val="tx1"/>
                </a:solidFill>
                <a:latin typeface="Verdana" charset="0"/>
                <a:ea typeface="Arial" charset="0"/>
                <a:cs typeface="Arial" charset="0"/>
              </a:defRPr>
            </a:lvl4pPr>
            <a:lvl5pPr marL="2057400" indent="-228600" eaLnBrk="0" hangingPunct="0">
              <a:defRPr>
                <a:solidFill>
                  <a:schemeClr val="tx1"/>
                </a:solidFill>
                <a:latin typeface="Verdana" charset="0"/>
                <a:ea typeface="Arial" charset="0"/>
                <a:cs typeface="Arial" charset="0"/>
              </a:defRPr>
            </a:lvl5pPr>
            <a:lvl6pPr marL="2514600" indent="-2286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r>
              <a:rPr lang="en-US" dirty="0"/>
              <a:t>-US DHHS, Office of Minority Health, National Standards for Culturally and Linguistically Appropriate Services In Health Care Final Report, 2013</a:t>
            </a:r>
          </a:p>
        </p:txBody>
      </p:sp>
    </p:spTree>
  </p:cSld>
  <p:clrMapOvr>
    <a:masterClrMapping/>
  </p:clrMapOvr>
  <p:transition spd="med">
    <p:wheel spokes="8"/>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pPr eaLnBrk="1" hangingPunct="1"/>
            <a:r>
              <a:rPr lang="en-US">
                <a:latin typeface="Arial" charset="0"/>
                <a:cs typeface="Arial" charset="0"/>
              </a:rPr>
              <a:t>Cultural Competence:  Practical Definitions</a:t>
            </a:r>
          </a:p>
        </p:txBody>
      </p:sp>
      <p:sp>
        <p:nvSpPr>
          <p:cNvPr id="21508" name="Rectangle 3"/>
          <p:cNvSpPr>
            <a:spLocks noGrp="1" noChangeArrowheads="1"/>
          </p:cNvSpPr>
          <p:nvPr>
            <p:ph idx="1"/>
          </p:nvPr>
        </p:nvSpPr>
        <p:spPr/>
        <p:txBody>
          <a:bodyPr/>
          <a:lstStyle/>
          <a:p>
            <a:pPr algn="ctr" eaLnBrk="1" hangingPunct="1">
              <a:buFont typeface="Wingdings" charset="0"/>
              <a:buNone/>
            </a:pPr>
            <a:r>
              <a:rPr lang="en-US" sz="2800">
                <a:latin typeface="Verdana" charset="0"/>
                <a:cs typeface="Arial" charset="0"/>
              </a:rPr>
              <a:t>The ability of individuals to establish effective interpersonal and working relationships that supersede cultural difference.</a:t>
            </a:r>
          </a:p>
          <a:p>
            <a:pPr algn="ctr" eaLnBrk="1" hangingPunct="1">
              <a:buFont typeface="Wingdings" charset="0"/>
              <a:buNone/>
            </a:pPr>
            <a:endParaRPr lang="en-US" sz="2800">
              <a:latin typeface="Verdana" charset="0"/>
              <a:cs typeface="Arial" charset="0"/>
            </a:endParaRPr>
          </a:p>
        </p:txBody>
      </p:sp>
      <p:sp>
        <p:nvSpPr>
          <p:cNvPr id="21506" name="Footer Placeholder 4"/>
          <p:cNvSpPr>
            <a:spLocks noGrp="1"/>
          </p:cNvSpPr>
          <p:nvPr>
            <p:ph type="ftr" sz="quarter" idx="11"/>
          </p:nvPr>
        </p:nvSpPr>
        <p:spPr>
          <a:xfrm>
            <a:off x="3352800" y="6035675"/>
            <a:ext cx="523875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42950" indent="-285750" eaLnBrk="0" hangingPunct="0">
              <a:defRPr>
                <a:solidFill>
                  <a:schemeClr val="tx1"/>
                </a:solidFill>
                <a:latin typeface="Verdana" charset="0"/>
                <a:ea typeface="Arial" charset="0"/>
                <a:cs typeface="Arial" charset="0"/>
              </a:defRPr>
            </a:lvl2pPr>
            <a:lvl3pPr marL="1143000" indent="-228600" eaLnBrk="0" hangingPunct="0">
              <a:defRPr>
                <a:solidFill>
                  <a:schemeClr val="tx1"/>
                </a:solidFill>
                <a:latin typeface="Verdana" charset="0"/>
                <a:ea typeface="Arial" charset="0"/>
                <a:cs typeface="Arial" charset="0"/>
              </a:defRPr>
            </a:lvl3pPr>
            <a:lvl4pPr marL="1600200" indent="-228600" eaLnBrk="0" hangingPunct="0">
              <a:defRPr>
                <a:solidFill>
                  <a:schemeClr val="tx1"/>
                </a:solidFill>
                <a:latin typeface="Verdana" charset="0"/>
                <a:ea typeface="Arial" charset="0"/>
                <a:cs typeface="Arial" charset="0"/>
              </a:defRPr>
            </a:lvl4pPr>
            <a:lvl5pPr marL="2057400" indent="-228600" eaLnBrk="0" hangingPunct="0">
              <a:defRPr>
                <a:solidFill>
                  <a:schemeClr val="tx1"/>
                </a:solidFill>
                <a:latin typeface="Verdana" charset="0"/>
                <a:ea typeface="Arial" charset="0"/>
                <a:cs typeface="Arial" charset="0"/>
              </a:defRPr>
            </a:lvl5pPr>
            <a:lvl6pPr marL="2514600" indent="-2286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r>
              <a:rPr lang="en-US" dirty="0"/>
              <a:t>-Cooper LA, </a:t>
            </a:r>
            <a:r>
              <a:rPr lang="en-US" dirty="0" err="1"/>
              <a:t>Roter</a:t>
            </a:r>
            <a:r>
              <a:rPr lang="en-US" dirty="0"/>
              <a:t> DL:  Patient-Provider Communication.  The Effect of Race and Ethnicity on Process and Outcomes of Health Care.  In:  </a:t>
            </a:r>
            <a:r>
              <a:rPr lang="en-US" dirty="0" err="1"/>
              <a:t>Smedley</a:t>
            </a:r>
            <a:r>
              <a:rPr lang="en-US" dirty="0"/>
              <a:t> DB, et. al, eds.  Unequal Treatment:  Confronting Racial and Ethnic Disparities in Health Care.  Washington, DC:</a:t>
            </a:r>
          </a:p>
        </p:txBody>
      </p:sp>
    </p:spTree>
  </p:cSld>
  <p:clrMapOvr>
    <a:masterClrMapping/>
  </p:clrMapOvr>
  <p:transition spd="med">
    <p:wheel spokes="8"/>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atin typeface="Arial" charset="0"/>
                <a:cs typeface="Arial" charset="0"/>
              </a:rPr>
              <a:t/>
            </a:r>
            <a:br>
              <a:rPr lang="en-US">
                <a:latin typeface="Arial" charset="0"/>
                <a:cs typeface="Arial" charset="0"/>
              </a:rPr>
            </a:br>
            <a:r>
              <a:rPr lang="en-US">
                <a:latin typeface="Arial" charset="0"/>
                <a:cs typeface="Arial" charset="0"/>
              </a:rPr>
              <a:t>Objectives</a:t>
            </a:r>
          </a:p>
        </p:txBody>
      </p:sp>
      <p:sp>
        <p:nvSpPr>
          <p:cNvPr id="6147" name="Rectangle 3"/>
          <p:cNvSpPr>
            <a:spLocks noGrp="1" noChangeArrowheads="1"/>
          </p:cNvSpPr>
          <p:nvPr>
            <p:ph idx="1"/>
          </p:nvPr>
        </p:nvSpPr>
        <p:spPr>
          <a:xfrm>
            <a:off x="685800" y="1600200"/>
            <a:ext cx="7583487" cy="4648200"/>
          </a:xfrm>
        </p:spPr>
        <p:txBody>
          <a:bodyPr>
            <a:normAutofit lnSpcReduction="10000"/>
          </a:bodyPr>
          <a:lstStyle/>
          <a:p>
            <a:pPr>
              <a:lnSpc>
                <a:spcPct val="90000"/>
              </a:lnSpc>
            </a:pPr>
            <a:r>
              <a:rPr lang="en-US" sz="2400" dirty="0">
                <a:latin typeface="Verdana" charset="0"/>
                <a:cs typeface="Arial" charset="0"/>
              </a:rPr>
              <a:t>Understand dimensions of diversity</a:t>
            </a:r>
          </a:p>
          <a:p>
            <a:pPr eaLnBrk="1" hangingPunct="1">
              <a:lnSpc>
                <a:spcPct val="90000"/>
              </a:lnSpc>
            </a:pPr>
            <a:r>
              <a:rPr lang="en-US" sz="2400" dirty="0">
                <a:latin typeface="Verdana" charset="0"/>
                <a:cs typeface="Arial" charset="0"/>
              </a:rPr>
              <a:t>Understand culture and how it affects us in all spheres of life.</a:t>
            </a:r>
          </a:p>
          <a:p>
            <a:pPr eaLnBrk="1" hangingPunct="1">
              <a:lnSpc>
                <a:spcPct val="90000"/>
              </a:lnSpc>
            </a:pPr>
            <a:r>
              <a:rPr lang="en-US" sz="2400" dirty="0">
                <a:latin typeface="Verdana" charset="0"/>
                <a:cs typeface="Arial" charset="0"/>
              </a:rPr>
              <a:t>Understand the cultural competence continuum</a:t>
            </a:r>
          </a:p>
          <a:p>
            <a:pPr eaLnBrk="1" hangingPunct="1">
              <a:lnSpc>
                <a:spcPct val="90000"/>
              </a:lnSpc>
            </a:pPr>
            <a:r>
              <a:rPr lang="en-US" sz="2400" dirty="0">
                <a:latin typeface="Verdana" charset="0"/>
                <a:cs typeface="Arial" charset="0"/>
              </a:rPr>
              <a:t>Understand how you can work towards cultural competence as an individual, professional, and organization</a:t>
            </a:r>
          </a:p>
          <a:p>
            <a:pPr eaLnBrk="1" hangingPunct="1">
              <a:lnSpc>
                <a:spcPct val="90000"/>
              </a:lnSpc>
            </a:pPr>
            <a:r>
              <a:rPr lang="en-US" sz="2400" dirty="0">
                <a:latin typeface="Verdana" charset="0"/>
                <a:cs typeface="Arial" charset="0"/>
              </a:rPr>
              <a:t>Give you the opportunity to explore your cultural values and beliefs and challenge yourself</a:t>
            </a:r>
          </a:p>
          <a:p>
            <a:pPr eaLnBrk="1" hangingPunct="1">
              <a:lnSpc>
                <a:spcPct val="90000"/>
              </a:lnSpc>
            </a:pPr>
            <a:endParaRPr lang="en-US" sz="2400" dirty="0">
              <a:latin typeface="Verdana" charset="0"/>
              <a:cs typeface="Arial" charset="0"/>
            </a:endParaRPr>
          </a:p>
        </p:txBody>
      </p:sp>
    </p:spTree>
  </p:cSld>
  <p:clrMapOvr>
    <a:masterClrMapping/>
  </p:clrMapOvr>
  <p:transition spd="med">
    <p:wheel spokes="8"/>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762000" y="609600"/>
            <a:ext cx="7831137" cy="1044388"/>
          </a:xfrm>
        </p:spPr>
        <p:txBody>
          <a:bodyPr/>
          <a:lstStyle/>
          <a:p>
            <a:pPr eaLnBrk="1" hangingPunct="1"/>
            <a:r>
              <a:rPr lang="en-US" dirty="0">
                <a:latin typeface="Arial" charset="0"/>
                <a:cs typeface="Arial" charset="0"/>
              </a:rPr>
              <a:t>Relevance of Cultural Competence</a:t>
            </a:r>
            <a:r>
              <a:rPr lang="en-US" sz="3200" dirty="0">
                <a:latin typeface="Arial" charset="0"/>
                <a:cs typeface="Arial" charset="0"/>
              </a:rPr>
              <a:t>	</a:t>
            </a:r>
          </a:p>
        </p:txBody>
      </p:sp>
      <p:sp>
        <p:nvSpPr>
          <p:cNvPr id="22531" name="Rectangle 3"/>
          <p:cNvSpPr>
            <a:spLocks noGrp="1" noChangeArrowheads="1"/>
          </p:cNvSpPr>
          <p:nvPr>
            <p:ph idx="1"/>
          </p:nvPr>
        </p:nvSpPr>
        <p:spPr>
          <a:xfrm>
            <a:off x="762000" y="1371600"/>
            <a:ext cx="7583487" cy="5943600"/>
          </a:xfrm>
        </p:spPr>
        <p:txBody>
          <a:bodyPr>
            <a:normAutofit/>
          </a:bodyPr>
          <a:lstStyle/>
          <a:p>
            <a:pPr>
              <a:lnSpc>
                <a:spcPct val="110000"/>
              </a:lnSpc>
            </a:pPr>
            <a:r>
              <a:rPr lang="en-US" sz="2100" dirty="0">
                <a:latin typeface="Verdana" charset="0"/>
                <a:cs typeface="Arial" charset="0"/>
              </a:rPr>
              <a:t>To respond to current and projected demographic changes in the United States</a:t>
            </a:r>
          </a:p>
          <a:p>
            <a:pPr>
              <a:lnSpc>
                <a:spcPct val="110000"/>
              </a:lnSpc>
            </a:pPr>
            <a:r>
              <a:rPr lang="en-US" sz="2100" dirty="0">
                <a:latin typeface="Verdana" charset="0"/>
                <a:cs typeface="Arial" charset="0"/>
              </a:rPr>
              <a:t>To eliminate long-standing disparities to the health status of people of diverse racial, ethnic and cultural backgrounds</a:t>
            </a:r>
          </a:p>
          <a:p>
            <a:pPr>
              <a:lnSpc>
                <a:spcPct val="110000"/>
              </a:lnSpc>
            </a:pPr>
            <a:r>
              <a:rPr lang="en-US" sz="2100" dirty="0">
                <a:latin typeface="Verdana" charset="0"/>
                <a:cs typeface="Arial" charset="0"/>
              </a:rPr>
              <a:t>To improve the quality of service outcomes </a:t>
            </a:r>
          </a:p>
          <a:p>
            <a:pPr>
              <a:lnSpc>
                <a:spcPct val="110000"/>
              </a:lnSpc>
            </a:pPr>
            <a:r>
              <a:rPr lang="en-US" sz="2100" dirty="0">
                <a:latin typeface="Verdana" charset="0"/>
                <a:cs typeface="Arial" charset="0"/>
              </a:rPr>
              <a:t>To meet legislative, regulatory and accreditation mandates</a:t>
            </a:r>
          </a:p>
          <a:p>
            <a:pPr>
              <a:lnSpc>
                <a:spcPct val="110000"/>
              </a:lnSpc>
            </a:pPr>
            <a:r>
              <a:rPr lang="en-US" sz="2100" dirty="0">
                <a:latin typeface="Verdana" charset="0"/>
                <a:cs typeface="Arial" charset="0"/>
              </a:rPr>
              <a:t>To gain a competitive edge in the marketplace</a:t>
            </a:r>
          </a:p>
          <a:p>
            <a:pPr>
              <a:lnSpc>
                <a:spcPct val="110000"/>
              </a:lnSpc>
            </a:pPr>
            <a:r>
              <a:rPr lang="en-US" sz="2100" dirty="0">
                <a:latin typeface="Verdana" charset="0"/>
                <a:cs typeface="Arial" charset="0"/>
              </a:rPr>
              <a:t>To decrease the likelihood of liability/malpractice claims</a:t>
            </a:r>
          </a:p>
        </p:txBody>
      </p:sp>
    </p:spTree>
  </p:cSld>
  <p:clrMapOvr>
    <a:masterClrMapping/>
  </p:clrMapOvr>
  <p:transition spd="med">
    <p:wheel spokes="8"/>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title"/>
          </p:nvPr>
        </p:nvSpPr>
        <p:spPr>
          <a:xfrm>
            <a:off x="838200" y="533400"/>
            <a:ext cx="7772400" cy="1143000"/>
          </a:xfrm>
        </p:spPr>
        <p:txBody>
          <a:bodyPr/>
          <a:lstStyle/>
          <a:p>
            <a:pPr eaLnBrk="1" hangingPunct="1"/>
            <a:r>
              <a:rPr lang="en-US" dirty="0">
                <a:latin typeface="Arial" charset="0"/>
                <a:cs typeface="Arial" charset="0"/>
              </a:rPr>
              <a:t>What is Linguistic Competence?</a:t>
            </a:r>
          </a:p>
        </p:txBody>
      </p:sp>
      <p:sp>
        <p:nvSpPr>
          <p:cNvPr id="23554" name="Rectangle 2"/>
          <p:cNvSpPr>
            <a:spLocks noGrp="1" noChangeArrowheads="1"/>
          </p:cNvSpPr>
          <p:nvPr>
            <p:ph idx="1"/>
          </p:nvPr>
        </p:nvSpPr>
        <p:spPr>
          <a:xfrm>
            <a:off x="838200" y="1981200"/>
            <a:ext cx="8007350" cy="4191000"/>
          </a:xfrm>
        </p:spPr>
        <p:txBody>
          <a:bodyPr>
            <a:normAutofit fontScale="92500"/>
          </a:bodyPr>
          <a:lstStyle/>
          <a:p>
            <a:pPr eaLnBrk="1" hangingPunct="1">
              <a:lnSpc>
                <a:spcPct val="90000"/>
              </a:lnSpc>
            </a:pPr>
            <a:r>
              <a:rPr lang="en-US" sz="2400">
                <a:latin typeface="Verdana" charset="0"/>
                <a:cs typeface="Arial" charset="0"/>
              </a:rPr>
              <a:t>Is the capacity of an organization and its personnel to communicate effectively, and convey information in a manner that is easily understood by diverse audiences including persons of limited English proficiency, those who are not literate or have low literacy skills, and individuals with disabilities.</a:t>
            </a:r>
          </a:p>
          <a:p>
            <a:pPr eaLnBrk="1" hangingPunct="1">
              <a:lnSpc>
                <a:spcPct val="90000"/>
              </a:lnSpc>
            </a:pPr>
            <a:r>
              <a:rPr lang="en-US" sz="2400">
                <a:latin typeface="Verdana" charset="0"/>
                <a:cs typeface="Arial" charset="0"/>
              </a:rPr>
              <a:t>Requires organizational and provider capacity to respond effectively to the literacy needs of populations served.</a:t>
            </a:r>
          </a:p>
          <a:p>
            <a:pPr eaLnBrk="1" hangingPunct="1">
              <a:lnSpc>
                <a:spcPct val="90000"/>
              </a:lnSpc>
            </a:pPr>
            <a:r>
              <a:rPr lang="en-US" sz="2400">
                <a:latin typeface="Verdana" charset="0"/>
                <a:cs typeface="Arial" charset="0"/>
              </a:rPr>
              <a:t>Insures policy, structures, practices, procedures and dedicated resources to support this capacity.</a:t>
            </a:r>
          </a:p>
          <a:p>
            <a:pPr eaLnBrk="1" hangingPunct="1">
              <a:lnSpc>
                <a:spcPct val="90000"/>
              </a:lnSpc>
              <a:buFont typeface="Wingdings" charset="0"/>
              <a:buNone/>
            </a:pPr>
            <a:endParaRPr lang="en-US" sz="2400">
              <a:latin typeface="Verdana" charset="0"/>
              <a:cs typeface="Arial" charset="0"/>
            </a:endParaRPr>
          </a:p>
          <a:p>
            <a:pPr eaLnBrk="1" hangingPunct="1">
              <a:lnSpc>
                <a:spcPct val="90000"/>
              </a:lnSpc>
              <a:buFont typeface="Wingdings" charset="0"/>
              <a:buNone/>
            </a:pPr>
            <a:endParaRPr lang="en-US" sz="2700">
              <a:latin typeface="Times" charset="0"/>
              <a:cs typeface="Arial" charset="0"/>
            </a:endParaRPr>
          </a:p>
        </p:txBody>
      </p:sp>
    </p:spTree>
  </p:cSld>
  <p:clrMapOvr>
    <a:masterClrMapping/>
  </p:clrMapOvr>
  <p:transition spd="med">
    <p:wheel spokes="8"/>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atin typeface="Arial" charset="0"/>
                <a:cs typeface="Arial" charset="0"/>
              </a:rPr>
              <a:t>Linguistic Competence (continued)</a:t>
            </a:r>
          </a:p>
        </p:txBody>
      </p:sp>
      <p:sp>
        <p:nvSpPr>
          <p:cNvPr id="24579" name="Rectangle 3"/>
          <p:cNvSpPr>
            <a:spLocks noGrp="1" noChangeArrowheads="1"/>
          </p:cNvSpPr>
          <p:nvPr>
            <p:ph idx="1"/>
          </p:nvPr>
        </p:nvSpPr>
        <p:spPr/>
        <p:txBody>
          <a:bodyPr>
            <a:normAutofit fontScale="85000" lnSpcReduction="20000"/>
          </a:bodyPr>
          <a:lstStyle/>
          <a:p>
            <a:pPr eaLnBrk="1" hangingPunct="1">
              <a:lnSpc>
                <a:spcPct val="80000"/>
              </a:lnSpc>
            </a:pPr>
            <a:r>
              <a:rPr lang="en-US" sz="2400">
                <a:latin typeface="Verdana" charset="0"/>
                <a:cs typeface="Arial" charset="0"/>
              </a:rPr>
              <a:t>Bilingual/bicultural of multilingual/multicultural staff</a:t>
            </a:r>
          </a:p>
          <a:p>
            <a:pPr eaLnBrk="1" hangingPunct="1">
              <a:lnSpc>
                <a:spcPct val="80000"/>
              </a:lnSpc>
            </a:pPr>
            <a:r>
              <a:rPr lang="en-US" sz="2400">
                <a:latin typeface="Verdana" charset="0"/>
                <a:cs typeface="Arial" charset="0"/>
              </a:rPr>
              <a:t>Cultural brokers</a:t>
            </a:r>
          </a:p>
          <a:p>
            <a:pPr eaLnBrk="1" hangingPunct="1">
              <a:lnSpc>
                <a:spcPct val="80000"/>
              </a:lnSpc>
            </a:pPr>
            <a:r>
              <a:rPr lang="en-US" sz="2400">
                <a:latin typeface="Verdana" charset="0"/>
                <a:cs typeface="Arial" charset="0"/>
              </a:rPr>
              <a:t>Multilingual telecommunication systems</a:t>
            </a:r>
          </a:p>
          <a:p>
            <a:pPr eaLnBrk="1" hangingPunct="1">
              <a:lnSpc>
                <a:spcPct val="80000"/>
              </a:lnSpc>
            </a:pPr>
            <a:r>
              <a:rPr lang="en-US" sz="2400">
                <a:latin typeface="Verdana" charset="0"/>
                <a:cs typeface="Arial" charset="0"/>
              </a:rPr>
              <a:t>TTY</a:t>
            </a:r>
          </a:p>
          <a:p>
            <a:pPr eaLnBrk="1" hangingPunct="1">
              <a:lnSpc>
                <a:spcPct val="80000"/>
              </a:lnSpc>
            </a:pPr>
            <a:r>
              <a:rPr lang="en-US" sz="2400">
                <a:latin typeface="Verdana" charset="0"/>
                <a:cs typeface="Arial" charset="0"/>
              </a:rPr>
              <a:t>Foreign language interpretation services</a:t>
            </a:r>
          </a:p>
          <a:p>
            <a:pPr eaLnBrk="1" hangingPunct="1">
              <a:lnSpc>
                <a:spcPct val="80000"/>
              </a:lnSpc>
            </a:pPr>
            <a:r>
              <a:rPr lang="en-US" sz="2400">
                <a:latin typeface="Verdana" charset="0"/>
                <a:cs typeface="Arial" charset="0"/>
              </a:rPr>
              <a:t>Sign language interpretation services</a:t>
            </a:r>
          </a:p>
          <a:p>
            <a:pPr eaLnBrk="1" hangingPunct="1">
              <a:lnSpc>
                <a:spcPct val="80000"/>
              </a:lnSpc>
            </a:pPr>
            <a:r>
              <a:rPr lang="en-US" sz="2400">
                <a:latin typeface="Verdana" charset="0"/>
                <a:cs typeface="Arial" charset="0"/>
              </a:rPr>
              <a:t>Ethnic media in languages other that English</a:t>
            </a:r>
          </a:p>
          <a:p>
            <a:pPr eaLnBrk="1" hangingPunct="1">
              <a:lnSpc>
                <a:spcPct val="80000"/>
              </a:lnSpc>
            </a:pPr>
            <a:r>
              <a:rPr lang="en-US" sz="2400">
                <a:latin typeface="Verdana" charset="0"/>
                <a:cs typeface="Arial" charset="0"/>
              </a:rPr>
              <a:t>Print materials in easy to read and low literacy formats</a:t>
            </a:r>
          </a:p>
          <a:p>
            <a:pPr eaLnBrk="1" hangingPunct="1">
              <a:lnSpc>
                <a:spcPct val="80000"/>
              </a:lnSpc>
            </a:pPr>
            <a:r>
              <a:rPr lang="en-US" sz="2400">
                <a:latin typeface="Verdana" charset="0"/>
                <a:cs typeface="Arial" charset="0"/>
              </a:rPr>
              <a:t>Materials in alternative formats (e.g. audiotape, Braille, enlarged print)</a:t>
            </a:r>
          </a:p>
          <a:p>
            <a:pPr eaLnBrk="1" hangingPunct="1">
              <a:lnSpc>
                <a:spcPct val="80000"/>
              </a:lnSpc>
              <a:buFont typeface="Wingdings" charset="0"/>
              <a:buNone/>
            </a:pPr>
            <a:endParaRPr lang="en-US" sz="2400">
              <a:latin typeface="Verdana" charset="0"/>
              <a:cs typeface="Arial" charset="0"/>
            </a:endParaRPr>
          </a:p>
          <a:p>
            <a:pPr eaLnBrk="1" hangingPunct="1">
              <a:lnSpc>
                <a:spcPct val="80000"/>
              </a:lnSpc>
              <a:buFont typeface="Wingdings" charset="0"/>
              <a:buNone/>
            </a:pPr>
            <a:endParaRPr lang="en-US" sz="2400">
              <a:latin typeface="Times" charset="0"/>
              <a:cs typeface="Arial" charset="0"/>
            </a:endParaRPr>
          </a:p>
          <a:p>
            <a:pPr eaLnBrk="1" hangingPunct="1">
              <a:lnSpc>
                <a:spcPct val="80000"/>
              </a:lnSpc>
            </a:pPr>
            <a:endParaRPr lang="en-US" sz="1900">
              <a:latin typeface="Verdana" charset="0"/>
              <a:cs typeface="Arial" charset="0"/>
            </a:endParaRPr>
          </a:p>
        </p:txBody>
      </p:sp>
    </p:spTree>
  </p:cSld>
  <p:clrMapOvr>
    <a:masterClrMapping/>
  </p:clrMapOvr>
  <p:transition spd="med">
    <p:wheel spokes="8"/>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atin typeface="Arial" charset="0"/>
                <a:cs typeface="Arial" charset="0"/>
              </a:rPr>
              <a:t>Linguistic Competence (continued)</a:t>
            </a:r>
          </a:p>
        </p:txBody>
      </p:sp>
      <p:sp>
        <p:nvSpPr>
          <p:cNvPr id="25603" name="Rectangle 3"/>
          <p:cNvSpPr>
            <a:spLocks noGrp="1" noChangeArrowheads="1"/>
          </p:cNvSpPr>
          <p:nvPr>
            <p:ph idx="1"/>
          </p:nvPr>
        </p:nvSpPr>
        <p:spPr/>
        <p:txBody>
          <a:bodyPr/>
          <a:lstStyle/>
          <a:p>
            <a:pPr eaLnBrk="1" hangingPunct="1">
              <a:lnSpc>
                <a:spcPct val="80000"/>
              </a:lnSpc>
              <a:buSzPct val="75000"/>
            </a:pPr>
            <a:r>
              <a:rPr lang="en-US" sz="2400">
                <a:latin typeface="Verdana" charset="0"/>
                <a:cs typeface="Arial" charset="0"/>
              </a:rPr>
              <a:t>Varied approaches to share information with individuals who experience cognitive disabilities</a:t>
            </a:r>
          </a:p>
          <a:p>
            <a:pPr eaLnBrk="1" hangingPunct="1">
              <a:lnSpc>
                <a:spcPct val="80000"/>
              </a:lnSpc>
              <a:buSzPct val="75000"/>
            </a:pPr>
            <a:r>
              <a:rPr lang="en-US" sz="2400">
                <a:latin typeface="Verdana" charset="0"/>
                <a:cs typeface="Arial" charset="0"/>
              </a:rPr>
              <a:t>Translation of:</a:t>
            </a:r>
          </a:p>
          <a:p>
            <a:pPr lvl="1" eaLnBrk="1" hangingPunct="1">
              <a:lnSpc>
                <a:spcPct val="80000"/>
              </a:lnSpc>
            </a:pPr>
            <a:r>
              <a:rPr lang="en-US" sz="2400">
                <a:latin typeface="Verdana" charset="0"/>
                <a:cs typeface="Arial" charset="0"/>
              </a:rPr>
              <a:t>Legally binding documents (e.g. consent forms, confidentiality and patient right statements, release of information, applications)</a:t>
            </a:r>
          </a:p>
          <a:p>
            <a:pPr lvl="1" eaLnBrk="1" hangingPunct="1">
              <a:lnSpc>
                <a:spcPct val="80000"/>
              </a:lnSpc>
            </a:pPr>
            <a:r>
              <a:rPr lang="en-US" sz="2400">
                <a:latin typeface="Verdana" charset="0"/>
                <a:cs typeface="Arial" charset="0"/>
              </a:rPr>
              <a:t>Signage</a:t>
            </a:r>
          </a:p>
          <a:p>
            <a:pPr lvl="1" eaLnBrk="1" hangingPunct="1">
              <a:lnSpc>
                <a:spcPct val="80000"/>
              </a:lnSpc>
            </a:pPr>
            <a:r>
              <a:rPr lang="en-US" sz="2400">
                <a:latin typeface="Verdana" charset="0"/>
                <a:cs typeface="Arial" charset="0"/>
              </a:rPr>
              <a:t>Education materials</a:t>
            </a:r>
          </a:p>
          <a:p>
            <a:pPr lvl="1" eaLnBrk="1" hangingPunct="1">
              <a:lnSpc>
                <a:spcPct val="80000"/>
              </a:lnSpc>
            </a:pPr>
            <a:r>
              <a:rPr lang="en-US" sz="2400">
                <a:latin typeface="Verdana" charset="0"/>
                <a:cs typeface="Arial" charset="0"/>
              </a:rPr>
              <a:t>Public awareness materials &amp; campaigns</a:t>
            </a:r>
          </a:p>
        </p:txBody>
      </p:sp>
    </p:spTree>
  </p:cSld>
  <p:clrMapOvr>
    <a:masterClrMapping/>
  </p:clrMapOvr>
  <p:transition spd="med">
    <p:wheel spokes="8"/>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atin typeface="Arial" charset="0"/>
                <a:cs typeface="Arial" charset="0"/>
              </a:rPr>
              <a:t>Culture Competence Continuum</a:t>
            </a:r>
          </a:p>
        </p:txBody>
      </p:sp>
      <p:sp>
        <p:nvSpPr>
          <p:cNvPr id="26627" name="Rectangle 3"/>
          <p:cNvSpPr>
            <a:spLocks noGrp="1" noChangeArrowheads="1"/>
          </p:cNvSpPr>
          <p:nvPr>
            <p:ph idx="1"/>
          </p:nvPr>
        </p:nvSpPr>
        <p:spPr/>
        <p:txBody>
          <a:bodyPr>
            <a:normAutofit/>
          </a:bodyPr>
          <a:lstStyle/>
          <a:p>
            <a:pPr eaLnBrk="1" hangingPunct="1"/>
            <a:r>
              <a:rPr lang="en-US" sz="2400" dirty="0">
                <a:latin typeface="Verdana" charset="0"/>
                <a:cs typeface="Arial" charset="0"/>
              </a:rPr>
              <a:t>Cultural destruction</a:t>
            </a:r>
          </a:p>
          <a:p>
            <a:pPr eaLnBrk="1" hangingPunct="1"/>
            <a:r>
              <a:rPr lang="en-US" sz="2400" dirty="0">
                <a:latin typeface="Verdana" charset="0"/>
                <a:cs typeface="Arial" charset="0"/>
              </a:rPr>
              <a:t>Incapacity</a:t>
            </a:r>
          </a:p>
          <a:p>
            <a:pPr eaLnBrk="1" hangingPunct="1"/>
            <a:r>
              <a:rPr lang="en-US" sz="2400" dirty="0">
                <a:latin typeface="Verdana" charset="0"/>
                <a:cs typeface="Arial" charset="0"/>
              </a:rPr>
              <a:t>Denial</a:t>
            </a:r>
          </a:p>
          <a:p>
            <a:pPr eaLnBrk="1" hangingPunct="1"/>
            <a:r>
              <a:rPr lang="en-US" sz="2400" dirty="0">
                <a:latin typeface="Verdana" charset="0"/>
                <a:cs typeface="Arial" charset="0"/>
              </a:rPr>
              <a:t>Pre-competence</a:t>
            </a:r>
          </a:p>
          <a:p>
            <a:pPr eaLnBrk="1" hangingPunct="1"/>
            <a:r>
              <a:rPr lang="en-US" sz="2400" dirty="0">
                <a:latin typeface="Verdana" charset="0"/>
                <a:cs typeface="Arial" charset="0"/>
              </a:rPr>
              <a:t>Cultural competence</a:t>
            </a:r>
          </a:p>
          <a:p>
            <a:pPr eaLnBrk="1" hangingPunct="1"/>
            <a:r>
              <a:rPr lang="en-US" sz="2400" dirty="0">
                <a:latin typeface="Verdana" charset="0"/>
                <a:cs typeface="Arial" charset="0"/>
              </a:rPr>
              <a:t>Cultural proficiency</a:t>
            </a:r>
          </a:p>
        </p:txBody>
      </p:sp>
    </p:spTree>
  </p:cSld>
  <p:clrMapOvr>
    <a:masterClrMapping/>
  </p:clrMapOvr>
  <p:transition spd="med">
    <p:wheel spokes="8"/>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atin typeface="Arial" charset="0"/>
                <a:cs typeface="Arial" charset="0"/>
              </a:rPr>
              <a:t>The Continuum</a:t>
            </a:r>
          </a:p>
        </p:txBody>
      </p:sp>
      <p:sp>
        <p:nvSpPr>
          <p:cNvPr id="27651" name="Rectangle 3"/>
          <p:cNvSpPr>
            <a:spLocks noGrp="1" noChangeArrowheads="1"/>
          </p:cNvSpPr>
          <p:nvPr>
            <p:ph idx="1"/>
          </p:nvPr>
        </p:nvSpPr>
        <p:spPr/>
        <p:txBody>
          <a:bodyPr>
            <a:normAutofit/>
          </a:bodyPr>
          <a:lstStyle/>
          <a:p>
            <a:pPr eaLnBrk="1" hangingPunct="1"/>
            <a:r>
              <a:rPr lang="en-US" sz="2400" dirty="0">
                <a:latin typeface="Verdana" charset="0"/>
                <a:cs typeface="Arial" charset="0"/>
              </a:rPr>
              <a:t>Cultural Destructiveness—making conscious efforts to destroy different cultures (</a:t>
            </a:r>
            <a:r>
              <a:rPr lang="ja-JP" altLang="en-US" sz="2400" dirty="0">
                <a:latin typeface="Verdana" charset="0"/>
                <a:cs typeface="Arial" charset="0"/>
              </a:rPr>
              <a:t>“</a:t>
            </a:r>
            <a:r>
              <a:rPr lang="en-US" sz="2400" dirty="0">
                <a:latin typeface="Verdana" charset="0"/>
                <a:cs typeface="Arial" charset="0"/>
              </a:rPr>
              <a:t>we’re number one</a:t>
            </a:r>
            <a:r>
              <a:rPr lang="ja-JP" altLang="en-US" sz="2400" dirty="0">
                <a:latin typeface="Verdana" charset="0"/>
                <a:cs typeface="Arial" charset="0"/>
              </a:rPr>
              <a:t>”</a:t>
            </a:r>
            <a:r>
              <a:rPr lang="en-US" sz="2400" dirty="0">
                <a:latin typeface="Verdana" charset="0"/>
                <a:cs typeface="Arial" charset="0"/>
              </a:rPr>
              <a:t>). Belief in cultural superiority; oppresses others.</a:t>
            </a:r>
          </a:p>
          <a:p>
            <a:pPr eaLnBrk="1" hangingPunct="1"/>
            <a:r>
              <a:rPr lang="en-US" sz="2400" dirty="0">
                <a:latin typeface="Verdana" charset="0"/>
                <a:cs typeface="Arial" charset="0"/>
              </a:rPr>
              <a:t>Cultural Incapacity—inability to be helpful to other cultures (</a:t>
            </a:r>
            <a:r>
              <a:rPr lang="ja-JP" altLang="en-US" sz="2400" dirty="0">
                <a:latin typeface="Verdana" charset="0"/>
                <a:cs typeface="Arial" charset="0"/>
              </a:rPr>
              <a:t>“</a:t>
            </a:r>
            <a:r>
              <a:rPr lang="en-US" sz="2400" dirty="0">
                <a:latin typeface="Verdana" charset="0"/>
                <a:cs typeface="Arial" charset="0"/>
              </a:rPr>
              <a:t>take care of our own</a:t>
            </a:r>
            <a:r>
              <a:rPr lang="ja-JP" altLang="en-US" sz="2400" dirty="0">
                <a:latin typeface="Verdana" charset="0"/>
                <a:cs typeface="Arial" charset="0"/>
              </a:rPr>
              <a:t>”</a:t>
            </a:r>
            <a:r>
              <a:rPr lang="en-US" sz="2400" dirty="0">
                <a:latin typeface="Verdana" charset="0"/>
                <a:cs typeface="Arial" charset="0"/>
              </a:rPr>
              <a:t>). Paternalistic, ignorant of others, denies equal access.</a:t>
            </a:r>
          </a:p>
        </p:txBody>
      </p:sp>
    </p:spTree>
  </p:cSld>
  <p:clrMapOvr>
    <a:masterClrMapping/>
  </p:clrMapOvr>
  <p:transition spd="med">
    <p:wheel spokes="8"/>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atin typeface="Arial" charset="0"/>
                <a:cs typeface="Arial" charset="0"/>
              </a:rPr>
              <a:t>Continuum (continued)</a:t>
            </a:r>
          </a:p>
        </p:txBody>
      </p:sp>
      <p:sp>
        <p:nvSpPr>
          <p:cNvPr id="28675" name="Rectangle 3"/>
          <p:cNvSpPr>
            <a:spLocks noGrp="1" noChangeArrowheads="1"/>
          </p:cNvSpPr>
          <p:nvPr>
            <p:ph idx="1"/>
          </p:nvPr>
        </p:nvSpPr>
        <p:spPr/>
        <p:txBody>
          <a:bodyPr/>
          <a:lstStyle/>
          <a:p>
            <a:pPr eaLnBrk="1" hangingPunct="1"/>
            <a:r>
              <a:rPr lang="en-US" sz="2500" dirty="0">
                <a:latin typeface="Verdana" charset="0"/>
                <a:cs typeface="Arial" charset="0"/>
              </a:rPr>
              <a:t>Cultural Denial—belief that dimensions of diversity aren’t important (</a:t>
            </a:r>
            <a:r>
              <a:rPr lang="ja-JP" altLang="en-US" sz="2500" dirty="0">
                <a:latin typeface="Verdana" charset="0"/>
                <a:cs typeface="Arial" charset="0"/>
              </a:rPr>
              <a:t>“</a:t>
            </a:r>
            <a:r>
              <a:rPr lang="en-US" sz="2500" dirty="0">
                <a:latin typeface="Verdana" charset="0"/>
                <a:cs typeface="Arial" charset="0"/>
              </a:rPr>
              <a:t>everyone’s the same</a:t>
            </a:r>
            <a:r>
              <a:rPr lang="ja-JP" altLang="en-US" sz="2500" dirty="0">
                <a:latin typeface="Verdana" charset="0"/>
                <a:cs typeface="Arial" charset="0"/>
              </a:rPr>
              <a:t>”</a:t>
            </a:r>
            <a:r>
              <a:rPr lang="en-US" sz="2500" dirty="0">
                <a:latin typeface="Verdana" charset="0"/>
                <a:cs typeface="Arial" charset="0"/>
              </a:rPr>
              <a:t>). Belief that dominant models apply to all, encourages suppression of difference.</a:t>
            </a:r>
          </a:p>
          <a:p>
            <a:pPr eaLnBrk="1" hangingPunct="1"/>
            <a:r>
              <a:rPr lang="en-US" sz="2500" dirty="0">
                <a:latin typeface="Verdana" charset="0"/>
                <a:cs typeface="Arial" charset="0"/>
              </a:rPr>
              <a:t>Cultural Pre-competence—realizes inadequacy of response to difference, attempts to improve (“nice policies, limited action</a:t>
            </a:r>
            <a:r>
              <a:rPr lang="ja-JP" altLang="en-US" sz="2500" dirty="0">
                <a:latin typeface="Verdana" charset="0"/>
                <a:cs typeface="Arial" charset="0"/>
              </a:rPr>
              <a:t>”</a:t>
            </a:r>
            <a:r>
              <a:rPr lang="en-US" sz="2500" dirty="0">
                <a:latin typeface="Verdana" charset="0"/>
                <a:cs typeface="Arial" charset="0"/>
              </a:rPr>
              <a:t>). Dangers: complacency and tokenism.</a:t>
            </a:r>
          </a:p>
        </p:txBody>
      </p:sp>
    </p:spTree>
  </p:cSld>
  <p:clrMapOvr>
    <a:masterClrMapping/>
  </p:clrMapOvr>
  <p:transition spd="med">
    <p:wheel spokes="8"/>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atin typeface="Arial" charset="0"/>
                <a:cs typeface="Arial" charset="0"/>
              </a:rPr>
              <a:t>Continuum (continued)</a:t>
            </a:r>
          </a:p>
        </p:txBody>
      </p:sp>
      <p:sp>
        <p:nvSpPr>
          <p:cNvPr id="29699" name="Rectangle 3"/>
          <p:cNvSpPr>
            <a:spLocks noGrp="1" noChangeArrowheads="1"/>
          </p:cNvSpPr>
          <p:nvPr>
            <p:ph idx="1"/>
          </p:nvPr>
        </p:nvSpPr>
        <p:spPr>
          <a:xfrm>
            <a:off x="779463" y="1828800"/>
            <a:ext cx="7831137" cy="4208930"/>
          </a:xfrm>
        </p:spPr>
        <p:txBody>
          <a:bodyPr/>
          <a:lstStyle/>
          <a:p>
            <a:pPr eaLnBrk="1" hangingPunct="1">
              <a:lnSpc>
                <a:spcPct val="90000"/>
              </a:lnSpc>
            </a:pPr>
            <a:r>
              <a:rPr lang="en-US" sz="2500" dirty="0">
                <a:latin typeface="Verdana" charset="0"/>
                <a:cs typeface="Arial" charset="0"/>
              </a:rPr>
              <a:t>Cultural competence—valuing and embracing difference, self-examination, developing cultural knowledge and skills, commitment to cultural encounters (</a:t>
            </a:r>
            <a:r>
              <a:rPr lang="ja-JP" altLang="en-US" sz="2500" dirty="0">
                <a:latin typeface="Verdana" charset="0"/>
                <a:cs typeface="Arial" charset="0"/>
              </a:rPr>
              <a:t>“</a:t>
            </a:r>
            <a:r>
              <a:rPr lang="en-US" sz="2500" dirty="0">
                <a:latin typeface="Verdana" charset="0"/>
                <a:cs typeface="Arial" charset="0"/>
              </a:rPr>
              <a:t>mutual adaptation to difference</a:t>
            </a:r>
            <a:r>
              <a:rPr lang="ja-JP" altLang="en-US" sz="2500" dirty="0">
                <a:latin typeface="Verdana" charset="0"/>
                <a:cs typeface="Arial" charset="0"/>
              </a:rPr>
              <a:t>”</a:t>
            </a:r>
            <a:r>
              <a:rPr lang="en-US" sz="2500" dirty="0">
                <a:latin typeface="Verdana" charset="0"/>
                <a:cs typeface="Arial" charset="0"/>
              </a:rPr>
              <a:t>).</a:t>
            </a:r>
          </a:p>
          <a:p>
            <a:pPr eaLnBrk="1" hangingPunct="1">
              <a:lnSpc>
                <a:spcPct val="90000"/>
              </a:lnSpc>
            </a:pPr>
            <a:r>
              <a:rPr lang="en-US" sz="2500" dirty="0">
                <a:latin typeface="Verdana" charset="0"/>
                <a:cs typeface="Arial" charset="0"/>
              </a:rPr>
              <a:t>Cultural proficiency—mindfully engaging in behaviors and beliefs that value dimensions of diversity ( “hold culture in high esteem</a:t>
            </a:r>
            <a:r>
              <a:rPr lang="ja-JP" altLang="en-US" sz="2500" dirty="0">
                <a:latin typeface="Verdana" charset="0"/>
                <a:cs typeface="Arial" charset="0"/>
              </a:rPr>
              <a:t>”</a:t>
            </a:r>
            <a:r>
              <a:rPr lang="en-US" sz="2500" dirty="0">
                <a:latin typeface="Verdana" charset="0"/>
                <a:cs typeface="Arial" charset="0"/>
              </a:rPr>
              <a:t>). Advocate for cultural competence throughout system and community.</a:t>
            </a:r>
          </a:p>
        </p:txBody>
      </p:sp>
    </p:spTree>
  </p:cSld>
  <p:clrMapOvr>
    <a:masterClrMapping/>
  </p:clrMapOvr>
  <p:transition spd="med">
    <p:wheel spokes="8"/>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atin typeface="Arial" charset="0"/>
                <a:cs typeface="Arial" charset="0"/>
              </a:rPr>
              <a:t>Culturally Competent People</a:t>
            </a:r>
          </a:p>
        </p:txBody>
      </p:sp>
      <p:sp>
        <p:nvSpPr>
          <p:cNvPr id="30723" name="Rectangle 3"/>
          <p:cNvSpPr>
            <a:spLocks noGrp="1" noChangeArrowheads="1"/>
          </p:cNvSpPr>
          <p:nvPr>
            <p:ph idx="1"/>
          </p:nvPr>
        </p:nvSpPr>
        <p:spPr/>
        <p:txBody>
          <a:bodyPr>
            <a:normAutofit fontScale="92500" lnSpcReduction="10000"/>
          </a:bodyPr>
          <a:lstStyle/>
          <a:p>
            <a:pPr eaLnBrk="1" hangingPunct="1">
              <a:lnSpc>
                <a:spcPct val="90000"/>
              </a:lnSpc>
            </a:pPr>
            <a:r>
              <a:rPr lang="en-US" sz="2500">
                <a:latin typeface="Verdana" charset="0"/>
                <a:cs typeface="Arial" charset="0"/>
              </a:rPr>
              <a:t>Value and embrace diversity</a:t>
            </a:r>
          </a:p>
          <a:p>
            <a:pPr eaLnBrk="1" hangingPunct="1">
              <a:lnSpc>
                <a:spcPct val="90000"/>
              </a:lnSpc>
            </a:pPr>
            <a:r>
              <a:rPr lang="en-US" sz="2500">
                <a:latin typeface="Verdana" charset="0"/>
                <a:cs typeface="Arial" charset="0"/>
              </a:rPr>
              <a:t>Continuous rigorous self examination into the ways in which our world view influences our perceptions, assumptions, attitudes and behavior toward those who are different</a:t>
            </a:r>
          </a:p>
          <a:p>
            <a:pPr eaLnBrk="1" hangingPunct="1">
              <a:lnSpc>
                <a:spcPct val="90000"/>
              </a:lnSpc>
            </a:pPr>
            <a:r>
              <a:rPr lang="en-US" sz="2500">
                <a:latin typeface="Verdana" charset="0"/>
                <a:cs typeface="Arial" charset="0"/>
              </a:rPr>
              <a:t>Commitment to cultural encounters</a:t>
            </a:r>
          </a:p>
          <a:p>
            <a:pPr eaLnBrk="1" hangingPunct="1">
              <a:lnSpc>
                <a:spcPct val="90000"/>
              </a:lnSpc>
            </a:pPr>
            <a:r>
              <a:rPr lang="en-US" sz="2500">
                <a:latin typeface="Verdana" charset="0"/>
                <a:cs typeface="Arial" charset="0"/>
              </a:rPr>
              <a:t>Development of cultural knowledge</a:t>
            </a:r>
          </a:p>
          <a:p>
            <a:pPr eaLnBrk="1" hangingPunct="1">
              <a:lnSpc>
                <a:spcPct val="90000"/>
              </a:lnSpc>
            </a:pPr>
            <a:r>
              <a:rPr lang="en-US" sz="2500">
                <a:latin typeface="Verdana" charset="0"/>
                <a:cs typeface="Arial" charset="0"/>
              </a:rPr>
              <a:t>Learn cultural skills </a:t>
            </a:r>
          </a:p>
          <a:p>
            <a:pPr eaLnBrk="1" hangingPunct="1">
              <a:lnSpc>
                <a:spcPct val="90000"/>
              </a:lnSpc>
            </a:pPr>
            <a:r>
              <a:rPr lang="en-US" sz="2500">
                <a:latin typeface="Verdana" charset="0"/>
                <a:cs typeface="Arial" charset="0"/>
              </a:rPr>
              <a:t>Involvement in a learning process designed to expand our knowledge about difference </a:t>
            </a:r>
          </a:p>
        </p:txBody>
      </p:sp>
    </p:spTree>
  </p:cSld>
  <p:clrMapOvr>
    <a:masterClrMapping/>
  </p:clrMapOvr>
  <p:transition spd="med">
    <p:wheel spokes="8"/>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lstStyle/>
          <a:p>
            <a:pPr eaLnBrk="1" hangingPunct="1"/>
            <a:r>
              <a:rPr lang="en-US" dirty="0">
                <a:latin typeface="Arial" charset="0"/>
                <a:cs typeface="Arial" charset="0"/>
              </a:rPr>
              <a:t>Providers’ Contribution to Disparities</a:t>
            </a:r>
          </a:p>
        </p:txBody>
      </p:sp>
      <p:sp>
        <p:nvSpPr>
          <p:cNvPr id="31748" name="Rectangle 3"/>
          <p:cNvSpPr>
            <a:spLocks noGrp="1" noChangeArrowheads="1"/>
          </p:cNvSpPr>
          <p:nvPr>
            <p:ph idx="1"/>
          </p:nvPr>
        </p:nvSpPr>
        <p:spPr>
          <a:xfrm>
            <a:off x="838200" y="1752600"/>
            <a:ext cx="7583487" cy="4208930"/>
          </a:xfrm>
        </p:spPr>
        <p:txBody>
          <a:bodyPr/>
          <a:lstStyle/>
          <a:p>
            <a:pPr eaLnBrk="1" hangingPunct="1"/>
            <a:r>
              <a:rPr lang="en-US" sz="2500">
                <a:latin typeface="Verdana" charset="0"/>
                <a:cs typeface="Arial" charset="0"/>
              </a:rPr>
              <a:t>Subconscious strategy to simplify decision making and lessen the level of effort by using </a:t>
            </a:r>
            <a:r>
              <a:rPr lang="ja-JP" altLang="en-US" sz="2500">
                <a:latin typeface="Verdana" charset="0"/>
                <a:cs typeface="Arial" charset="0"/>
              </a:rPr>
              <a:t>“</a:t>
            </a:r>
            <a:r>
              <a:rPr lang="en-US" sz="2500">
                <a:latin typeface="Verdana" charset="0"/>
                <a:cs typeface="Arial" charset="0"/>
              </a:rPr>
              <a:t>categories</a:t>
            </a:r>
            <a:r>
              <a:rPr lang="ja-JP" altLang="en-US" sz="2500">
                <a:latin typeface="Verdana" charset="0"/>
                <a:cs typeface="Arial" charset="0"/>
              </a:rPr>
              <a:t>”</a:t>
            </a:r>
            <a:r>
              <a:rPr lang="en-US" sz="2500">
                <a:latin typeface="Verdana" charset="0"/>
                <a:cs typeface="Arial" charset="0"/>
              </a:rPr>
              <a:t> or </a:t>
            </a:r>
            <a:r>
              <a:rPr lang="ja-JP" altLang="en-US" sz="2500">
                <a:latin typeface="Verdana" charset="0"/>
                <a:cs typeface="Arial" charset="0"/>
              </a:rPr>
              <a:t>“</a:t>
            </a:r>
            <a:r>
              <a:rPr lang="en-US" sz="2500">
                <a:latin typeface="Verdana" charset="0"/>
                <a:cs typeface="Arial" charset="0"/>
              </a:rPr>
              <a:t>stereotypes</a:t>
            </a:r>
            <a:r>
              <a:rPr lang="ja-JP" altLang="en-US" sz="2500">
                <a:latin typeface="Verdana" charset="0"/>
                <a:cs typeface="Arial" charset="0"/>
              </a:rPr>
              <a:t>”</a:t>
            </a:r>
            <a:endParaRPr lang="en-US" sz="2500">
              <a:latin typeface="Verdana" charset="0"/>
              <a:cs typeface="Arial" charset="0"/>
            </a:endParaRPr>
          </a:p>
          <a:p>
            <a:pPr eaLnBrk="1" hangingPunct="1"/>
            <a:r>
              <a:rPr lang="en-US" sz="2500">
                <a:latin typeface="Verdana" charset="0"/>
                <a:cs typeface="Arial" charset="0"/>
              </a:rPr>
              <a:t>We apply expectations and beliefs about individuals in these groups (race, gender, age)</a:t>
            </a:r>
          </a:p>
          <a:p>
            <a:pPr eaLnBrk="1" hangingPunct="1"/>
            <a:r>
              <a:rPr lang="en-US" sz="2500">
                <a:latin typeface="Verdana" charset="0"/>
                <a:cs typeface="Arial" charset="0"/>
              </a:rPr>
              <a:t>Strategy used most when multitasking or stressed</a:t>
            </a:r>
          </a:p>
        </p:txBody>
      </p:sp>
      <p:sp>
        <p:nvSpPr>
          <p:cNvPr id="317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42950" indent="-285750" eaLnBrk="0" hangingPunct="0">
              <a:defRPr>
                <a:solidFill>
                  <a:schemeClr val="tx1"/>
                </a:solidFill>
                <a:latin typeface="Verdana" charset="0"/>
                <a:ea typeface="Arial" charset="0"/>
                <a:cs typeface="Arial" charset="0"/>
              </a:defRPr>
            </a:lvl2pPr>
            <a:lvl3pPr marL="1143000" indent="-228600" eaLnBrk="0" hangingPunct="0">
              <a:defRPr>
                <a:solidFill>
                  <a:schemeClr val="tx1"/>
                </a:solidFill>
                <a:latin typeface="Verdana" charset="0"/>
                <a:ea typeface="Arial" charset="0"/>
                <a:cs typeface="Arial" charset="0"/>
              </a:defRPr>
            </a:lvl3pPr>
            <a:lvl4pPr marL="1600200" indent="-228600" eaLnBrk="0" hangingPunct="0">
              <a:defRPr>
                <a:solidFill>
                  <a:schemeClr val="tx1"/>
                </a:solidFill>
                <a:latin typeface="Verdana" charset="0"/>
                <a:ea typeface="Arial" charset="0"/>
                <a:cs typeface="Arial" charset="0"/>
              </a:defRPr>
            </a:lvl4pPr>
            <a:lvl5pPr marL="2057400" indent="-228600" eaLnBrk="0" hangingPunct="0">
              <a:defRPr>
                <a:solidFill>
                  <a:schemeClr val="tx1"/>
                </a:solidFill>
                <a:latin typeface="Verdana" charset="0"/>
                <a:ea typeface="Arial" charset="0"/>
                <a:cs typeface="Arial" charset="0"/>
              </a:defRPr>
            </a:lvl5pPr>
            <a:lvl6pPr marL="2514600" indent="-2286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r>
              <a:rPr lang="en-US"/>
              <a:t>Adapted from Betancourt J:  Eliminating Racial and Ethnic Disparities in Health Care:  What is the Role of Academic Medicine?  Acad Med 2006; 81(9); 788-792.</a:t>
            </a:r>
          </a:p>
        </p:txBody>
      </p:sp>
    </p:spTree>
  </p:cSld>
  <p:clrMapOvr>
    <a:masterClrMapping/>
  </p:clrMapOvr>
  <p:transition spd="med">
    <p:wheel spokes="8"/>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atin typeface="Arial" charset="0"/>
                <a:cs typeface="Arial" charset="0"/>
              </a:rPr>
              <a:t>A Few Ground Rules</a:t>
            </a:r>
          </a:p>
        </p:txBody>
      </p:sp>
      <p:sp>
        <p:nvSpPr>
          <p:cNvPr id="7171" name="Rectangle 3"/>
          <p:cNvSpPr>
            <a:spLocks noGrp="1" noChangeArrowheads="1"/>
          </p:cNvSpPr>
          <p:nvPr>
            <p:ph idx="1"/>
          </p:nvPr>
        </p:nvSpPr>
        <p:spPr/>
        <p:txBody>
          <a:bodyPr>
            <a:normAutofit fontScale="85000" lnSpcReduction="20000"/>
          </a:bodyPr>
          <a:lstStyle/>
          <a:p>
            <a:pPr eaLnBrk="1" hangingPunct="1">
              <a:lnSpc>
                <a:spcPct val="90000"/>
              </a:lnSpc>
            </a:pPr>
            <a:r>
              <a:rPr lang="en-US" sz="2400">
                <a:latin typeface="Verdana" charset="0"/>
                <a:cs typeface="Arial" charset="0"/>
              </a:rPr>
              <a:t>Respect for self and others</a:t>
            </a:r>
          </a:p>
          <a:p>
            <a:pPr eaLnBrk="1" hangingPunct="1">
              <a:lnSpc>
                <a:spcPct val="90000"/>
              </a:lnSpc>
            </a:pPr>
            <a:r>
              <a:rPr lang="en-US" sz="2400">
                <a:latin typeface="Verdana" charset="0"/>
                <a:cs typeface="Arial" charset="0"/>
              </a:rPr>
              <a:t>Listen carefully</a:t>
            </a:r>
          </a:p>
          <a:p>
            <a:pPr eaLnBrk="1" hangingPunct="1">
              <a:lnSpc>
                <a:spcPct val="90000"/>
              </a:lnSpc>
            </a:pPr>
            <a:r>
              <a:rPr lang="en-US" sz="2400">
                <a:latin typeface="Verdana" charset="0"/>
                <a:cs typeface="Arial" charset="0"/>
              </a:rPr>
              <a:t>Use </a:t>
            </a:r>
            <a:r>
              <a:rPr lang="ja-JP" altLang="en-US" sz="2400">
                <a:latin typeface="Verdana" charset="0"/>
                <a:cs typeface="Arial" charset="0"/>
              </a:rPr>
              <a:t>“</a:t>
            </a:r>
            <a:r>
              <a:rPr lang="en-US" sz="2400">
                <a:latin typeface="Verdana" charset="0"/>
                <a:cs typeface="Arial" charset="0"/>
              </a:rPr>
              <a:t>I</a:t>
            </a:r>
            <a:r>
              <a:rPr lang="ja-JP" altLang="en-US" sz="2400">
                <a:latin typeface="Verdana" charset="0"/>
                <a:cs typeface="Arial" charset="0"/>
              </a:rPr>
              <a:t>”</a:t>
            </a:r>
            <a:r>
              <a:rPr lang="en-US" sz="2400">
                <a:latin typeface="Verdana" charset="0"/>
                <a:cs typeface="Arial" charset="0"/>
              </a:rPr>
              <a:t> statements</a:t>
            </a:r>
          </a:p>
          <a:p>
            <a:pPr eaLnBrk="1" hangingPunct="1">
              <a:lnSpc>
                <a:spcPct val="90000"/>
              </a:lnSpc>
            </a:pPr>
            <a:r>
              <a:rPr lang="en-US" sz="2400">
                <a:latin typeface="Verdana" charset="0"/>
                <a:cs typeface="Arial" charset="0"/>
              </a:rPr>
              <a:t>Honor confidentiality</a:t>
            </a:r>
          </a:p>
          <a:p>
            <a:pPr eaLnBrk="1" hangingPunct="1">
              <a:lnSpc>
                <a:spcPct val="90000"/>
              </a:lnSpc>
            </a:pPr>
            <a:r>
              <a:rPr lang="en-US" sz="2400">
                <a:latin typeface="Verdana" charset="0"/>
                <a:cs typeface="Arial" charset="0"/>
              </a:rPr>
              <a:t>Value risk-taking</a:t>
            </a:r>
          </a:p>
          <a:p>
            <a:pPr eaLnBrk="1" hangingPunct="1">
              <a:lnSpc>
                <a:spcPct val="90000"/>
              </a:lnSpc>
            </a:pPr>
            <a:r>
              <a:rPr lang="en-US" sz="2400">
                <a:latin typeface="Verdana" charset="0"/>
                <a:cs typeface="Arial" charset="0"/>
              </a:rPr>
              <a:t>Okay to express emotions</a:t>
            </a:r>
          </a:p>
          <a:p>
            <a:pPr eaLnBrk="1" hangingPunct="1">
              <a:lnSpc>
                <a:spcPct val="90000"/>
              </a:lnSpc>
            </a:pPr>
            <a:r>
              <a:rPr lang="en-US" sz="2400">
                <a:latin typeface="Verdana" charset="0"/>
                <a:cs typeface="Arial" charset="0"/>
              </a:rPr>
              <a:t>Ask questions, engage in dialogue</a:t>
            </a:r>
          </a:p>
          <a:p>
            <a:pPr eaLnBrk="1" hangingPunct="1">
              <a:lnSpc>
                <a:spcPct val="90000"/>
              </a:lnSpc>
            </a:pPr>
            <a:r>
              <a:rPr lang="en-US" sz="2400">
                <a:latin typeface="Verdana" charset="0"/>
                <a:cs typeface="Arial" charset="0"/>
              </a:rPr>
              <a:t>Cell phones/pagers set to vibrate or silent</a:t>
            </a:r>
          </a:p>
          <a:p>
            <a:pPr eaLnBrk="1" hangingPunct="1">
              <a:lnSpc>
                <a:spcPct val="90000"/>
              </a:lnSpc>
            </a:pPr>
            <a:r>
              <a:rPr lang="en-US" sz="2400">
                <a:latin typeface="Verdana" charset="0"/>
                <a:cs typeface="Arial" charset="0"/>
              </a:rPr>
              <a:t>Enjoy the experience</a:t>
            </a:r>
          </a:p>
        </p:txBody>
      </p:sp>
    </p:spTree>
  </p:cSld>
  <p:clrMapOvr>
    <a:masterClrMapping/>
  </p:clrMapOvr>
  <p:transition spd="med">
    <p:wheel spokes="8"/>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atin typeface="Arial" charset="0"/>
                <a:cs typeface="Arial" charset="0"/>
              </a:rPr>
              <a:t>Probing Questions</a:t>
            </a:r>
          </a:p>
        </p:txBody>
      </p:sp>
      <p:sp>
        <p:nvSpPr>
          <p:cNvPr id="32771" name="Rectangle 3"/>
          <p:cNvSpPr>
            <a:spLocks noGrp="1" noChangeArrowheads="1"/>
          </p:cNvSpPr>
          <p:nvPr>
            <p:ph idx="1"/>
          </p:nvPr>
        </p:nvSpPr>
        <p:spPr/>
        <p:txBody>
          <a:bodyPr/>
          <a:lstStyle/>
          <a:p>
            <a:pPr marL="457200" indent="-457200" eaLnBrk="1" hangingPunct="1">
              <a:lnSpc>
                <a:spcPct val="90000"/>
              </a:lnSpc>
              <a:buFont typeface="+mj-lt"/>
              <a:buAutoNum type="arabicPeriod"/>
            </a:pPr>
            <a:r>
              <a:rPr lang="en-US" dirty="0">
                <a:latin typeface="Verdana" charset="0"/>
                <a:cs typeface="Arial" charset="0"/>
              </a:rPr>
              <a:t>Do caregivers provide the same quality of care to all clients?</a:t>
            </a:r>
          </a:p>
          <a:p>
            <a:pPr marL="457200" indent="-457200" eaLnBrk="1" hangingPunct="1">
              <a:lnSpc>
                <a:spcPct val="90000"/>
              </a:lnSpc>
              <a:buFont typeface="+mj-lt"/>
              <a:buAutoNum type="arabicPeriod"/>
            </a:pPr>
            <a:r>
              <a:rPr lang="en-US" dirty="0">
                <a:latin typeface="Verdana" charset="0"/>
                <a:cs typeface="Arial" charset="0"/>
              </a:rPr>
              <a:t>Do assumptions, biases, and stereotypes impact the delivery of services?</a:t>
            </a:r>
          </a:p>
          <a:p>
            <a:pPr marL="457200" indent="-457200" eaLnBrk="1" hangingPunct="1">
              <a:lnSpc>
                <a:spcPct val="90000"/>
              </a:lnSpc>
              <a:buFont typeface="+mj-lt"/>
              <a:buAutoNum type="arabicPeriod"/>
            </a:pPr>
            <a:r>
              <a:rPr lang="en-US" dirty="0">
                <a:latin typeface="Verdana" charset="0"/>
                <a:cs typeface="Arial" charset="0"/>
              </a:rPr>
              <a:t>Is speaking the client’s language or sharing their race sufficient to ensure culturally competent services?</a:t>
            </a:r>
          </a:p>
          <a:p>
            <a:pPr marL="552450" indent="-552450" eaLnBrk="1" hangingPunct="1">
              <a:lnSpc>
                <a:spcPct val="90000"/>
              </a:lnSpc>
              <a:buFont typeface="Wingdings" charset="0"/>
              <a:buNone/>
            </a:pPr>
            <a:endParaRPr lang="en-US" dirty="0">
              <a:latin typeface="Verdana" charset="0"/>
              <a:cs typeface="Arial" charset="0"/>
            </a:endParaRPr>
          </a:p>
        </p:txBody>
      </p:sp>
    </p:spTree>
  </p:cSld>
  <p:clrMapOvr>
    <a:masterClrMapping/>
  </p:clrMapOvr>
  <p:transition spd="med">
    <p:wheel spokes="8"/>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atin typeface="Arial" charset="0"/>
                <a:cs typeface="Arial" charset="0"/>
              </a:rPr>
              <a:t>Self Reflection</a:t>
            </a:r>
          </a:p>
        </p:txBody>
      </p:sp>
      <p:sp>
        <p:nvSpPr>
          <p:cNvPr id="33795" name="Rectangle 3"/>
          <p:cNvSpPr>
            <a:spLocks noGrp="1" noChangeArrowheads="1"/>
          </p:cNvSpPr>
          <p:nvPr>
            <p:ph idx="1"/>
          </p:nvPr>
        </p:nvSpPr>
        <p:spPr/>
        <p:txBody>
          <a:bodyPr/>
          <a:lstStyle/>
          <a:p>
            <a:pPr eaLnBrk="1" hangingPunct="1"/>
            <a:r>
              <a:rPr lang="en-US">
                <a:latin typeface="Verdana" charset="0"/>
                <a:cs typeface="Arial" charset="0"/>
              </a:rPr>
              <a:t>If the client was a different race, gender, age, or ethnicity, </a:t>
            </a:r>
            <a:r>
              <a:rPr lang="en-US" u="sng">
                <a:latin typeface="Verdana" charset="0"/>
                <a:cs typeface="Arial" charset="0"/>
              </a:rPr>
              <a:t>would I do things differently</a:t>
            </a:r>
            <a:r>
              <a:rPr lang="en-US">
                <a:latin typeface="Verdana" charset="0"/>
                <a:cs typeface="Arial" charset="0"/>
              </a:rPr>
              <a:t>?</a:t>
            </a:r>
          </a:p>
          <a:p>
            <a:pPr eaLnBrk="1" hangingPunct="1"/>
            <a:endParaRPr lang="en-US">
              <a:latin typeface="Verdana" charset="0"/>
              <a:cs typeface="Arial" charset="0"/>
            </a:endParaRPr>
          </a:p>
        </p:txBody>
      </p:sp>
    </p:spTree>
  </p:cSld>
  <p:clrMapOvr>
    <a:masterClrMapping/>
  </p:clrMapOvr>
  <p:transition spd="med">
    <p:wheel spokes="8"/>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atin typeface="Arial" charset="0"/>
                <a:cs typeface="Arial" charset="0"/>
              </a:rPr>
              <a:t>How do we get there?</a:t>
            </a:r>
          </a:p>
        </p:txBody>
      </p:sp>
      <p:sp>
        <p:nvSpPr>
          <p:cNvPr id="34819" name="Rectangle 3"/>
          <p:cNvSpPr>
            <a:spLocks noGrp="1" noChangeArrowheads="1"/>
          </p:cNvSpPr>
          <p:nvPr>
            <p:ph idx="1"/>
          </p:nvPr>
        </p:nvSpPr>
        <p:spPr>
          <a:xfrm>
            <a:off x="779463" y="1828800"/>
            <a:ext cx="7583487" cy="4800600"/>
          </a:xfrm>
        </p:spPr>
        <p:txBody>
          <a:bodyPr>
            <a:normAutofit fontScale="70000" lnSpcReduction="20000"/>
          </a:bodyPr>
          <a:lstStyle/>
          <a:p>
            <a:pPr eaLnBrk="1" hangingPunct="1">
              <a:lnSpc>
                <a:spcPct val="110000"/>
              </a:lnSpc>
            </a:pPr>
            <a:r>
              <a:rPr lang="en-US" sz="3200" dirty="0">
                <a:latin typeface="Verdana" charset="0"/>
                <a:cs typeface="Arial" charset="0"/>
              </a:rPr>
              <a:t>Cultural Awareness (switch off cultural “cruise control”)</a:t>
            </a:r>
          </a:p>
          <a:p>
            <a:pPr eaLnBrk="1" hangingPunct="1">
              <a:lnSpc>
                <a:spcPct val="110000"/>
              </a:lnSpc>
            </a:pPr>
            <a:r>
              <a:rPr lang="en-US" sz="3200" dirty="0">
                <a:latin typeface="Verdana" charset="0"/>
                <a:cs typeface="Arial" charset="0"/>
              </a:rPr>
              <a:t>Cultural Knowledge</a:t>
            </a:r>
          </a:p>
          <a:p>
            <a:pPr eaLnBrk="1" hangingPunct="1">
              <a:lnSpc>
                <a:spcPct val="110000"/>
              </a:lnSpc>
            </a:pPr>
            <a:r>
              <a:rPr lang="en-US" sz="3200" dirty="0">
                <a:latin typeface="Verdana" charset="0"/>
                <a:cs typeface="Arial" charset="0"/>
              </a:rPr>
              <a:t>Mindful attention to context</a:t>
            </a:r>
          </a:p>
          <a:p>
            <a:pPr eaLnBrk="1" hangingPunct="1">
              <a:lnSpc>
                <a:spcPct val="110000"/>
              </a:lnSpc>
            </a:pPr>
            <a:r>
              <a:rPr lang="en-US" sz="3200" dirty="0">
                <a:latin typeface="Verdana" charset="0"/>
                <a:cs typeface="Arial" charset="0"/>
              </a:rPr>
              <a:t>Cultural Skill—behavioral adaptations to intercultural situations</a:t>
            </a:r>
          </a:p>
          <a:p>
            <a:pPr eaLnBrk="1" hangingPunct="1">
              <a:lnSpc>
                <a:spcPct val="110000"/>
              </a:lnSpc>
            </a:pPr>
            <a:r>
              <a:rPr lang="en-US" sz="3200" dirty="0">
                <a:latin typeface="Verdana" charset="0"/>
                <a:cs typeface="Arial" charset="0"/>
              </a:rPr>
              <a:t>Seeing the Intersections of Identities</a:t>
            </a:r>
          </a:p>
          <a:p>
            <a:pPr>
              <a:lnSpc>
                <a:spcPct val="110000"/>
              </a:lnSpc>
            </a:pPr>
            <a:r>
              <a:rPr lang="en-US" sz="3200" dirty="0">
                <a:latin typeface="Verdana" charset="0"/>
                <a:cs typeface="Arial" charset="0"/>
              </a:rPr>
              <a:t>Adhering to CLAS Standards</a:t>
            </a:r>
          </a:p>
          <a:p>
            <a:pPr marL="0" indent="0" eaLnBrk="1" hangingPunct="1">
              <a:lnSpc>
                <a:spcPct val="80000"/>
              </a:lnSpc>
              <a:buNone/>
            </a:pPr>
            <a:endParaRPr lang="en-US" sz="2800" dirty="0">
              <a:latin typeface="Verdana" charset="0"/>
              <a:cs typeface="Arial" charset="0"/>
            </a:endParaRPr>
          </a:p>
          <a:p>
            <a:pPr marL="0" indent="0" eaLnBrk="1" hangingPunct="1">
              <a:lnSpc>
                <a:spcPct val="80000"/>
              </a:lnSpc>
              <a:buNone/>
            </a:pPr>
            <a:r>
              <a:rPr lang="en-US" sz="1800" dirty="0">
                <a:latin typeface="Verdana" charset="0"/>
                <a:cs typeface="Arial" charset="0"/>
              </a:rPr>
              <a:t>**CLAS- Culturally and Linguistically Appropriate Services </a:t>
            </a:r>
          </a:p>
        </p:txBody>
      </p:sp>
    </p:spTree>
  </p:cSld>
  <p:clrMapOvr>
    <a:masterClrMapping/>
  </p:clrMapOvr>
  <p:transition spd="med">
    <p:wheel spokes="8"/>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atin typeface="Arial" charset="0"/>
                <a:cs typeface="Arial" charset="0"/>
              </a:rPr>
              <a:t>Cultural Awareness</a:t>
            </a:r>
          </a:p>
        </p:txBody>
      </p:sp>
      <p:sp>
        <p:nvSpPr>
          <p:cNvPr id="35843" name="Rectangle 3"/>
          <p:cNvSpPr>
            <a:spLocks noGrp="1" noChangeArrowheads="1"/>
          </p:cNvSpPr>
          <p:nvPr>
            <p:ph idx="1"/>
          </p:nvPr>
        </p:nvSpPr>
        <p:spPr/>
        <p:txBody>
          <a:bodyPr/>
          <a:lstStyle/>
          <a:p>
            <a:pPr eaLnBrk="1" hangingPunct="1">
              <a:lnSpc>
                <a:spcPct val="90000"/>
              </a:lnSpc>
            </a:pPr>
            <a:r>
              <a:rPr lang="en-US" sz="2500">
                <a:latin typeface="Verdana" charset="0"/>
                <a:cs typeface="Arial" charset="0"/>
              </a:rPr>
              <a:t>Awareness of </a:t>
            </a:r>
          </a:p>
          <a:p>
            <a:pPr lvl="1" eaLnBrk="1" hangingPunct="1">
              <a:lnSpc>
                <a:spcPct val="90000"/>
              </a:lnSpc>
            </a:pPr>
            <a:r>
              <a:rPr lang="en-US" sz="2100">
                <a:latin typeface="Verdana" charset="0"/>
                <a:cs typeface="Arial" charset="0"/>
              </a:rPr>
              <a:t>the diversity of those around us</a:t>
            </a:r>
          </a:p>
          <a:p>
            <a:pPr lvl="1" eaLnBrk="1" hangingPunct="1">
              <a:lnSpc>
                <a:spcPct val="90000"/>
              </a:lnSpc>
            </a:pPr>
            <a:r>
              <a:rPr lang="en-US" sz="2100">
                <a:latin typeface="Verdana" charset="0"/>
                <a:cs typeface="Arial" charset="0"/>
              </a:rPr>
              <a:t>the culture of those around us</a:t>
            </a:r>
          </a:p>
          <a:p>
            <a:pPr lvl="1" eaLnBrk="1" hangingPunct="1">
              <a:lnSpc>
                <a:spcPct val="90000"/>
              </a:lnSpc>
            </a:pPr>
            <a:r>
              <a:rPr lang="en-US" sz="2100">
                <a:latin typeface="Verdana" charset="0"/>
                <a:cs typeface="Arial" charset="0"/>
              </a:rPr>
              <a:t>our own biases and prejudices </a:t>
            </a:r>
          </a:p>
          <a:p>
            <a:pPr lvl="1" eaLnBrk="1" hangingPunct="1">
              <a:lnSpc>
                <a:spcPct val="90000"/>
              </a:lnSpc>
            </a:pPr>
            <a:r>
              <a:rPr lang="en-US" sz="2100">
                <a:latin typeface="Verdana" charset="0"/>
                <a:cs typeface="Arial" charset="0"/>
              </a:rPr>
              <a:t>Racism, individual and institutional</a:t>
            </a:r>
          </a:p>
          <a:p>
            <a:pPr eaLnBrk="1" hangingPunct="1">
              <a:lnSpc>
                <a:spcPct val="90000"/>
              </a:lnSpc>
            </a:pPr>
            <a:r>
              <a:rPr lang="en-US" sz="2500">
                <a:latin typeface="Verdana" charset="0"/>
                <a:cs typeface="Arial" charset="0"/>
              </a:rPr>
              <a:t>Actions</a:t>
            </a:r>
          </a:p>
          <a:p>
            <a:pPr lvl="1" eaLnBrk="1" hangingPunct="1">
              <a:lnSpc>
                <a:spcPct val="90000"/>
              </a:lnSpc>
            </a:pPr>
            <a:r>
              <a:rPr lang="en-US" sz="2100">
                <a:latin typeface="Verdana" charset="0"/>
                <a:cs typeface="Arial" charset="0"/>
              </a:rPr>
              <a:t>Intentionally putting ourselves in diverse/cultural situations</a:t>
            </a:r>
          </a:p>
          <a:p>
            <a:pPr lvl="1" eaLnBrk="1" hangingPunct="1">
              <a:lnSpc>
                <a:spcPct val="90000"/>
              </a:lnSpc>
            </a:pPr>
            <a:r>
              <a:rPr lang="en-US" sz="2100">
                <a:latin typeface="Verdana" charset="0"/>
                <a:cs typeface="Arial" charset="0"/>
              </a:rPr>
              <a:t>Seeking relationship with those different than ourselves</a:t>
            </a:r>
          </a:p>
        </p:txBody>
      </p:sp>
    </p:spTree>
  </p:cSld>
  <p:clrMapOvr>
    <a:masterClrMapping/>
  </p:clrMapOvr>
  <p:transition spd="med">
    <p:wheel spokes="8"/>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143000" y="457200"/>
            <a:ext cx="7793038" cy="1143000"/>
          </a:xfrm>
        </p:spPr>
        <p:txBody>
          <a:bodyPr/>
          <a:lstStyle/>
          <a:p>
            <a:pPr eaLnBrk="1" hangingPunct="1"/>
            <a:r>
              <a:rPr lang="en-US">
                <a:latin typeface="Arial" charset="0"/>
                <a:cs typeface="Arial" charset="0"/>
              </a:rPr>
              <a:t>Cultural Knowledge</a:t>
            </a:r>
          </a:p>
        </p:txBody>
      </p:sp>
      <p:sp>
        <p:nvSpPr>
          <p:cNvPr id="36867" name="Rectangle 3"/>
          <p:cNvSpPr>
            <a:spLocks noGrp="1" noChangeArrowheads="1"/>
          </p:cNvSpPr>
          <p:nvPr>
            <p:ph idx="1"/>
          </p:nvPr>
        </p:nvSpPr>
        <p:spPr>
          <a:xfrm>
            <a:off x="1143000" y="1905000"/>
            <a:ext cx="7772400" cy="4114800"/>
          </a:xfrm>
        </p:spPr>
        <p:txBody>
          <a:bodyPr/>
          <a:lstStyle/>
          <a:p>
            <a:pPr eaLnBrk="1" hangingPunct="1">
              <a:lnSpc>
                <a:spcPct val="80000"/>
              </a:lnSpc>
            </a:pPr>
            <a:r>
              <a:rPr lang="en-US" sz="2500" dirty="0">
                <a:latin typeface="Verdana" charset="0"/>
                <a:cs typeface="Arial" charset="0"/>
              </a:rPr>
              <a:t>Knowledge of:</a:t>
            </a:r>
          </a:p>
          <a:p>
            <a:pPr lvl="1" eaLnBrk="1" hangingPunct="1">
              <a:lnSpc>
                <a:spcPct val="80000"/>
              </a:lnSpc>
            </a:pPr>
            <a:r>
              <a:rPr lang="en-US" sz="2100" dirty="0">
                <a:latin typeface="Verdana" charset="0"/>
                <a:cs typeface="Arial" charset="0"/>
              </a:rPr>
              <a:t>Other people’s culture</a:t>
            </a:r>
          </a:p>
          <a:p>
            <a:pPr lvl="1" eaLnBrk="1" hangingPunct="1">
              <a:lnSpc>
                <a:spcPct val="80000"/>
              </a:lnSpc>
            </a:pPr>
            <a:r>
              <a:rPr lang="en-US" sz="2100" dirty="0">
                <a:latin typeface="Verdana" charset="0"/>
                <a:cs typeface="Arial" charset="0"/>
              </a:rPr>
              <a:t>Importance, ramifications of, competition, individualism, materialism</a:t>
            </a:r>
          </a:p>
          <a:p>
            <a:pPr lvl="1" eaLnBrk="1" hangingPunct="1">
              <a:lnSpc>
                <a:spcPct val="80000"/>
              </a:lnSpc>
            </a:pPr>
            <a:r>
              <a:rPr lang="en-US" sz="2100" dirty="0">
                <a:latin typeface="Verdana" charset="0"/>
                <a:cs typeface="Arial" charset="0"/>
              </a:rPr>
              <a:t>Other’s help seeking behaviors</a:t>
            </a:r>
          </a:p>
          <a:p>
            <a:pPr lvl="1" eaLnBrk="1" hangingPunct="1">
              <a:lnSpc>
                <a:spcPct val="80000"/>
              </a:lnSpc>
            </a:pPr>
            <a:r>
              <a:rPr lang="en-US" sz="2100" dirty="0">
                <a:latin typeface="Verdana" charset="0"/>
                <a:cs typeface="Arial" charset="0"/>
              </a:rPr>
              <a:t>Role of language, speech patterns and communication styles</a:t>
            </a:r>
          </a:p>
          <a:p>
            <a:pPr lvl="1" eaLnBrk="1" hangingPunct="1">
              <a:lnSpc>
                <a:spcPct val="80000"/>
              </a:lnSpc>
            </a:pPr>
            <a:r>
              <a:rPr lang="en-US" sz="2100" dirty="0">
                <a:latin typeface="Verdana" charset="0"/>
                <a:cs typeface="Arial" charset="0"/>
              </a:rPr>
              <a:t>Impact of social service policies on less privileged people</a:t>
            </a:r>
          </a:p>
          <a:p>
            <a:pPr lvl="1" eaLnBrk="1" hangingPunct="1">
              <a:lnSpc>
                <a:spcPct val="80000"/>
              </a:lnSpc>
            </a:pPr>
            <a:r>
              <a:rPr lang="en-US" sz="2100" dirty="0">
                <a:latin typeface="Verdana" charset="0"/>
                <a:cs typeface="Arial" charset="0"/>
              </a:rPr>
              <a:t>Resources (agencies, persons, informal helping networks etc.)</a:t>
            </a:r>
          </a:p>
          <a:p>
            <a:pPr lvl="1" eaLnBrk="1" hangingPunct="1">
              <a:lnSpc>
                <a:spcPct val="80000"/>
              </a:lnSpc>
            </a:pPr>
            <a:r>
              <a:rPr lang="en-US" sz="2100" dirty="0">
                <a:latin typeface="Verdana" charset="0"/>
                <a:cs typeface="Arial" charset="0"/>
              </a:rPr>
              <a:t>Use of referral sources that will respect and support the client’s attitudes, values and beliefs</a:t>
            </a:r>
          </a:p>
        </p:txBody>
      </p:sp>
    </p:spTree>
  </p:cSld>
  <p:clrMapOvr>
    <a:masterClrMapping/>
  </p:clrMapOvr>
  <p:transition spd="med">
    <p:wheel spokes="8"/>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dirty="0">
                <a:latin typeface="Arial" charset="0"/>
                <a:cs typeface="Arial" charset="0"/>
              </a:rPr>
              <a:t>Cultural Skill</a:t>
            </a:r>
          </a:p>
        </p:txBody>
      </p:sp>
      <p:sp>
        <p:nvSpPr>
          <p:cNvPr id="37891" name="Rectangle 3"/>
          <p:cNvSpPr>
            <a:spLocks noGrp="1" noChangeArrowheads="1"/>
          </p:cNvSpPr>
          <p:nvPr>
            <p:ph idx="1"/>
          </p:nvPr>
        </p:nvSpPr>
        <p:spPr>
          <a:xfrm>
            <a:off x="685800" y="1600200"/>
            <a:ext cx="7583487" cy="3827930"/>
          </a:xfrm>
        </p:spPr>
        <p:txBody>
          <a:bodyPr/>
          <a:lstStyle/>
          <a:p>
            <a:r>
              <a:rPr lang="en-US" dirty="0">
                <a:latin typeface="Verdana" charset="0"/>
                <a:cs typeface="Arial" charset="0"/>
              </a:rPr>
              <a:t>Skill Development</a:t>
            </a:r>
          </a:p>
          <a:p>
            <a:pPr eaLnBrk="1" hangingPunct="1"/>
            <a:r>
              <a:rPr lang="en-US" dirty="0">
                <a:latin typeface="Verdana" charset="0"/>
                <a:cs typeface="Arial" charset="0"/>
              </a:rPr>
              <a:t>Dialogue vs. debate</a:t>
            </a:r>
          </a:p>
          <a:p>
            <a:pPr eaLnBrk="1" hangingPunct="1"/>
            <a:r>
              <a:rPr lang="en-US" dirty="0">
                <a:latin typeface="Verdana" charset="0"/>
                <a:cs typeface="Arial" charset="0"/>
              </a:rPr>
              <a:t>Effective cross cultural communication</a:t>
            </a:r>
          </a:p>
          <a:p>
            <a:pPr eaLnBrk="1" hangingPunct="1"/>
            <a:r>
              <a:rPr lang="en-US" dirty="0">
                <a:latin typeface="Verdana" charset="0"/>
                <a:cs typeface="Arial" charset="0"/>
              </a:rPr>
              <a:t>Cultural gathering of information</a:t>
            </a:r>
          </a:p>
          <a:p>
            <a:pPr eaLnBrk="1" hangingPunct="1"/>
            <a:r>
              <a:rPr lang="en-US" dirty="0">
                <a:latin typeface="Verdana" charset="0"/>
                <a:cs typeface="Arial" charset="0"/>
              </a:rPr>
              <a:t>Cultural interventions</a:t>
            </a:r>
          </a:p>
          <a:p>
            <a:pPr eaLnBrk="1" hangingPunct="1"/>
            <a:endParaRPr lang="en-US" dirty="0">
              <a:latin typeface="Verdana" charset="0"/>
              <a:cs typeface="Arial" charset="0"/>
            </a:endParaRPr>
          </a:p>
        </p:txBody>
      </p:sp>
    </p:spTree>
  </p:cSld>
  <p:clrMapOvr>
    <a:masterClrMapping/>
  </p:clrMapOvr>
  <p:transition spd="med">
    <p:wheel spokes="8"/>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dirty="0">
                <a:latin typeface="Arial" charset="0"/>
                <a:cs typeface="Arial" charset="0"/>
              </a:rPr>
              <a:t>Dialogue vs. Debate</a:t>
            </a:r>
          </a:p>
        </p:txBody>
      </p:sp>
      <p:sp>
        <p:nvSpPr>
          <p:cNvPr id="38915" name="Rectangle 3"/>
          <p:cNvSpPr>
            <a:spLocks noGrp="1" noChangeArrowheads="1"/>
          </p:cNvSpPr>
          <p:nvPr>
            <p:ph sz="half" idx="1"/>
          </p:nvPr>
        </p:nvSpPr>
        <p:spPr>
          <a:xfrm>
            <a:off x="762000" y="1828800"/>
            <a:ext cx="3594100" cy="4114800"/>
          </a:xfrm>
        </p:spPr>
        <p:txBody>
          <a:bodyPr>
            <a:normAutofit fontScale="92500"/>
          </a:bodyPr>
          <a:lstStyle/>
          <a:p>
            <a:pPr marL="0" indent="0" algn="ctr" eaLnBrk="1" hangingPunct="1">
              <a:lnSpc>
                <a:spcPct val="90000"/>
              </a:lnSpc>
              <a:buNone/>
            </a:pPr>
            <a:r>
              <a:rPr lang="en-US" sz="2500" u="sng" dirty="0">
                <a:latin typeface="Verdana" charset="0"/>
                <a:cs typeface="Arial" charset="0"/>
              </a:rPr>
              <a:t>Dialogue:</a:t>
            </a:r>
          </a:p>
          <a:p>
            <a:pPr marL="533400" indent="-533400" eaLnBrk="1" hangingPunct="1">
              <a:lnSpc>
                <a:spcPct val="90000"/>
              </a:lnSpc>
              <a:buFont typeface="Wingdings" charset="0"/>
              <a:buAutoNum type="arabicPeriod"/>
            </a:pPr>
            <a:r>
              <a:rPr lang="en-US" sz="2500" dirty="0">
                <a:latin typeface="Verdana" charset="0"/>
                <a:cs typeface="Arial" charset="0"/>
              </a:rPr>
              <a:t>Inquire</a:t>
            </a:r>
          </a:p>
          <a:p>
            <a:pPr marL="533400" indent="-533400" eaLnBrk="1" hangingPunct="1">
              <a:lnSpc>
                <a:spcPct val="90000"/>
              </a:lnSpc>
              <a:buFont typeface="Wingdings" charset="0"/>
              <a:buAutoNum type="arabicPeriod"/>
            </a:pPr>
            <a:r>
              <a:rPr lang="en-US" sz="2500" dirty="0">
                <a:latin typeface="Verdana" charset="0"/>
                <a:cs typeface="Arial" charset="0"/>
              </a:rPr>
              <a:t>Unfold shared meaning</a:t>
            </a:r>
          </a:p>
          <a:p>
            <a:pPr marL="533400" indent="-533400" eaLnBrk="1" hangingPunct="1">
              <a:lnSpc>
                <a:spcPct val="90000"/>
              </a:lnSpc>
              <a:buFont typeface="Wingdings" charset="0"/>
              <a:buAutoNum type="arabicPeriod"/>
            </a:pPr>
            <a:r>
              <a:rPr lang="en-US" sz="2500" dirty="0">
                <a:latin typeface="Verdana" charset="0"/>
                <a:cs typeface="Arial" charset="0"/>
              </a:rPr>
              <a:t>Integrate multiple perspectives</a:t>
            </a:r>
          </a:p>
          <a:p>
            <a:pPr marL="533400" indent="-533400" eaLnBrk="1" hangingPunct="1">
              <a:lnSpc>
                <a:spcPct val="90000"/>
              </a:lnSpc>
              <a:buFont typeface="Wingdings" charset="0"/>
              <a:buAutoNum type="arabicPeriod"/>
            </a:pPr>
            <a:r>
              <a:rPr lang="en-US" sz="2500" dirty="0">
                <a:latin typeface="Verdana" charset="0"/>
                <a:cs typeface="Arial" charset="0"/>
              </a:rPr>
              <a:t>Uncover and examine assumptions</a:t>
            </a:r>
          </a:p>
        </p:txBody>
      </p:sp>
      <p:sp>
        <p:nvSpPr>
          <p:cNvPr id="38916" name="Rectangle 4"/>
          <p:cNvSpPr>
            <a:spLocks noGrp="1" noChangeArrowheads="1"/>
          </p:cNvSpPr>
          <p:nvPr>
            <p:ph sz="half" idx="2"/>
          </p:nvPr>
        </p:nvSpPr>
        <p:spPr>
          <a:xfrm>
            <a:off x="4800600" y="1828800"/>
            <a:ext cx="3594100" cy="4114800"/>
          </a:xfrm>
        </p:spPr>
        <p:txBody>
          <a:bodyPr>
            <a:normAutofit fontScale="92500"/>
          </a:bodyPr>
          <a:lstStyle/>
          <a:p>
            <a:pPr marL="0" indent="0" algn="ctr" eaLnBrk="1" hangingPunct="1">
              <a:buNone/>
            </a:pPr>
            <a:r>
              <a:rPr lang="en-US" sz="2500" u="sng" dirty="0">
                <a:latin typeface="Verdana" charset="0"/>
                <a:cs typeface="Arial" charset="0"/>
              </a:rPr>
              <a:t>Debate:</a:t>
            </a:r>
          </a:p>
          <a:p>
            <a:pPr marL="533400" indent="-533400" eaLnBrk="1" hangingPunct="1">
              <a:buFont typeface="Wingdings" charset="0"/>
              <a:buAutoNum type="arabicPeriod"/>
            </a:pPr>
            <a:r>
              <a:rPr lang="en-US" sz="2500" dirty="0">
                <a:latin typeface="Verdana" charset="0"/>
                <a:cs typeface="Arial" charset="0"/>
              </a:rPr>
              <a:t>Tell, sell, persuade</a:t>
            </a:r>
          </a:p>
          <a:p>
            <a:pPr marL="533400" indent="-533400" eaLnBrk="1" hangingPunct="1">
              <a:buFont typeface="Wingdings" charset="0"/>
              <a:buAutoNum type="arabicPeriod"/>
            </a:pPr>
            <a:r>
              <a:rPr lang="en-US" sz="2500" dirty="0">
                <a:latin typeface="Verdana" charset="0"/>
                <a:cs typeface="Arial" charset="0"/>
              </a:rPr>
              <a:t>Gain agreement on one meaning</a:t>
            </a:r>
          </a:p>
          <a:p>
            <a:pPr marL="533400" indent="-533400" eaLnBrk="1" hangingPunct="1">
              <a:buFont typeface="Wingdings" charset="0"/>
              <a:buAutoNum type="arabicPeriod"/>
            </a:pPr>
            <a:r>
              <a:rPr lang="en-US" sz="2500" dirty="0">
                <a:latin typeface="Verdana" charset="0"/>
                <a:cs typeface="Arial" charset="0"/>
              </a:rPr>
              <a:t>Evaluate/select the best</a:t>
            </a:r>
          </a:p>
          <a:p>
            <a:pPr marL="533400" indent="-533400" eaLnBrk="1" hangingPunct="1">
              <a:buFont typeface="Wingdings" charset="0"/>
              <a:buAutoNum type="arabicPeriod"/>
            </a:pPr>
            <a:r>
              <a:rPr lang="en-US" sz="2500" dirty="0">
                <a:latin typeface="Verdana" charset="0"/>
                <a:cs typeface="Arial" charset="0"/>
              </a:rPr>
              <a:t>Justify/defend assumptions</a:t>
            </a:r>
          </a:p>
        </p:txBody>
      </p:sp>
    </p:spTree>
  </p:cSld>
  <p:clrMapOvr>
    <a:masterClrMapping/>
  </p:clrMapOvr>
  <p:transition spd="med">
    <p:wheel spokes="8"/>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atin typeface="Arial" charset="0"/>
                <a:cs typeface="Arial" charset="0"/>
              </a:rPr>
              <a:t>Building Dialogue</a:t>
            </a:r>
          </a:p>
        </p:txBody>
      </p:sp>
      <p:sp>
        <p:nvSpPr>
          <p:cNvPr id="39939" name="Rectangle 3"/>
          <p:cNvSpPr>
            <a:spLocks noGrp="1" noChangeArrowheads="1"/>
          </p:cNvSpPr>
          <p:nvPr>
            <p:ph idx="1"/>
          </p:nvPr>
        </p:nvSpPr>
        <p:spPr/>
        <p:txBody>
          <a:bodyPr/>
          <a:lstStyle/>
          <a:p>
            <a:pPr eaLnBrk="1" hangingPunct="1"/>
            <a:r>
              <a:rPr lang="en-US" sz="2400" dirty="0">
                <a:latin typeface="Verdana" charset="0"/>
                <a:cs typeface="Arial" charset="0"/>
              </a:rPr>
              <a:t>Suspend judgment</a:t>
            </a:r>
          </a:p>
          <a:p>
            <a:pPr eaLnBrk="1" hangingPunct="1"/>
            <a:r>
              <a:rPr lang="en-US" sz="2400" dirty="0">
                <a:latin typeface="Verdana" charset="0"/>
                <a:cs typeface="Arial" charset="0"/>
              </a:rPr>
              <a:t>Identify assumptions</a:t>
            </a:r>
          </a:p>
          <a:p>
            <a:pPr eaLnBrk="1" hangingPunct="1"/>
            <a:r>
              <a:rPr lang="en-US" sz="2400" dirty="0">
                <a:latin typeface="Verdana" charset="0"/>
                <a:cs typeface="Arial" charset="0"/>
              </a:rPr>
              <a:t>Listen</a:t>
            </a:r>
          </a:p>
          <a:p>
            <a:pPr eaLnBrk="1" hangingPunct="1"/>
            <a:r>
              <a:rPr lang="en-US" sz="2400" dirty="0">
                <a:latin typeface="Verdana" charset="0"/>
                <a:cs typeface="Arial" charset="0"/>
              </a:rPr>
              <a:t>Inquire and reflect</a:t>
            </a:r>
          </a:p>
          <a:p>
            <a:pPr eaLnBrk="1" hangingPunct="1">
              <a:buFont typeface="Wingdings" charset="0"/>
              <a:buNone/>
            </a:pPr>
            <a:endParaRPr lang="en-US" dirty="0">
              <a:latin typeface="Verdana" charset="0"/>
              <a:cs typeface="Arial" charset="0"/>
            </a:endParaRPr>
          </a:p>
        </p:txBody>
      </p:sp>
    </p:spTree>
  </p:cSld>
  <p:clrMapOvr>
    <a:masterClrMapping/>
  </p:clrMapOvr>
  <p:transition spd="med">
    <p:wheel spokes="8"/>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Intersections of Identities		</a:t>
            </a:r>
          </a:p>
        </p:txBody>
      </p:sp>
      <p:sp>
        <p:nvSpPr>
          <p:cNvPr id="3" name="Content Placeholder 2"/>
          <p:cNvSpPr>
            <a:spLocks noGrp="1"/>
          </p:cNvSpPr>
          <p:nvPr>
            <p:ph idx="1"/>
          </p:nvPr>
        </p:nvSpPr>
        <p:spPr/>
        <p:txBody>
          <a:bodyPr/>
          <a:lstStyle/>
          <a:p>
            <a:r>
              <a:rPr lang="en-US" dirty="0"/>
              <a:t>Intersectionality: the blending and mixing of identities. </a:t>
            </a:r>
          </a:p>
          <a:p>
            <a:r>
              <a:rPr lang="en-US" dirty="0"/>
              <a:t>Example: Barack Obama does not have just one identity. Although most people knew him as the President. His identity of President also mixed with his identities of being a father, son, husband, Christian, biracial, and a male. </a:t>
            </a:r>
          </a:p>
          <a:p>
            <a:r>
              <a:rPr lang="en-US" dirty="0"/>
              <a:t>When understanding other people culturally, it is best to see their identities a mixture rather than separate entities. This helps you to understand a person as an individual and avoid stereotypes or large classifications. </a:t>
            </a:r>
          </a:p>
        </p:txBody>
      </p:sp>
    </p:spTree>
    <p:extLst>
      <p:ext uri="{BB962C8B-B14F-4D97-AF65-F5344CB8AC3E}">
        <p14:creationId xmlns:p14="http://schemas.microsoft.com/office/powerpoint/2010/main" val="3283367188"/>
      </p:ext>
    </p:extLst>
  </p:cSld>
  <p:clrMapOvr>
    <a:masterClrMapping/>
  </p:clrMapOvr>
  <p:transition spd="med">
    <p:wheel spokes="8"/>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Grp="1" noChangeArrowheads="1"/>
          </p:cNvSpPr>
          <p:nvPr>
            <p:ph type="title"/>
          </p:nvPr>
        </p:nvSpPr>
        <p:spPr/>
        <p:txBody>
          <a:bodyPr/>
          <a:lstStyle/>
          <a:p>
            <a:pPr eaLnBrk="1" hangingPunct="1"/>
            <a:r>
              <a:rPr lang="en-US">
                <a:latin typeface="Arial" charset="0"/>
                <a:cs typeface="Arial" charset="0"/>
              </a:rPr>
              <a:t>Characteristics of a Culturally Competent Organization</a:t>
            </a:r>
          </a:p>
        </p:txBody>
      </p:sp>
      <p:sp>
        <p:nvSpPr>
          <p:cNvPr id="40963" name="Rectangle 5"/>
          <p:cNvSpPr>
            <a:spLocks noGrp="1" noChangeArrowheads="1"/>
          </p:cNvSpPr>
          <p:nvPr>
            <p:ph sz="half" idx="1"/>
          </p:nvPr>
        </p:nvSpPr>
        <p:spPr>
          <a:xfrm>
            <a:off x="914400" y="1752600"/>
            <a:ext cx="3733800" cy="4495800"/>
          </a:xfrm>
        </p:spPr>
        <p:txBody>
          <a:bodyPr>
            <a:normAutofit/>
          </a:bodyPr>
          <a:lstStyle/>
          <a:p>
            <a:pPr eaLnBrk="1" hangingPunct="1">
              <a:lnSpc>
                <a:spcPct val="90000"/>
              </a:lnSpc>
            </a:pPr>
            <a:r>
              <a:rPr lang="en-US" dirty="0">
                <a:latin typeface="Verdana" charset="0"/>
                <a:cs typeface="Arial" charset="0"/>
              </a:rPr>
              <a:t>Acceptance and respect for cultural difference</a:t>
            </a:r>
          </a:p>
          <a:p>
            <a:pPr eaLnBrk="1" hangingPunct="1">
              <a:lnSpc>
                <a:spcPct val="90000"/>
              </a:lnSpc>
            </a:pPr>
            <a:r>
              <a:rPr lang="en-US" dirty="0">
                <a:latin typeface="Verdana" charset="0"/>
                <a:cs typeface="Arial" charset="0"/>
              </a:rPr>
              <a:t>Careful attention paid to dynamics of difference</a:t>
            </a:r>
          </a:p>
          <a:p>
            <a:pPr eaLnBrk="1" hangingPunct="1">
              <a:lnSpc>
                <a:spcPct val="90000"/>
              </a:lnSpc>
            </a:pPr>
            <a:r>
              <a:rPr lang="en-US" dirty="0">
                <a:latin typeface="Verdana" charset="0"/>
                <a:cs typeface="Arial" charset="0"/>
              </a:rPr>
              <a:t>Cultural self assessment</a:t>
            </a:r>
          </a:p>
          <a:p>
            <a:pPr eaLnBrk="1" hangingPunct="1">
              <a:lnSpc>
                <a:spcPct val="90000"/>
              </a:lnSpc>
            </a:pPr>
            <a:r>
              <a:rPr lang="en-US" dirty="0">
                <a:latin typeface="Verdana" charset="0"/>
                <a:cs typeface="Arial" charset="0"/>
              </a:rPr>
              <a:t>Cultural groups are viewed as being different</a:t>
            </a:r>
          </a:p>
          <a:p>
            <a:pPr eaLnBrk="1" hangingPunct="1">
              <a:lnSpc>
                <a:spcPct val="90000"/>
              </a:lnSpc>
            </a:pPr>
            <a:r>
              <a:rPr lang="en-US" dirty="0">
                <a:latin typeface="Verdana" charset="0"/>
                <a:cs typeface="Arial" charset="0"/>
              </a:rPr>
              <a:t>Attention is paid to hiring culturally diverse and competent workers</a:t>
            </a:r>
          </a:p>
          <a:p>
            <a:pPr eaLnBrk="1" hangingPunct="1">
              <a:lnSpc>
                <a:spcPct val="90000"/>
              </a:lnSpc>
            </a:pPr>
            <a:endParaRPr lang="en-US" sz="1900" dirty="0">
              <a:latin typeface="Verdana" charset="0"/>
              <a:cs typeface="Arial" charset="0"/>
            </a:endParaRPr>
          </a:p>
        </p:txBody>
      </p:sp>
      <p:sp>
        <p:nvSpPr>
          <p:cNvPr id="40964" name="Rectangle 6"/>
          <p:cNvSpPr>
            <a:spLocks noGrp="1" noChangeArrowheads="1"/>
          </p:cNvSpPr>
          <p:nvPr>
            <p:ph sz="half" idx="2"/>
          </p:nvPr>
        </p:nvSpPr>
        <p:spPr>
          <a:xfrm>
            <a:off x="4876800" y="1752600"/>
            <a:ext cx="3810000" cy="4114800"/>
          </a:xfrm>
        </p:spPr>
        <p:txBody>
          <a:bodyPr>
            <a:noAutofit/>
          </a:bodyPr>
          <a:lstStyle/>
          <a:p>
            <a:pPr eaLnBrk="1" hangingPunct="1">
              <a:lnSpc>
                <a:spcPct val="90000"/>
              </a:lnSpc>
            </a:pPr>
            <a:r>
              <a:rPr lang="en-US" dirty="0">
                <a:latin typeface="Verdana" charset="0"/>
                <a:cs typeface="Arial" charset="0"/>
              </a:rPr>
              <a:t>Agency is clear about what it is capable of providing to the multi-cultural community</a:t>
            </a:r>
          </a:p>
          <a:p>
            <a:pPr eaLnBrk="1" hangingPunct="1">
              <a:lnSpc>
                <a:spcPct val="90000"/>
              </a:lnSpc>
            </a:pPr>
            <a:r>
              <a:rPr lang="en-US" dirty="0">
                <a:latin typeface="Verdana" charset="0"/>
                <a:cs typeface="Arial" charset="0"/>
              </a:rPr>
              <a:t>Continuous expansion of knowledge, resources, and adaptations to service programs</a:t>
            </a:r>
          </a:p>
          <a:p>
            <a:pPr eaLnBrk="1" hangingPunct="1">
              <a:lnSpc>
                <a:spcPct val="90000"/>
              </a:lnSpc>
            </a:pPr>
            <a:r>
              <a:rPr lang="en-US" dirty="0">
                <a:latin typeface="Verdana" charset="0"/>
                <a:cs typeface="Arial" charset="0"/>
              </a:rPr>
              <a:t>Provides support to staff in their efforts to increase their cultural competence</a:t>
            </a:r>
          </a:p>
          <a:p>
            <a:pPr eaLnBrk="1" hangingPunct="1">
              <a:lnSpc>
                <a:spcPct val="90000"/>
              </a:lnSpc>
            </a:pPr>
            <a:r>
              <a:rPr lang="en-US" dirty="0">
                <a:latin typeface="Verdana" charset="0"/>
                <a:cs typeface="Arial" charset="0"/>
              </a:rPr>
              <a:t>Policies support and drive the effort</a:t>
            </a:r>
          </a:p>
        </p:txBody>
      </p:sp>
    </p:spTree>
  </p:cSld>
  <p:clrMapOvr>
    <a:masterClrMapping/>
  </p:clrMapOvr>
  <p:transition spd="med">
    <p:wheel spokes="8"/>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atin typeface="Arial" charset="0"/>
                <a:cs typeface="Arial" charset="0"/>
              </a:rPr>
              <a:t>What is Diversity?</a:t>
            </a:r>
          </a:p>
        </p:txBody>
      </p:sp>
      <p:sp>
        <p:nvSpPr>
          <p:cNvPr id="8195" name="Rectangle 3"/>
          <p:cNvSpPr>
            <a:spLocks noGrp="1" noChangeArrowheads="1"/>
          </p:cNvSpPr>
          <p:nvPr>
            <p:ph idx="1"/>
          </p:nvPr>
        </p:nvSpPr>
        <p:spPr/>
        <p:txBody>
          <a:bodyPr/>
          <a:lstStyle/>
          <a:p>
            <a:pPr eaLnBrk="1" hangingPunct="1"/>
            <a:r>
              <a:rPr lang="en-US" sz="2400">
                <a:latin typeface="Verdana" charset="0"/>
                <a:cs typeface="Arial" charset="0"/>
              </a:rPr>
              <a:t>Diversity encompasses both differences and similarities: while we differ from others in important ways, we also share similar characteristics, values and beliefs that bring us together.</a:t>
            </a:r>
          </a:p>
        </p:txBody>
      </p:sp>
    </p:spTree>
  </p:cSld>
  <p:clrMapOvr>
    <a:masterClrMapping/>
  </p:clrMapOvr>
  <p:transition spd="med">
    <p:wheel spokes="8"/>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atin typeface="Arial" charset="0"/>
                <a:cs typeface="Arial" charset="0"/>
              </a:rPr>
              <a:t>Process of Becoming a Culturally Competent Organization</a:t>
            </a:r>
          </a:p>
        </p:txBody>
      </p:sp>
      <p:sp>
        <p:nvSpPr>
          <p:cNvPr id="41987" name="Rectangle 3"/>
          <p:cNvSpPr>
            <a:spLocks noGrp="1" noChangeArrowheads="1"/>
          </p:cNvSpPr>
          <p:nvPr>
            <p:ph idx="1"/>
          </p:nvPr>
        </p:nvSpPr>
        <p:spPr/>
        <p:txBody>
          <a:bodyPr>
            <a:normAutofit lnSpcReduction="10000"/>
          </a:bodyPr>
          <a:lstStyle/>
          <a:p>
            <a:pPr eaLnBrk="1" hangingPunct="1">
              <a:lnSpc>
                <a:spcPct val="90000"/>
              </a:lnSpc>
            </a:pPr>
            <a:r>
              <a:rPr lang="en-US" sz="2500">
                <a:latin typeface="Verdana" charset="0"/>
                <a:cs typeface="Arial" charset="0"/>
              </a:rPr>
              <a:t>Develop a mission/vision statement of cultural competence (get board involvement)</a:t>
            </a:r>
          </a:p>
          <a:p>
            <a:pPr eaLnBrk="1" hangingPunct="1">
              <a:lnSpc>
                <a:spcPct val="90000"/>
              </a:lnSpc>
            </a:pPr>
            <a:r>
              <a:rPr lang="en-US" sz="2500">
                <a:latin typeface="Verdana" charset="0"/>
                <a:cs typeface="Arial" charset="0"/>
              </a:rPr>
              <a:t>Develop a strategic plan that addresses:</a:t>
            </a:r>
          </a:p>
          <a:p>
            <a:pPr lvl="1" eaLnBrk="1" hangingPunct="1">
              <a:lnSpc>
                <a:spcPct val="90000"/>
              </a:lnSpc>
            </a:pPr>
            <a:r>
              <a:rPr lang="en-US" sz="2100">
                <a:latin typeface="Verdana" charset="0"/>
                <a:cs typeface="Arial" charset="0"/>
              </a:rPr>
              <a:t>Service Delivery</a:t>
            </a:r>
          </a:p>
          <a:p>
            <a:pPr lvl="1" eaLnBrk="1" hangingPunct="1">
              <a:lnSpc>
                <a:spcPct val="90000"/>
              </a:lnSpc>
            </a:pPr>
            <a:r>
              <a:rPr lang="en-US" sz="2100">
                <a:latin typeface="Verdana" charset="0"/>
                <a:cs typeface="Arial" charset="0"/>
              </a:rPr>
              <a:t>Staff/Team Development</a:t>
            </a:r>
          </a:p>
          <a:p>
            <a:pPr lvl="1" eaLnBrk="1" hangingPunct="1">
              <a:lnSpc>
                <a:spcPct val="90000"/>
              </a:lnSpc>
            </a:pPr>
            <a:r>
              <a:rPr lang="en-US" sz="2100">
                <a:latin typeface="Verdana" charset="0"/>
                <a:cs typeface="Arial" charset="0"/>
              </a:rPr>
              <a:t>Organizational Environment</a:t>
            </a:r>
          </a:p>
          <a:p>
            <a:pPr lvl="1" eaLnBrk="1" hangingPunct="1">
              <a:lnSpc>
                <a:spcPct val="90000"/>
              </a:lnSpc>
            </a:pPr>
            <a:r>
              <a:rPr lang="en-US" sz="2100">
                <a:latin typeface="Verdana" charset="0"/>
                <a:cs typeface="Arial" charset="0"/>
              </a:rPr>
              <a:t>Community Relationships</a:t>
            </a:r>
          </a:p>
          <a:p>
            <a:pPr eaLnBrk="1" hangingPunct="1">
              <a:lnSpc>
                <a:spcPct val="90000"/>
              </a:lnSpc>
            </a:pPr>
            <a:r>
              <a:rPr lang="en-US" sz="2500">
                <a:latin typeface="Verdana" charset="0"/>
                <a:cs typeface="Arial" charset="0"/>
              </a:rPr>
              <a:t>Monitor progress over time</a:t>
            </a:r>
          </a:p>
          <a:p>
            <a:pPr eaLnBrk="1" hangingPunct="1">
              <a:lnSpc>
                <a:spcPct val="90000"/>
              </a:lnSpc>
            </a:pPr>
            <a:r>
              <a:rPr lang="en-US" sz="2500">
                <a:latin typeface="Verdana" charset="0"/>
                <a:cs typeface="Arial" charset="0"/>
              </a:rPr>
              <a:t>Celebrate successes!!</a:t>
            </a:r>
          </a:p>
        </p:txBody>
      </p:sp>
    </p:spTree>
  </p:cSld>
  <p:clrMapOvr>
    <a:masterClrMapping/>
  </p:clrMapOvr>
  <p:transition spd="med">
    <p:wheel spokes="8"/>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ACA with </a:t>
            </a:r>
            <a:r>
              <a:rPr lang="en-US"/>
              <a:t>CLAS Components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41158320"/>
              </p:ext>
            </p:extLst>
          </p:nvPr>
        </p:nvGraphicFramePr>
        <p:xfrm>
          <a:off x="762000" y="1600200"/>
          <a:ext cx="7848600" cy="3784785"/>
        </p:xfrm>
        <a:graphic>
          <a:graphicData uri="http://schemas.openxmlformats.org/drawingml/2006/table">
            <a:tbl>
              <a:tblPr firstRow="1" bandRow="1">
                <a:tableStyleId>{1FECB4D8-DB02-4DC6-A0A2-4F2EBAE1DC90}</a:tableStyleId>
              </a:tblPr>
              <a:tblGrid>
                <a:gridCol w="6309111">
                  <a:extLst>
                    <a:ext uri="{9D8B030D-6E8A-4147-A177-3AD203B41FA5}">
                      <a16:colId xmlns:a16="http://schemas.microsoft.com/office/drawing/2014/main" xmlns="" val="20000"/>
                    </a:ext>
                  </a:extLst>
                </a:gridCol>
                <a:gridCol w="1539489">
                  <a:extLst>
                    <a:ext uri="{9D8B030D-6E8A-4147-A177-3AD203B41FA5}">
                      <a16:colId xmlns:a16="http://schemas.microsoft.com/office/drawing/2014/main" xmlns="" val="20001"/>
                    </a:ext>
                  </a:extLst>
                </a:gridCol>
              </a:tblGrid>
              <a:tr h="685800">
                <a:tc>
                  <a:txBody>
                    <a:bodyPr/>
                    <a:lstStyle/>
                    <a:p>
                      <a:r>
                        <a:rPr lang="en-US" sz="2000" dirty="0">
                          <a:solidFill>
                            <a:srgbClr val="FFFFFF"/>
                          </a:solidFill>
                        </a:rPr>
                        <a:t>Table 1.</a:t>
                      </a:r>
                      <a:r>
                        <a:rPr lang="en-US" sz="2000" baseline="0" dirty="0">
                          <a:solidFill>
                            <a:srgbClr val="FFFFFF"/>
                          </a:solidFill>
                        </a:rPr>
                        <a:t> Cultural Competence (CC) Education &amp; Organizational Support</a:t>
                      </a:r>
                      <a:endParaRPr lang="en-US" sz="2000" dirty="0">
                        <a:solidFill>
                          <a:srgbClr val="FFFFFF"/>
                        </a:solidFill>
                      </a:endParaRPr>
                    </a:p>
                  </a:txBody>
                  <a:tcPr>
                    <a:solidFill>
                      <a:schemeClr val="accent3">
                        <a:lumMod val="60000"/>
                        <a:lumOff val="40000"/>
                        <a:alpha val="54000"/>
                      </a:schemeClr>
                    </a:solidFill>
                  </a:tcPr>
                </a:tc>
                <a:tc>
                  <a:txBody>
                    <a:bodyPr/>
                    <a:lstStyle/>
                    <a:p>
                      <a:r>
                        <a:rPr lang="en-US" sz="2000" dirty="0">
                          <a:solidFill>
                            <a:srgbClr val="FFFFFF"/>
                          </a:solidFill>
                        </a:rPr>
                        <a:t>Section No.</a:t>
                      </a:r>
                      <a:r>
                        <a:rPr lang="en-US" sz="2000" baseline="0" dirty="0">
                          <a:solidFill>
                            <a:srgbClr val="FFFFFF"/>
                          </a:solidFill>
                        </a:rPr>
                        <a:t> </a:t>
                      </a:r>
                      <a:endParaRPr lang="en-US" sz="2000" dirty="0">
                        <a:solidFill>
                          <a:srgbClr val="FFFFFF"/>
                        </a:solidFill>
                      </a:endParaRPr>
                    </a:p>
                  </a:txBody>
                  <a:tcPr>
                    <a:solidFill>
                      <a:schemeClr val="accent3">
                        <a:lumMod val="60000"/>
                        <a:lumOff val="40000"/>
                        <a:alpha val="54000"/>
                      </a:schemeClr>
                    </a:solidFill>
                  </a:tcPr>
                </a:tc>
                <a:extLst>
                  <a:ext uri="{0D108BD9-81ED-4DB2-BD59-A6C34878D82A}">
                    <a16:rowId xmlns:a16="http://schemas.microsoft.com/office/drawing/2014/main" xmlns="" val="10000"/>
                  </a:ext>
                </a:extLst>
              </a:tr>
              <a:tr h="488733">
                <a:tc>
                  <a:txBody>
                    <a:bodyPr/>
                    <a:lstStyle/>
                    <a:p>
                      <a:r>
                        <a:rPr lang="en-US" dirty="0">
                          <a:solidFill>
                            <a:srgbClr val="FFFFFF"/>
                          </a:solidFill>
                        </a:rPr>
                        <a:t>Develop and evaluate</a:t>
                      </a:r>
                      <a:r>
                        <a:rPr lang="en-US" baseline="0" dirty="0">
                          <a:solidFill>
                            <a:srgbClr val="FFFFFF"/>
                          </a:solidFill>
                        </a:rPr>
                        <a:t> CC curricula</a:t>
                      </a:r>
                      <a:endParaRPr lang="en-US" dirty="0">
                        <a:solidFill>
                          <a:srgbClr val="FFFFFF"/>
                        </a:solidFill>
                      </a:endParaRPr>
                    </a:p>
                  </a:txBody>
                  <a:tcPr>
                    <a:solidFill>
                      <a:schemeClr val="bg2">
                        <a:alpha val="72000"/>
                      </a:schemeClr>
                    </a:solidFill>
                  </a:tcPr>
                </a:tc>
                <a:tc>
                  <a:txBody>
                    <a:bodyPr/>
                    <a:lstStyle/>
                    <a:p>
                      <a:r>
                        <a:rPr lang="en-US" dirty="0">
                          <a:solidFill>
                            <a:srgbClr val="FFFFFF"/>
                          </a:solidFill>
                        </a:rPr>
                        <a:t>5307</a:t>
                      </a:r>
                    </a:p>
                  </a:txBody>
                  <a:tcPr>
                    <a:solidFill>
                      <a:schemeClr val="bg2">
                        <a:alpha val="72000"/>
                      </a:schemeClr>
                    </a:solidFill>
                  </a:tcPr>
                </a:tc>
                <a:extLst>
                  <a:ext uri="{0D108BD9-81ED-4DB2-BD59-A6C34878D82A}">
                    <a16:rowId xmlns:a16="http://schemas.microsoft.com/office/drawing/2014/main" xmlns="" val="10001"/>
                  </a:ext>
                </a:extLst>
              </a:tr>
              <a:tr h="488733">
                <a:tc>
                  <a:txBody>
                    <a:bodyPr/>
                    <a:lstStyle/>
                    <a:p>
                      <a:r>
                        <a:rPr lang="en-US" dirty="0">
                          <a:solidFill>
                            <a:srgbClr val="FFFFFF"/>
                          </a:solidFill>
                        </a:rPr>
                        <a:t>Disseminate CC curricula via online clearinghouse</a:t>
                      </a:r>
                    </a:p>
                  </a:txBody>
                  <a:tcPr>
                    <a:solidFill>
                      <a:schemeClr val="bg2">
                        <a:alpha val="72000"/>
                      </a:schemeClr>
                    </a:solidFill>
                  </a:tcPr>
                </a:tc>
                <a:tc>
                  <a:txBody>
                    <a:bodyPr/>
                    <a:lstStyle/>
                    <a:p>
                      <a:r>
                        <a:rPr lang="en-US" dirty="0">
                          <a:solidFill>
                            <a:srgbClr val="FFFFFF"/>
                          </a:solidFill>
                        </a:rPr>
                        <a:t>5307</a:t>
                      </a:r>
                    </a:p>
                  </a:txBody>
                  <a:tcPr>
                    <a:solidFill>
                      <a:schemeClr val="bg2">
                        <a:alpha val="72000"/>
                      </a:schemeClr>
                    </a:solidFill>
                  </a:tcPr>
                </a:tc>
                <a:extLst>
                  <a:ext uri="{0D108BD9-81ED-4DB2-BD59-A6C34878D82A}">
                    <a16:rowId xmlns:a16="http://schemas.microsoft.com/office/drawing/2014/main" xmlns="" val="10002"/>
                  </a:ext>
                </a:extLst>
              </a:tr>
              <a:tr h="488733">
                <a:tc>
                  <a:txBody>
                    <a:bodyPr/>
                    <a:lstStyle/>
                    <a:p>
                      <a:r>
                        <a:rPr lang="en-US" dirty="0">
                          <a:solidFill>
                            <a:srgbClr val="FFFFFF"/>
                          </a:solidFill>
                        </a:rPr>
                        <a:t>CC training for Primary</a:t>
                      </a:r>
                      <a:r>
                        <a:rPr lang="en-US" baseline="0" dirty="0">
                          <a:solidFill>
                            <a:srgbClr val="FFFFFF"/>
                          </a:solidFill>
                        </a:rPr>
                        <a:t> Care providers</a:t>
                      </a:r>
                      <a:endParaRPr lang="en-US" dirty="0">
                        <a:solidFill>
                          <a:srgbClr val="FFFFFF"/>
                        </a:solidFill>
                      </a:endParaRPr>
                    </a:p>
                  </a:txBody>
                  <a:tcPr>
                    <a:solidFill>
                      <a:schemeClr val="bg2">
                        <a:alpha val="72000"/>
                      </a:schemeClr>
                    </a:solidFill>
                  </a:tcPr>
                </a:tc>
                <a:tc>
                  <a:txBody>
                    <a:bodyPr/>
                    <a:lstStyle/>
                    <a:p>
                      <a:r>
                        <a:rPr lang="en-US" dirty="0">
                          <a:solidFill>
                            <a:srgbClr val="FFFFFF"/>
                          </a:solidFill>
                        </a:rPr>
                        <a:t>5301</a:t>
                      </a:r>
                    </a:p>
                  </a:txBody>
                  <a:tcPr>
                    <a:solidFill>
                      <a:schemeClr val="bg2">
                        <a:alpha val="72000"/>
                      </a:schemeClr>
                    </a:solidFill>
                  </a:tcPr>
                </a:tc>
                <a:extLst>
                  <a:ext uri="{0D108BD9-81ED-4DB2-BD59-A6C34878D82A}">
                    <a16:rowId xmlns:a16="http://schemas.microsoft.com/office/drawing/2014/main" xmlns="" val="10003"/>
                  </a:ext>
                </a:extLst>
              </a:tr>
              <a:tr h="488733">
                <a:tc>
                  <a:txBody>
                    <a:bodyPr/>
                    <a:lstStyle/>
                    <a:p>
                      <a:r>
                        <a:rPr lang="en-US" dirty="0">
                          <a:solidFill>
                            <a:srgbClr val="FFFFFF"/>
                          </a:solidFill>
                        </a:rPr>
                        <a:t>CC training for home care aides</a:t>
                      </a:r>
                    </a:p>
                  </a:txBody>
                  <a:tcPr>
                    <a:solidFill>
                      <a:schemeClr val="bg2">
                        <a:alpha val="72000"/>
                      </a:schemeClr>
                    </a:solidFill>
                  </a:tcPr>
                </a:tc>
                <a:tc>
                  <a:txBody>
                    <a:bodyPr/>
                    <a:lstStyle/>
                    <a:p>
                      <a:r>
                        <a:rPr lang="en-US" dirty="0">
                          <a:solidFill>
                            <a:srgbClr val="FFFFFF"/>
                          </a:solidFill>
                        </a:rPr>
                        <a:t>5307</a:t>
                      </a:r>
                    </a:p>
                  </a:txBody>
                  <a:tcPr>
                    <a:solidFill>
                      <a:schemeClr val="bg2">
                        <a:alpha val="72000"/>
                      </a:schemeClr>
                    </a:solidFill>
                  </a:tcPr>
                </a:tc>
                <a:extLst>
                  <a:ext uri="{0D108BD9-81ED-4DB2-BD59-A6C34878D82A}">
                    <a16:rowId xmlns:a16="http://schemas.microsoft.com/office/drawing/2014/main" xmlns="" val="10004"/>
                  </a:ext>
                </a:extLst>
              </a:tr>
              <a:tr h="488733">
                <a:tc>
                  <a:txBody>
                    <a:bodyPr/>
                    <a:lstStyle/>
                    <a:p>
                      <a:r>
                        <a:rPr lang="en-US" dirty="0">
                          <a:solidFill>
                            <a:srgbClr val="FFFFFF"/>
                          </a:solidFill>
                        </a:rPr>
                        <a:t>CC curricula for individuals</a:t>
                      </a:r>
                      <a:r>
                        <a:rPr lang="en-US" baseline="0" dirty="0">
                          <a:solidFill>
                            <a:srgbClr val="FFFFFF"/>
                          </a:solidFill>
                        </a:rPr>
                        <a:t> working with patients with disabilities</a:t>
                      </a:r>
                      <a:endParaRPr lang="en-US" dirty="0">
                        <a:solidFill>
                          <a:srgbClr val="FFFFFF"/>
                        </a:solidFill>
                      </a:endParaRPr>
                    </a:p>
                  </a:txBody>
                  <a:tcPr>
                    <a:solidFill>
                      <a:schemeClr val="bg2">
                        <a:alpha val="72000"/>
                      </a:schemeClr>
                    </a:solidFill>
                  </a:tcPr>
                </a:tc>
                <a:tc>
                  <a:txBody>
                    <a:bodyPr/>
                    <a:lstStyle/>
                    <a:p>
                      <a:r>
                        <a:rPr lang="en-US" dirty="0">
                          <a:solidFill>
                            <a:srgbClr val="FFFFFF"/>
                          </a:solidFill>
                        </a:rPr>
                        <a:t>5307</a:t>
                      </a:r>
                    </a:p>
                  </a:txBody>
                  <a:tcPr>
                    <a:solidFill>
                      <a:schemeClr val="bg2">
                        <a:alpha val="72000"/>
                      </a:schemeClr>
                    </a:solidFill>
                  </a:tcPr>
                </a:tc>
                <a:extLst>
                  <a:ext uri="{0D108BD9-81ED-4DB2-BD59-A6C34878D82A}">
                    <a16:rowId xmlns:a16="http://schemas.microsoft.com/office/drawing/2014/main" xmlns="" val="10005"/>
                  </a:ext>
                </a:extLst>
              </a:tr>
              <a:tr h="488733">
                <a:tc>
                  <a:txBody>
                    <a:bodyPr/>
                    <a:lstStyle/>
                    <a:p>
                      <a:r>
                        <a:rPr lang="en-US" dirty="0">
                          <a:solidFill>
                            <a:srgbClr val="FFFFFF"/>
                          </a:solidFill>
                        </a:rPr>
                        <a:t>Loan repayment preference for</a:t>
                      </a:r>
                      <a:r>
                        <a:rPr lang="en-US" baseline="0" dirty="0">
                          <a:solidFill>
                            <a:srgbClr val="FFFFFF"/>
                          </a:solidFill>
                        </a:rPr>
                        <a:t> experience in CC</a:t>
                      </a:r>
                      <a:endParaRPr lang="en-US" dirty="0">
                        <a:solidFill>
                          <a:srgbClr val="FFFFFF"/>
                        </a:solidFill>
                      </a:endParaRPr>
                    </a:p>
                  </a:txBody>
                  <a:tcPr>
                    <a:solidFill>
                      <a:schemeClr val="bg2">
                        <a:alpha val="72000"/>
                      </a:schemeClr>
                    </a:solidFill>
                  </a:tcPr>
                </a:tc>
                <a:tc>
                  <a:txBody>
                    <a:bodyPr/>
                    <a:lstStyle/>
                    <a:p>
                      <a:r>
                        <a:rPr lang="en-US" dirty="0">
                          <a:solidFill>
                            <a:srgbClr val="FFFFFF"/>
                          </a:solidFill>
                        </a:rPr>
                        <a:t>5203</a:t>
                      </a:r>
                    </a:p>
                  </a:txBody>
                  <a:tcPr>
                    <a:solidFill>
                      <a:schemeClr val="bg2">
                        <a:alpha val="72000"/>
                      </a:schemeClr>
                    </a:solidFill>
                  </a:tcPr>
                </a:tc>
                <a:extLst>
                  <a:ext uri="{0D108BD9-81ED-4DB2-BD59-A6C34878D82A}">
                    <a16:rowId xmlns:a16="http://schemas.microsoft.com/office/drawing/2014/main" xmlns="" val="10006"/>
                  </a:ext>
                </a:extLst>
              </a:tr>
            </a:tbl>
          </a:graphicData>
        </a:graphic>
      </p:graphicFrame>
      <p:sp>
        <p:nvSpPr>
          <p:cNvPr id="5" name="TextBox 4"/>
          <p:cNvSpPr txBox="1"/>
          <p:nvPr/>
        </p:nvSpPr>
        <p:spPr>
          <a:xfrm>
            <a:off x="5715000" y="6324600"/>
            <a:ext cx="2590800" cy="276999"/>
          </a:xfrm>
          <a:prstGeom prst="rect">
            <a:avLst/>
          </a:prstGeom>
          <a:noFill/>
        </p:spPr>
        <p:txBody>
          <a:bodyPr wrap="square" rtlCol="0">
            <a:spAutoFit/>
          </a:bodyPr>
          <a:lstStyle/>
          <a:p>
            <a:r>
              <a:rPr lang="en-US" sz="1200" dirty="0"/>
              <a:t>Arizona Department of Health</a:t>
            </a:r>
          </a:p>
        </p:txBody>
      </p:sp>
    </p:spTree>
    <p:extLst>
      <p:ext uri="{BB962C8B-B14F-4D97-AF65-F5344CB8AC3E}">
        <p14:creationId xmlns:p14="http://schemas.microsoft.com/office/powerpoint/2010/main" val="3903888355"/>
      </p:ext>
    </p:extLst>
  </p:cSld>
  <p:clrMapOvr>
    <a:masterClrMapping/>
  </p:clrMapOvr>
  <p:transition spd="med">
    <p:wheel spokes="8"/>
  </p:transition>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Affordable Care Act</a:t>
            </a:r>
          </a:p>
        </p:txBody>
      </p:sp>
      <p:sp>
        <p:nvSpPr>
          <p:cNvPr id="3" name="Content Placeholder 2"/>
          <p:cNvSpPr>
            <a:spLocks noGrp="1"/>
          </p:cNvSpPr>
          <p:nvPr>
            <p:ph idx="1"/>
          </p:nvPr>
        </p:nvSpPr>
        <p:spPr/>
        <p:txBody>
          <a:bodyPr/>
          <a:lstStyle/>
          <a:p>
            <a:pPr marL="0" indent="0">
              <a:buNone/>
            </a:pPr>
            <a:r>
              <a:rPr lang="en-US" b="1" dirty="0"/>
              <a:t>Sect. 5203</a:t>
            </a:r>
            <a:r>
              <a:rPr lang="en-US" dirty="0"/>
              <a:t> Health care workforce loan repayment programs</a:t>
            </a:r>
            <a:endParaRPr lang="en-US" b="1" dirty="0"/>
          </a:p>
          <a:p>
            <a:pPr marL="0" indent="0">
              <a:buNone/>
            </a:pPr>
            <a:r>
              <a:rPr lang="en-US" b="1" dirty="0"/>
              <a:t>Sect. 5301 </a:t>
            </a:r>
            <a:r>
              <a:rPr lang="en-US" dirty="0"/>
              <a:t>Training in family medicine, general internal medicine, general pediatrics, and physician assistantship</a:t>
            </a:r>
            <a:r>
              <a:rPr lang="en-US" b="1" dirty="0"/>
              <a:t>. </a:t>
            </a:r>
          </a:p>
          <a:p>
            <a:pPr marL="0" indent="0">
              <a:buNone/>
            </a:pPr>
            <a:r>
              <a:rPr lang="en-US" sz="2100" b="1" dirty="0"/>
              <a:t>Sect. 5307</a:t>
            </a:r>
            <a:r>
              <a:rPr lang="en-US" sz="2100" dirty="0"/>
              <a:t> Cultural competency, prevention, and public health and individuals with disabilities training. </a:t>
            </a:r>
          </a:p>
        </p:txBody>
      </p:sp>
    </p:spTree>
    <p:extLst>
      <p:ext uri="{BB962C8B-B14F-4D97-AF65-F5344CB8AC3E}">
        <p14:creationId xmlns:p14="http://schemas.microsoft.com/office/powerpoint/2010/main" val="1557448125"/>
      </p:ext>
    </p:extLst>
  </p:cSld>
  <p:clrMapOvr>
    <a:masterClrMapping/>
  </p:clrMapOvr>
  <p:transition spd="med">
    <p:wheel spokes="8"/>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983537" cy="1044388"/>
          </a:xfrm>
        </p:spPr>
        <p:txBody>
          <a:bodyPr/>
          <a:lstStyle/>
          <a:p>
            <a:r>
              <a:rPr lang="en-US" dirty="0"/>
              <a:t>ACA with CLAS Components (Cont.)</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83622866"/>
              </p:ext>
            </p:extLst>
          </p:nvPr>
        </p:nvGraphicFramePr>
        <p:xfrm>
          <a:off x="779462" y="1828800"/>
          <a:ext cx="6992938" cy="1864360"/>
        </p:xfrm>
        <a:graphic>
          <a:graphicData uri="http://schemas.openxmlformats.org/drawingml/2006/table">
            <a:tbl>
              <a:tblPr firstRow="1" bandRow="1">
                <a:tableStyleId>{F5AB1C69-6EDB-4FF4-983F-18BD219EF322}</a:tableStyleId>
              </a:tblPr>
              <a:tblGrid>
                <a:gridCol w="5447466">
                  <a:extLst>
                    <a:ext uri="{9D8B030D-6E8A-4147-A177-3AD203B41FA5}">
                      <a16:colId xmlns:a16="http://schemas.microsoft.com/office/drawing/2014/main" xmlns="" val="20000"/>
                    </a:ext>
                  </a:extLst>
                </a:gridCol>
                <a:gridCol w="1545472">
                  <a:extLst>
                    <a:ext uri="{9D8B030D-6E8A-4147-A177-3AD203B41FA5}">
                      <a16:colId xmlns:a16="http://schemas.microsoft.com/office/drawing/2014/main" xmlns="" val="20001"/>
                    </a:ext>
                  </a:extLst>
                </a:gridCol>
              </a:tblGrid>
              <a:tr h="584200">
                <a:tc>
                  <a:txBody>
                    <a:bodyPr/>
                    <a:lstStyle/>
                    <a:p>
                      <a:r>
                        <a:rPr lang="en-US" sz="2000" dirty="0">
                          <a:solidFill>
                            <a:srgbClr val="FFFFFF"/>
                          </a:solidFill>
                        </a:rPr>
                        <a:t>Table 2. Workforce</a:t>
                      </a:r>
                      <a:r>
                        <a:rPr lang="en-US" sz="2000" baseline="0" dirty="0">
                          <a:solidFill>
                            <a:srgbClr val="FFFFFF"/>
                          </a:solidFill>
                        </a:rPr>
                        <a:t> Diversity</a:t>
                      </a:r>
                      <a:endParaRPr lang="en-US" sz="2000" dirty="0">
                        <a:solidFill>
                          <a:srgbClr val="FFFFFF"/>
                        </a:solidFill>
                      </a:endParaRPr>
                    </a:p>
                  </a:txBody>
                  <a:tcPr>
                    <a:solidFill>
                      <a:srgbClr val="9DF131">
                        <a:alpha val="54000"/>
                      </a:srgbClr>
                    </a:solidFill>
                  </a:tcPr>
                </a:tc>
                <a:tc>
                  <a:txBody>
                    <a:bodyPr/>
                    <a:lstStyle/>
                    <a:p>
                      <a:r>
                        <a:rPr lang="en-US" sz="2000" dirty="0">
                          <a:solidFill>
                            <a:srgbClr val="FFFFFF"/>
                          </a:solidFill>
                        </a:rPr>
                        <a:t>Section No.</a:t>
                      </a:r>
                    </a:p>
                  </a:txBody>
                  <a:tcPr>
                    <a:solidFill>
                      <a:srgbClr val="9DF131">
                        <a:alpha val="54000"/>
                      </a:srgbClr>
                    </a:solidFill>
                  </a:tcPr>
                </a:tc>
                <a:extLst>
                  <a:ext uri="{0D108BD9-81ED-4DB2-BD59-A6C34878D82A}">
                    <a16:rowId xmlns:a16="http://schemas.microsoft.com/office/drawing/2014/main" xmlns="" val="10000"/>
                  </a:ext>
                </a:extLst>
              </a:tr>
              <a:tr h="330200">
                <a:tc>
                  <a:txBody>
                    <a:bodyPr/>
                    <a:lstStyle/>
                    <a:p>
                      <a:r>
                        <a:rPr lang="en-US" dirty="0">
                          <a:solidFill>
                            <a:srgbClr val="FFFFFF"/>
                          </a:solidFill>
                        </a:rPr>
                        <a:t>Grants for Community Health Workers</a:t>
                      </a:r>
                      <a:r>
                        <a:rPr lang="en-US" baseline="0" dirty="0">
                          <a:solidFill>
                            <a:srgbClr val="FFFFFF"/>
                          </a:solidFill>
                        </a:rPr>
                        <a:t> providing CLAS</a:t>
                      </a:r>
                      <a:endParaRPr lang="en-US" dirty="0">
                        <a:solidFill>
                          <a:srgbClr val="FFFFFF"/>
                        </a:solidFill>
                      </a:endParaRPr>
                    </a:p>
                  </a:txBody>
                  <a:tcPr>
                    <a:solidFill>
                      <a:schemeClr val="bg2">
                        <a:alpha val="72000"/>
                      </a:schemeClr>
                    </a:solidFill>
                  </a:tcPr>
                </a:tc>
                <a:tc>
                  <a:txBody>
                    <a:bodyPr/>
                    <a:lstStyle/>
                    <a:p>
                      <a:r>
                        <a:rPr lang="en-US" dirty="0">
                          <a:solidFill>
                            <a:srgbClr val="FFFFFF"/>
                          </a:solidFill>
                        </a:rPr>
                        <a:t>5313</a:t>
                      </a:r>
                    </a:p>
                  </a:txBody>
                  <a:tcPr>
                    <a:solidFill>
                      <a:schemeClr val="bg2">
                        <a:alpha val="72000"/>
                      </a:schemeClr>
                    </a:solidFill>
                  </a:tcPr>
                </a:tc>
                <a:extLst>
                  <a:ext uri="{0D108BD9-81ED-4DB2-BD59-A6C34878D82A}">
                    <a16:rowId xmlns:a16="http://schemas.microsoft.com/office/drawing/2014/main" xmlns="" val="10001"/>
                  </a:ext>
                </a:extLst>
              </a:tr>
              <a:tr h="584200">
                <a:tc>
                  <a:txBody>
                    <a:bodyPr/>
                    <a:lstStyle/>
                    <a:p>
                      <a:r>
                        <a:rPr lang="en-US" dirty="0">
                          <a:solidFill>
                            <a:srgbClr val="FFFFFF"/>
                          </a:solidFill>
                        </a:rPr>
                        <a:t>Grants to train</a:t>
                      </a:r>
                      <a:r>
                        <a:rPr lang="en-US" baseline="0" dirty="0">
                          <a:solidFill>
                            <a:srgbClr val="FFFFFF"/>
                          </a:solidFill>
                        </a:rPr>
                        <a:t> providers on pain care including CLAS </a:t>
                      </a:r>
                      <a:endParaRPr lang="en-US" dirty="0">
                        <a:solidFill>
                          <a:srgbClr val="FFFFFF"/>
                        </a:solidFill>
                      </a:endParaRPr>
                    </a:p>
                  </a:txBody>
                  <a:tcPr>
                    <a:solidFill>
                      <a:schemeClr val="bg2">
                        <a:alpha val="72000"/>
                      </a:schemeClr>
                    </a:solidFill>
                  </a:tcPr>
                </a:tc>
                <a:tc>
                  <a:txBody>
                    <a:bodyPr/>
                    <a:lstStyle/>
                    <a:p>
                      <a:r>
                        <a:rPr lang="en-US" dirty="0">
                          <a:solidFill>
                            <a:srgbClr val="FFFFFF"/>
                          </a:solidFill>
                        </a:rPr>
                        <a:t>4305</a:t>
                      </a:r>
                    </a:p>
                  </a:txBody>
                  <a:tcPr>
                    <a:solidFill>
                      <a:schemeClr val="bg2">
                        <a:alpha val="72000"/>
                      </a:schemeClr>
                    </a:solidFill>
                  </a:tcPr>
                </a:tc>
                <a:extLst>
                  <a:ext uri="{0D108BD9-81ED-4DB2-BD59-A6C34878D82A}">
                    <a16:rowId xmlns:a16="http://schemas.microsoft.com/office/drawing/2014/main" xmlns="" val="10002"/>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136476324"/>
              </p:ext>
            </p:extLst>
          </p:nvPr>
        </p:nvGraphicFramePr>
        <p:xfrm>
          <a:off x="990600" y="4191000"/>
          <a:ext cx="7543800" cy="1808480"/>
        </p:xfrm>
        <a:graphic>
          <a:graphicData uri="http://schemas.openxmlformats.org/drawingml/2006/table">
            <a:tbl>
              <a:tblPr firstRow="1" bandRow="1">
                <a:tableStyleId>{F5AB1C69-6EDB-4FF4-983F-18BD219EF322}</a:tableStyleId>
              </a:tblPr>
              <a:tblGrid>
                <a:gridCol w="5943600">
                  <a:extLst>
                    <a:ext uri="{9D8B030D-6E8A-4147-A177-3AD203B41FA5}">
                      <a16:colId xmlns:a16="http://schemas.microsoft.com/office/drawing/2014/main" xmlns="" val="20000"/>
                    </a:ext>
                  </a:extLst>
                </a:gridCol>
                <a:gridCol w="1600200">
                  <a:extLst>
                    <a:ext uri="{9D8B030D-6E8A-4147-A177-3AD203B41FA5}">
                      <a16:colId xmlns:a16="http://schemas.microsoft.com/office/drawing/2014/main" xmlns="" val="20001"/>
                    </a:ext>
                  </a:extLst>
                </a:gridCol>
              </a:tblGrid>
              <a:tr h="584200">
                <a:tc>
                  <a:txBody>
                    <a:bodyPr/>
                    <a:lstStyle/>
                    <a:p>
                      <a:r>
                        <a:rPr lang="en-US" sz="2000" dirty="0">
                          <a:solidFill>
                            <a:srgbClr val="FFFFFF"/>
                          </a:solidFill>
                        </a:rPr>
                        <a:t>Table 3. Health Disparities Initiative Prevention</a:t>
                      </a:r>
                    </a:p>
                  </a:txBody>
                  <a:tcPr>
                    <a:solidFill>
                      <a:schemeClr val="accent3">
                        <a:lumMod val="60000"/>
                        <a:lumOff val="40000"/>
                        <a:alpha val="54000"/>
                      </a:schemeClr>
                    </a:solidFill>
                  </a:tcPr>
                </a:tc>
                <a:tc>
                  <a:txBody>
                    <a:bodyPr/>
                    <a:lstStyle/>
                    <a:p>
                      <a:r>
                        <a:rPr lang="en-US" sz="2000" dirty="0">
                          <a:solidFill>
                            <a:srgbClr val="FFFFFF"/>
                          </a:solidFill>
                        </a:rPr>
                        <a:t>Section No. </a:t>
                      </a:r>
                    </a:p>
                  </a:txBody>
                  <a:tcPr>
                    <a:solidFill>
                      <a:schemeClr val="accent3">
                        <a:lumMod val="60000"/>
                        <a:lumOff val="40000"/>
                        <a:alpha val="54000"/>
                      </a:schemeClr>
                    </a:solidFill>
                  </a:tcPr>
                </a:tc>
                <a:extLst>
                  <a:ext uri="{0D108BD9-81ED-4DB2-BD59-A6C34878D82A}">
                    <a16:rowId xmlns:a16="http://schemas.microsoft.com/office/drawing/2014/main" xmlns="" val="10000"/>
                  </a:ext>
                </a:extLst>
              </a:tr>
              <a:tr h="584200">
                <a:tc>
                  <a:txBody>
                    <a:bodyPr/>
                    <a:lstStyle/>
                    <a:p>
                      <a:r>
                        <a:rPr lang="en-US" dirty="0">
                          <a:solidFill>
                            <a:srgbClr val="FFFFFF"/>
                          </a:solidFill>
                        </a:rPr>
                        <a:t>Culturally</a:t>
                      </a:r>
                      <a:r>
                        <a:rPr lang="en-US" baseline="0" dirty="0">
                          <a:solidFill>
                            <a:srgbClr val="FFFFFF"/>
                          </a:solidFill>
                        </a:rPr>
                        <a:t> appropriate patient-decision aids</a:t>
                      </a:r>
                      <a:endParaRPr lang="en-US" dirty="0">
                        <a:solidFill>
                          <a:srgbClr val="FFFFFF"/>
                        </a:solidFill>
                      </a:endParaRPr>
                    </a:p>
                  </a:txBody>
                  <a:tcPr>
                    <a:solidFill>
                      <a:srgbClr val="38ABED">
                        <a:alpha val="72000"/>
                      </a:srgbClr>
                    </a:solidFill>
                  </a:tcPr>
                </a:tc>
                <a:tc>
                  <a:txBody>
                    <a:bodyPr/>
                    <a:lstStyle/>
                    <a:p>
                      <a:r>
                        <a:rPr lang="en-US" dirty="0">
                          <a:solidFill>
                            <a:srgbClr val="FFFFFF"/>
                          </a:solidFill>
                        </a:rPr>
                        <a:t>3506</a:t>
                      </a:r>
                    </a:p>
                  </a:txBody>
                  <a:tcPr>
                    <a:solidFill>
                      <a:srgbClr val="38ABED">
                        <a:alpha val="72000"/>
                      </a:srgbClr>
                    </a:solidFill>
                  </a:tcPr>
                </a:tc>
                <a:extLst>
                  <a:ext uri="{0D108BD9-81ED-4DB2-BD59-A6C34878D82A}">
                    <a16:rowId xmlns:a16="http://schemas.microsoft.com/office/drawing/2014/main" xmlns="" val="10001"/>
                  </a:ext>
                </a:extLst>
              </a:tr>
              <a:tr h="584200">
                <a:tc>
                  <a:txBody>
                    <a:bodyPr/>
                    <a:lstStyle/>
                    <a:p>
                      <a:r>
                        <a:rPr lang="en-US" dirty="0">
                          <a:solidFill>
                            <a:srgbClr val="FFFFFF"/>
                          </a:solidFill>
                        </a:rPr>
                        <a:t>Culturally appropriate</a:t>
                      </a:r>
                      <a:r>
                        <a:rPr lang="en-US" baseline="0" dirty="0">
                          <a:solidFill>
                            <a:srgbClr val="FFFFFF"/>
                          </a:solidFill>
                        </a:rPr>
                        <a:t> personal responsibility educations</a:t>
                      </a:r>
                      <a:endParaRPr lang="en-US" dirty="0">
                        <a:solidFill>
                          <a:srgbClr val="FFFFFF"/>
                        </a:solidFill>
                      </a:endParaRPr>
                    </a:p>
                  </a:txBody>
                  <a:tcPr>
                    <a:solidFill>
                      <a:srgbClr val="38ABED">
                        <a:alpha val="72000"/>
                      </a:srgbClr>
                    </a:solidFill>
                  </a:tcPr>
                </a:tc>
                <a:tc>
                  <a:txBody>
                    <a:bodyPr/>
                    <a:lstStyle/>
                    <a:p>
                      <a:r>
                        <a:rPr lang="en-US" dirty="0">
                          <a:solidFill>
                            <a:srgbClr val="FFFFFF"/>
                          </a:solidFill>
                        </a:rPr>
                        <a:t>2953</a:t>
                      </a:r>
                    </a:p>
                  </a:txBody>
                  <a:tcPr>
                    <a:solidFill>
                      <a:srgbClr val="38ABED">
                        <a:alpha val="72000"/>
                      </a:srgbClr>
                    </a:solidFill>
                  </a:tcPr>
                </a:tc>
                <a:extLst>
                  <a:ext uri="{0D108BD9-81ED-4DB2-BD59-A6C34878D82A}">
                    <a16:rowId xmlns:a16="http://schemas.microsoft.com/office/drawing/2014/main" xmlns="" val="10002"/>
                  </a:ext>
                </a:extLst>
              </a:tr>
            </a:tbl>
          </a:graphicData>
        </a:graphic>
      </p:graphicFrame>
      <p:sp>
        <p:nvSpPr>
          <p:cNvPr id="9" name="TextBox 8"/>
          <p:cNvSpPr txBox="1"/>
          <p:nvPr/>
        </p:nvSpPr>
        <p:spPr>
          <a:xfrm>
            <a:off x="5867400" y="6324600"/>
            <a:ext cx="2590800" cy="276999"/>
          </a:xfrm>
          <a:prstGeom prst="rect">
            <a:avLst/>
          </a:prstGeom>
          <a:noFill/>
        </p:spPr>
        <p:txBody>
          <a:bodyPr wrap="square" rtlCol="0">
            <a:spAutoFit/>
          </a:bodyPr>
          <a:lstStyle/>
          <a:p>
            <a:r>
              <a:rPr lang="en-US" sz="1200" dirty="0"/>
              <a:t>Arizona Department of Health</a:t>
            </a:r>
          </a:p>
        </p:txBody>
      </p:sp>
    </p:spTree>
    <p:extLst>
      <p:ext uri="{BB962C8B-B14F-4D97-AF65-F5344CB8AC3E}">
        <p14:creationId xmlns:p14="http://schemas.microsoft.com/office/powerpoint/2010/main" val="4046518118"/>
      </p:ext>
    </p:extLst>
  </p:cSld>
  <p:clrMapOvr>
    <a:masterClrMapping/>
  </p:clrMapOvr>
  <p:transition spd="med">
    <p:wheel spokes="8"/>
  </p:transition>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Affordable Care Act</a:t>
            </a:r>
          </a:p>
        </p:txBody>
      </p:sp>
      <p:sp>
        <p:nvSpPr>
          <p:cNvPr id="3" name="Content Placeholder 2"/>
          <p:cNvSpPr>
            <a:spLocks noGrp="1"/>
          </p:cNvSpPr>
          <p:nvPr>
            <p:ph idx="1"/>
          </p:nvPr>
        </p:nvSpPr>
        <p:spPr>
          <a:xfrm>
            <a:off x="838200" y="1828800"/>
            <a:ext cx="7583487" cy="4208930"/>
          </a:xfrm>
        </p:spPr>
        <p:txBody>
          <a:bodyPr/>
          <a:lstStyle/>
          <a:p>
            <a:pPr marL="0" indent="0">
              <a:buNone/>
            </a:pPr>
            <a:r>
              <a:rPr lang="en-US" b="1" dirty="0"/>
              <a:t>Sect. 2953 </a:t>
            </a:r>
            <a:r>
              <a:rPr lang="en-US" dirty="0"/>
              <a:t>Personal responsibility education</a:t>
            </a:r>
            <a:endParaRPr lang="en-US" b="1" dirty="0"/>
          </a:p>
          <a:p>
            <a:pPr marL="0" indent="0">
              <a:buNone/>
            </a:pPr>
            <a:r>
              <a:rPr lang="en-US" b="1" dirty="0"/>
              <a:t>Sect. 3506 </a:t>
            </a:r>
            <a:r>
              <a:rPr lang="en-US" dirty="0"/>
              <a:t>Program to facilitate shared decision making</a:t>
            </a:r>
            <a:endParaRPr lang="en-US" b="1" dirty="0"/>
          </a:p>
          <a:p>
            <a:pPr marL="0" indent="0">
              <a:buNone/>
            </a:pPr>
            <a:r>
              <a:rPr lang="en-US" b="1" dirty="0"/>
              <a:t>Sect. 4305</a:t>
            </a:r>
            <a:r>
              <a:rPr lang="en-US" dirty="0"/>
              <a:t> Advancing research and treatment for pain care management</a:t>
            </a:r>
            <a:endParaRPr lang="en-US" b="1" dirty="0"/>
          </a:p>
          <a:p>
            <a:pPr marL="0" indent="0">
              <a:buNone/>
            </a:pPr>
            <a:r>
              <a:rPr lang="en-US" b="1" dirty="0"/>
              <a:t>Sect. 5313</a:t>
            </a:r>
            <a:r>
              <a:rPr lang="en-US" dirty="0"/>
              <a:t> Grants to promote the community heath workforce</a:t>
            </a:r>
            <a:endParaRPr lang="en-US" b="1" dirty="0"/>
          </a:p>
          <a:p>
            <a:pPr marL="0" indent="0">
              <a:buNone/>
            </a:pPr>
            <a:endParaRPr lang="en-US" b="1" dirty="0"/>
          </a:p>
          <a:p>
            <a:pPr marL="0" indent="0">
              <a:buNone/>
            </a:pPr>
            <a:endParaRPr lang="en-US" b="1" dirty="0"/>
          </a:p>
          <a:p>
            <a:pPr marL="0" indent="0">
              <a:buNone/>
            </a:pPr>
            <a:endParaRPr lang="en-US" b="1" dirty="0"/>
          </a:p>
        </p:txBody>
      </p:sp>
    </p:spTree>
    <p:extLst>
      <p:ext uri="{BB962C8B-B14F-4D97-AF65-F5344CB8AC3E}">
        <p14:creationId xmlns:p14="http://schemas.microsoft.com/office/powerpoint/2010/main" val="633352975"/>
      </p:ext>
    </p:extLst>
  </p:cSld>
  <p:clrMapOvr>
    <a:masterClrMapping/>
  </p:clrMapOvr>
  <p:transition spd="med">
    <p:wheel spokes="8"/>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583487" cy="1044388"/>
          </a:xfrm>
        </p:spPr>
        <p:txBody>
          <a:bodyPr/>
          <a:lstStyle/>
          <a:p>
            <a:r>
              <a:rPr lang="en-US" dirty="0"/>
              <a:t>ACA with CLAS Standards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01463845"/>
              </p:ext>
            </p:extLst>
          </p:nvPr>
        </p:nvGraphicFramePr>
        <p:xfrm>
          <a:off x="779463" y="1828800"/>
          <a:ext cx="7583488" cy="3177540"/>
        </p:xfrm>
        <a:graphic>
          <a:graphicData uri="http://schemas.openxmlformats.org/drawingml/2006/table">
            <a:tbl>
              <a:tblPr firstRow="1" bandRow="1">
                <a:tableStyleId>{F5AB1C69-6EDB-4FF4-983F-18BD219EF322}</a:tableStyleId>
              </a:tblPr>
              <a:tblGrid>
                <a:gridCol w="5926137">
                  <a:extLst>
                    <a:ext uri="{9D8B030D-6E8A-4147-A177-3AD203B41FA5}">
                      <a16:colId xmlns:a16="http://schemas.microsoft.com/office/drawing/2014/main" xmlns="" val="20000"/>
                    </a:ext>
                  </a:extLst>
                </a:gridCol>
                <a:gridCol w="1657351">
                  <a:extLst>
                    <a:ext uri="{9D8B030D-6E8A-4147-A177-3AD203B41FA5}">
                      <a16:colId xmlns:a16="http://schemas.microsoft.com/office/drawing/2014/main" xmlns="" val="20001"/>
                    </a:ext>
                  </a:extLst>
                </a:gridCol>
              </a:tblGrid>
              <a:tr h="609600">
                <a:tc>
                  <a:txBody>
                    <a:bodyPr/>
                    <a:lstStyle/>
                    <a:p>
                      <a:r>
                        <a:rPr lang="en-US" sz="2000" dirty="0">
                          <a:solidFill>
                            <a:schemeClr val="bg1"/>
                          </a:solidFill>
                        </a:rPr>
                        <a:t>Table</a:t>
                      </a:r>
                      <a:r>
                        <a:rPr lang="en-US" sz="2000" baseline="0" dirty="0">
                          <a:solidFill>
                            <a:schemeClr val="bg1"/>
                          </a:solidFill>
                        </a:rPr>
                        <a:t> 4. Addressing Disparities in Insurance Coverage</a:t>
                      </a:r>
                      <a:endParaRPr lang="en-US" sz="2000" dirty="0">
                        <a:solidFill>
                          <a:schemeClr val="bg1"/>
                        </a:solidFill>
                      </a:endParaRPr>
                    </a:p>
                  </a:txBody>
                  <a:tcPr>
                    <a:solidFill>
                      <a:schemeClr val="accent3">
                        <a:lumMod val="60000"/>
                        <a:lumOff val="40000"/>
                        <a:alpha val="54000"/>
                      </a:schemeClr>
                    </a:solidFill>
                  </a:tcPr>
                </a:tc>
                <a:tc>
                  <a:txBody>
                    <a:bodyPr/>
                    <a:lstStyle/>
                    <a:p>
                      <a:r>
                        <a:rPr lang="en-US" sz="2000" dirty="0">
                          <a:solidFill>
                            <a:schemeClr val="bg1"/>
                          </a:solidFill>
                        </a:rPr>
                        <a:t>Section</a:t>
                      </a:r>
                      <a:r>
                        <a:rPr lang="en-US" sz="2000" baseline="0" dirty="0">
                          <a:solidFill>
                            <a:schemeClr val="bg1"/>
                          </a:solidFill>
                        </a:rPr>
                        <a:t> No. </a:t>
                      </a:r>
                      <a:endParaRPr lang="en-US" sz="2000" dirty="0">
                        <a:solidFill>
                          <a:schemeClr val="bg1"/>
                        </a:solidFill>
                      </a:endParaRPr>
                    </a:p>
                  </a:txBody>
                  <a:tcPr>
                    <a:solidFill>
                      <a:schemeClr val="accent3">
                        <a:lumMod val="60000"/>
                        <a:lumOff val="40000"/>
                        <a:alpha val="54000"/>
                      </a:schemeClr>
                    </a:solidFill>
                  </a:tcPr>
                </a:tc>
                <a:extLst>
                  <a:ext uri="{0D108BD9-81ED-4DB2-BD59-A6C34878D82A}">
                    <a16:rowId xmlns:a16="http://schemas.microsoft.com/office/drawing/2014/main" xmlns="" val="10000"/>
                  </a:ext>
                </a:extLst>
              </a:tr>
              <a:tr h="781050">
                <a:tc>
                  <a:txBody>
                    <a:bodyPr/>
                    <a:lstStyle/>
                    <a:p>
                      <a:r>
                        <a:rPr lang="en-US" dirty="0">
                          <a:solidFill>
                            <a:schemeClr val="bg1"/>
                          </a:solidFill>
                        </a:rPr>
                        <a:t>Must provide culturally and linguistically appropriate information to</a:t>
                      </a:r>
                      <a:r>
                        <a:rPr lang="en-US" baseline="0" dirty="0">
                          <a:solidFill>
                            <a:schemeClr val="bg1"/>
                          </a:solidFill>
                        </a:rPr>
                        <a:t> meet the needs of populations served through the Exchange(s)</a:t>
                      </a:r>
                      <a:endParaRPr lang="en-US" dirty="0">
                        <a:solidFill>
                          <a:schemeClr val="bg1"/>
                        </a:solidFill>
                      </a:endParaRPr>
                    </a:p>
                  </a:txBody>
                  <a:tcPr>
                    <a:solidFill>
                      <a:schemeClr val="bg2">
                        <a:alpha val="72000"/>
                      </a:schemeClr>
                    </a:solidFill>
                  </a:tcPr>
                </a:tc>
                <a:tc>
                  <a:txBody>
                    <a:bodyPr/>
                    <a:lstStyle/>
                    <a:p>
                      <a:r>
                        <a:rPr lang="en-US" dirty="0">
                          <a:solidFill>
                            <a:schemeClr val="bg1"/>
                          </a:solidFill>
                        </a:rPr>
                        <a:t>1311</a:t>
                      </a:r>
                    </a:p>
                  </a:txBody>
                  <a:tcPr>
                    <a:solidFill>
                      <a:schemeClr val="bg2">
                        <a:alpha val="72000"/>
                      </a:schemeClr>
                    </a:solidFill>
                  </a:tcPr>
                </a:tc>
                <a:extLst>
                  <a:ext uri="{0D108BD9-81ED-4DB2-BD59-A6C34878D82A}">
                    <a16:rowId xmlns:a16="http://schemas.microsoft.com/office/drawing/2014/main" xmlns="" val="10001"/>
                  </a:ext>
                </a:extLst>
              </a:tr>
              <a:tr h="781050">
                <a:tc>
                  <a:txBody>
                    <a:bodyPr/>
                    <a:lstStyle/>
                    <a:p>
                      <a:r>
                        <a:rPr lang="en-US" dirty="0">
                          <a:solidFill>
                            <a:schemeClr val="bg1"/>
                          </a:solidFill>
                        </a:rPr>
                        <a:t>Summary of coverage that is culturally and linguistically appropriate</a:t>
                      </a:r>
                    </a:p>
                  </a:txBody>
                  <a:tcPr>
                    <a:solidFill>
                      <a:schemeClr val="bg2">
                        <a:alpha val="72000"/>
                      </a:schemeClr>
                    </a:solidFill>
                  </a:tcPr>
                </a:tc>
                <a:tc>
                  <a:txBody>
                    <a:bodyPr/>
                    <a:lstStyle/>
                    <a:p>
                      <a:r>
                        <a:rPr lang="en-US" dirty="0">
                          <a:solidFill>
                            <a:schemeClr val="bg1"/>
                          </a:solidFill>
                        </a:rPr>
                        <a:t>1001</a:t>
                      </a:r>
                    </a:p>
                  </a:txBody>
                  <a:tcPr>
                    <a:solidFill>
                      <a:schemeClr val="bg2">
                        <a:alpha val="72000"/>
                      </a:schemeClr>
                    </a:solidFill>
                  </a:tcPr>
                </a:tc>
                <a:extLst>
                  <a:ext uri="{0D108BD9-81ED-4DB2-BD59-A6C34878D82A}">
                    <a16:rowId xmlns:a16="http://schemas.microsoft.com/office/drawing/2014/main" xmlns="" val="10002"/>
                  </a:ext>
                </a:extLst>
              </a:tr>
              <a:tr h="781050">
                <a:tc>
                  <a:txBody>
                    <a:bodyPr/>
                    <a:lstStyle/>
                    <a:p>
                      <a:r>
                        <a:rPr lang="en-US" dirty="0">
                          <a:solidFill>
                            <a:schemeClr val="bg1"/>
                          </a:solidFill>
                        </a:rPr>
                        <a:t>Claims appeal that is culturally &amp;</a:t>
                      </a:r>
                      <a:r>
                        <a:rPr lang="en-US" baseline="0" dirty="0">
                          <a:solidFill>
                            <a:schemeClr val="bg1"/>
                          </a:solidFill>
                        </a:rPr>
                        <a:t> linguistically appropriate</a:t>
                      </a:r>
                      <a:endParaRPr lang="en-US" dirty="0">
                        <a:solidFill>
                          <a:schemeClr val="bg1"/>
                        </a:solidFill>
                      </a:endParaRPr>
                    </a:p>
                  </a:txBody>
                  <a:tcPr>
                    <a:solidFill>
                      <a:schemeClr val="bg2">
                        <a:alpha val="72000"/>
                      </a:schemeClr>
                    </a:solidFill>
                  </a:tcPr>
                </a:tc>
                <a:tc>
                  <a:txBody>
                    <a:bodyPr/>
                    <a:lstStyle/>
                    <a:p>
                      <a:r>
                        <a:rPr lang="en-US" dirty="0">
                          <a:solidFill>
                            <a:schemeClr val="bg1"/>
                          </a:solidFill>
                        </a:rPr>
                        <a:t>1001</a:t>
                      </a:r>
                    </a:p>
                  </a:txBody>
                  <a:tcPr>
                    <a:solidFill>
                      <a:schemeClr val="bg2">
                        <a:alpha val="72000"/>
                      </a:schemeClr>
                    </a:solidFill>
                  </a:tcPr>
                </a:tc>
                <a:extLst>
                  <a:ext uri="{0D108BD9-81ED-4DB2-BD59-A6C34878D82A}">
                    <a16:rowId xmlns:a16="http://schemas.microsoft.com/office/drawing/2014/main" xmlns="" val="10003"/>
                  </a:ext>
                </a:extLst>
              </a:tr>
            </a:tbl>
          </a:graphicData>
        </a:graphic>
      </p:graphicFrame>
      <p:sp>
        <p:nvSpPr>
          <p:cNvPr id="5" name="TextBox 4"/>
          <p:cNvSpPr txBox="1"/>
          <p:nvPr/>
        </p:nvSpPr>
        <p:spPr>
          <a:xfrm>
            <a:off x="5867400" y="6324600"/>
            <a:ext cx="2590800" cy="276999"/>
          </a:xfrm>
          <a:prstGeom prst="rect">
            <a:avLst/>
          </a:prstGeom>
          <a:noFill/>
        </p:spPr>
        <p:txBody>
          <a:bodyPr wrap="square" rtlCol="0">
            <a:spAutoFit/>
          </a:bodyPr>
          <a:lstStyle/>
          <a:p>
            <a:r>
              <a:rPr lang="en-US" sz="1200" dirty="0"/>
              <a:t>Arizona Department of Health</a:t>
            </a:r>
          </a:p>
        </p:txBody>
      </p:sp>
    </p:spTree>
    <p:extLst>
      <p:ext uri="{BB962C8B-B14F-4D97-AF65-F5344CB8AC3E}">
        <p14:creationId xmlns:p14="http://schemas.microsoft.com/office/powerpoint/2010/main" val="2819921859"/>
      </p:ext>
    </p:extLst>
  </p:cSld>
  <p:clrMapOvr>
    <a:masterClrMapping/>
  </p:clrMapOvr>
  <p:transition spd="med">
    <p:wheel spokes="8"/>
  </p:transition>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Affordable Care Act	</a:t>
            </a:r>
          </a:p>
        </p:txBody>
      </p:sp>
      <p:sp>
        <p:nvSpPr>
          <p:cNvPr id="3" name="Content Placeholder 2"/>
          <p:cNvSpPr>
            <a:spLocks noGrp="1"/>
          </p:cNvSpPr>
          <p:nvPr>
            <p:ph idx="1"/>
          </p:nvPr>
        </p:nvSpPr>
        <p:spPr/>
        <p:txBody>
          <a:bodyPr/>
          <a:lstStyle/>
          <a:p>
            <a:pPr marL="0" indent="0">
              <a:buNone/>
            </a:pPr>
            <a:r>
              <a:rPr lang="en-US" b="1" dirty="0"/>
              <a:t>Sect. 1001 </a:t>
            </a:r>
            <a:r>
              <a:rPr lang="en-US" dirty="0"/>
              <a:t>Amendments to the Public Health Service Act</a:t>
            </a:r>
            <a:endParaRPr lang="en-US" b="1" dirty="0"/>
          </a:p>
          <a:p>
            <a:pPr marL="0" indent="0">
              <a:buNone/>
            </a:pPr>
            <a:r>
              <a:rPr lang="en-US" b="1" dirty="0"/>
              <a:t>Sect. 1311 </a:t>
            </a:r>
            <a:r>
              <a:rPr lang="en-US" dirty="0"/>
              <a:t>Affordable choices of health benefit plans</a:t>
            </a:r>
            <a:endParaRPr lang="en-US" b="1" dirty="0"/>
          </a:p>
        </p:txBody>
      </p:sp>
    </p:spTree>
    <p:extLst>
      <p:ext uri="{BB962C8B-B14F-4D97-AF65-F5344CB8AC3E}">
        <p14:creationId xmlns:p14="http://schemas.microsoft.com/office/powerpoint/2010/main" val="1426665456"/>
      </p:ext>
    </p:extLst>
  </p:cSld>
  <p:clrMapOvr>
    <a:masterClrMapping/>
  </p:clrMapOvr>
  <p:transition spd="med">
    <p:wheel spokes="8"/>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atin typeface="Arial" charset="0"/>
                <a:cs typeface="Arial" charset="0"/>
              </a:rPr>
              <a:t>Dimensions of Diversity</a:t>
            </a:r>
          </a:p>
        </p:txBody>
      </p:sp>
      <p:sp>
        <p:nvSpPr>
          <p:cNvPr id="9219" name="Rectangle 3"/>
          <p:cNvSpPr>
            <a:spLocks noGrp="1" noChangeArrowheads="1"/>
          </p:cNvSpPr>
          <p:nvPr>
            <p:ph sz="half" idx="1"/>
          </p:nvPr>
        </p:nvSpPr>
        <p:spPr>
          <a:xfrm>
            <a:off x="1370013" y="1827213"/>
            <a:ext cx="3594100" cy="4114800"/>
          </a:xfrm>
        </p:spPr>
        <p:txBody>
          <a:bodyPr>
            <a:normAutofit fontScale="70000" lnSpcReduction="20000"/>
          </a:bodyPr>
          <a:lstStyle/>
          <a:p>
            <a:pPr eaLnBrk="1" hangingPunct="1"/>
            <a:r>
              <a:rPr lang="en-US" sz="2400">
                <a:latin typeface="Verdana" charset="0"/>
                <a:cs typeface="Arial" charset="0"/>
              </a:rPr>
              <a:t>Race</a:t>
            </a:r>
          </a:p>
          <a:p>
            <a:pPr eaLnBrk="1" hangingPunct="1"/>
            <a:r>
              <a:rPr lang="en-US" sz="2400">
                <a:latin typeface="Verdana" charset="0"/>
                <a:cs typeface="Arial" charset="0"/>
              </a:rPr>
              <a:t>Gender</a:t>
            </a:r>
          </a:p>
          <a:p>
            <a:pPr eaLnBrk="1" hangingPunct="1"/>
            <a:r>
              <a:rPr lang="en-US" sz="2400">
                <a:latin typeface="Verdana" charset="0"/>
                <a:cs typeface="Arial" charset="0"/>
              </a:rPr>
              <a:t>Ethnicity</a:t>
            </a:r>
          </a:p>
          <a:p>
            <a:pPr eaLnBrk="1" hangingPunct="1"/>
            <a:r>
              <a:rPr lang="en-US" sz="2400">
                <a:latin typeface="Verdana" charset="0"/>
                <a:cs typeface="Arial" charset="0"/>
              </a:rPr>
              <a:t>Age</a:t>
            </a:r>
          </a:p>
          <a:p>
            <a:pPr eaLnBrk="1" hangingPunct="1"/>
            <a:r>
              <a:rPr lang="en-US" sz="2400">
                <a:latin typeface="Verdana" charset="0"/>
                <a:cs typeface="Arial" charset="0"/>
              </a:rPr>
              <a:t>Sexual orientation</a:t>
            </a:r>
          </a:p>
          <a:p>
            <a:pPr eaLnBrk="1" hangingPunct="1"/>
            <a:r>
              <a:rPr lang="en-US" sz="2400">
                <a:latin typeface="Verdana" charset="0"/>
                <a:cs typeface="Arial" charset="0"/>
              </a:rPr>
              <a:t>Physical abilities</a:t>
            </a:r>
          </a:p>
          <a:p>
            <a:pPr eaLnBrk="1" hangingPunct="1"/>
            <a:r>
              <a:rPr lang="en-US" sz="2400">
                <a:latin typeface="Verdana" charset="0"/>
                <a:cs typeface="Arial" charset="0"/>
              </a:rPr>
              <a:t>Partnership status</a:t>
            </a:r>
          </a:p>
          <a:p>
            <a:pPr eaLnBrk="1" hangingPunct="1"/>
            <a:r>
              <a:rPr lang="en-US" sz="2400">
                <a:latin typeface="Verdana" charset="0"/>
                <a:cs typeface="Arial" charset="0"/>
              </a:rPr>
              <a:t>Socio-economic status</a:t>
            </a:r>
          </a:p>
          <a:p>
            <a:pPr eaLnBrk="1" hangingPunct="1"/>
            <a:r>
              <a:rPr lang="en-US" sz="2400">
                <a:latin typeface="Verdana" charset="0"/>
                <a:cs typeface="Arial" charset="0"/>
              </a:rPr>
              <a:t>Education level</a:t>
            </a:r>
          </a:p>
        </p:txBody>
      </p:sp>
      <p:sp>
        <p:nvSpPr>
          <p:cNvPr id="9220" name="Rectangle 4"/>
          <p:cNvSpPr>
            <a:spLocks noGrp="1" noChangeArrowheads="1"/>
          </p:cNvSpPr>
          <p:nvPr>
            <p:ph sz="half" idx="2"/>
          </p:nvPr>
        </p:nvSpPr>
        <p:spPr>
          <a:xfrm>
            <a:off x="5089525" y="1827213"/>
            <a:ext cx="3594100" cy="4114800"/>
          </a:xfrm>
        </p:spPr>
        <p:txBody>
          <a:bodyPr>
            <a:normAutofit fontScale="70000" lnSpcReduction="20000"/>
          </a:bodyPr>
          <a:lstStyle/>
          <a:p>
            <a:pPr eaLnBrk="1" hangingPunct="1"/>
            <a:r>
              <a:rPr lang="en-US" sz="2400">
                <a:latin typeface="Verdana" charset="0"/>
                <a:cs typeface="Arial" charset="0"/>
              </a:rPr>
              <a:t>Physical appearance</a:t>
            </a:r>
          </a:p>
          <a:p>
            <a:pPr eaLnBrk="1" hangingPunct="1"/>
            <a:r>
              <a:rPr lang="en-US" sz="2400">
                <a:latin typeface="Verdana" charset="0"/>
                <a:cs typeface="Arial" charset="0"/>
              </a:rPr>
              <a:t>Geographic location</a:t>
            </a:r>
          </a:p>
          <a:p>
            <a:pPr eaLnBrk="1" hangingPunct="1"/>
            <a:r>
              <a:rPr lang="en-US" sz="2400">
                <a:latin typeface="Verdana" charset="0"/>
                <a:cs typeface="Arial" charset="0"/>
              </a:rPr>
              <a:t>Rural/Urban</a:t>
            </a:r>
          </a:p>
          <a:p>
            <a:pPr eaLnBrk="1" hangingPunct="1"/>
            <a:r>
              <a:rPr lang="en-US" sz="2400">
                <a:latin typeface="Verdana" charset="0"/>
                <a:cs typeface="Arial" charset="0"/>
              </a:rPr>
              <a:t>Work background</a:t>
            </a:r>
          </a:p>
          <a:p>
            <a:pPr eaLnBrk="1" hangingPunct="1"/>
            <a:r>
              <a:rPr lang="en-US" sz="2400">
                <a:latin typeface="Verdana" charset="0"/>
                <a:cs typeface="Arial" charset="0"/>
              </a:rPr>
              <a:t>Parental status</a:t>
            </a:r>
          </a:p>
          <a:p>
            <a:pPr eaLnBrk="1" hangingPunct="1"/>
            <a:r>
              <a:rPr lang="en-US" sz="2400">
                <a:latin typeface="Verdana" charset="0"/>
                <a:cs typeface="Arial" charset="0"/>
              </a:rPr>
              <a:t>Family structure</a:t>
            </a:r>
          </a:p>
          <a:p>
            <a:pPr eaLnBrk="1" hangingPunct="1"/>
            <a:r>
              <a:rPr lang="en-US" sz="2400">
                <a:latin typeface="Verdana" charset="0"/>
                <a:cs typeface="Arial" charset="0"/>
              </a:rPr>
              <a:t>Cognitive ability</a:t>
            </a:r>
          </a:p>
          <a:p>
            <a:pPr eaLnBrk="1" hangingPunct="1"/>
            <a:r>
              <a:rPr lang="en-US" sz="2400">
                <a:latin typeface="Verdana" charset="0"/>
                <a:cs typeface="Arial" charset="0"/>
              </a:rPr>
              <a:t>Citizenship status</a:t>
            </a:r>
          </a:p>
          <a:p>
            <a:pPr eaLnBrk="1" hangingPunct="1"/>
            <a:r>
              <a:rPr lang="en-US" sz="2400">
                <a:latin typeface="Verdana" charset="0"/>
                <a:cs typeface="Arial" charset="0"/>
              </a:rPr>
              <a:t>Etc.</a:t>
            </a:r>
          </a:p>
        </p:txBody>
      </p:sp>
    </p:spTree>
  </p:cSld>
  <p:clrMapOvr>
    <a:masterClrMapping/>
  </p:clrMapOvr>
  <p:transition spd="med">
    <p:wheel spokes="8"/>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0"/>
          <p:cNvSpPr>
            <a:spLocks noChangeArrowheads="1"/>
          </p:cNvSpPr>
          <p:nvPr/>
        </p:nvSpPr>
        <p:spPr bwMode="auto">
          <a:xfrm>
            <a:off x="1524000" y="304800"/>
            <a:ext cx="68707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3600">
                <a:solidFill>
                  <a:schemeClr val="tx2"/>
                </a:solidFill>
                <a:latin typeface="Arial" charset="0"/>
              </a:rPr>
              <a:t>Dimensions of Diversity</a:t>
            </a:r>
          </a:p>
        </p:txBody>
      </p:sp>
      <p:grpSp>
        <p:nvGrpSpPr>
          <p:cNvPr id="10243" name="Group 41"/>
          <p:cNvGrpSpPr>
            <a:grpSpLocks/>
          </p:cNvGrpSpPr>
          <p:nvPr/>
        </p:nvGrpSpPr>
        <p:grpSpPr bwMode="auto">
          <a:xfrm>
            <a:off x="1295400" y="1600200"/>
            <a:ext cx="7162800" cy="4953000"/>
            <a:chOff x="1104" y="1296"/>
            <a:chExt cx="3648" cy="2448"/>
          </a:xfrm>
          <a:solidFill>
            <a:srgbClr val="48CB9F">
              <a:alpha val="75000"/>
            </a:srgbClr>
          </a:solidFill>
        </p:grpSpPr>
        <p:grpSp>
          <p:nvGrpSpPr>
            <p:cNvPr id="10271" name="Group 42"/>
            <p:cNvGrpSpPr>
              <a:grpSpLocks/>
            </p:cNvGrpSpPr>
            <p:nvPr/>
          </p:nvGrpSpPr>
          <p:grpSpPr bwMode="auto">
            <a:xfrm>
              <a:off x="1104" y="1296"/>
              <a:ext cx="3648" cy="2448"/>
              <a:chOff x="912" y="1056"/>
              <a:chExt cx="3648" cy="2448"/>
            </a:xfrm>
            <a:grpFill/>
          </p:grpSpPr>
          <p:sp>
            <p:nvSpPr>
              <p:cNvPr id="10274" name="Oval 43"/>
              <p:cNvSpPr>
                <a:spLocks noChangeArrowheads="1"/>
              </p:cNvSpPr>
              <p:nvPr/>
            </p:nvSpPr>
            <p:spPr bwMode="auto">
              <a:xfrm>
                <a:off x="912" y="1056"/>
                <a:ext cx="3648" cy="2448"/>
              </a:xfrm>
              <a:prstGeom prst="ellipse">
                <a:avLst/>
              </a:prstGeom>
              <a:grpFill/>
              <a:ln w="9525">
                <a:solidFill>
                  <a:schemeClr val="tx1"/>
                </a:solidFill>
                <a:round/>
                <a:headEnd/>
                <a:tailEnd/>
              </a:ln>
            </p:spPr>
            <p:txBody>
              <a:bodyPr wrap="none" anchor="ctr"/>
              <a:lstStyle/>
              <a:p>
                <a:endParaRPr lang="en-US"/>
              </a:p>
            </p:txBody>
          </p:sp>
          <p:sp>
            <p:nvSpPr>
              <p:cNvPr id="10275" name="Oval 44"/>
              <p:cNvSpPr>
                <a:spLocks noChangeArrowheads="1"/>
              </p:cNvSpPr>
              <p:nvPr/>
            </p:nvSpPr>
            <p:spPr bwMode="auto">
              <a:xfrm>
                <a:off x="1344" y="1296"/>
                <a:ext cx="2784" cy="1920"/>
              </a:xfrm>
              <a:prstGeom prst="ellipse">
                <a:avLst/>
              </a:prstGeom>
              <a:grpFill/>
              <a:ln w="9525">
                <a:solidFill>
                  <a:schemeClr val="tx1"/>
                </a:solidFill>
                <a:round/>
                <a:headEnd/>
                <a:tailEnd/>
              </a:ln>
            </p:spPr>
            <p:txBody>
              <a:bodyPr wrap="none" anchor="ctr"/>
              <a:lstStyle/>
              <a:p>
                <a:endParaRPr lang="en-US"/>
              </a:p>
            </p:txBody>
          </p:sp>
          <p:sp>
            <p:nvSpPr>
              <p:cNvPr id="10276" name="Oval 45"/>
              <p:cNvSpPr>
                <a:spLocks noChangeArrowheads="1"/>
              </p:cNvSpPr>
              <p:nvPr/>
            </p:nvSpPr>
            <p:spPr bwMode="auto">
              <a:xfrm>
                <a:off x="2208" y="1776"/>
                <a:ext cx="1056" cy="864"/>
              </a:xfrm>
              <a:prstGeom prst="ellipse">
                <a:avLst/>
              </a:prstGeom>
              <a:grpFill/>
              <a:ln w="9525">
                <a:solidFill>
                  <a:schemeClr val="tx1"/>
                </a:solidFill>
                <a:round/>
                <a:headEnd/>
                <a:tailEnd/>
              </a:ln>
            </p:spPr>
            <p:txBody>
              <a:bodyPr wrap="none" anchor="ctr"/>
              <a:lstStyle/>
              <a:p>
                <a:endParaRPr lang="en-US"/>
              </a:p>
            </p:txBody>
          </p:sp>
        </p:grpSp>
        <p:sp>
          <p:nvSpPr>
            <p:cNvPr id="10272" name="Oval 46"/>
            <p:cNvSpPr>
              <a:spLocks noChangeArrowheads="1"/>
            </p:cNvSpPr>
            <p:nvPr/>
          </p:nvSpPr>
          <p:spPr bwMode="auto">
            <a:xfrm>
              <a:off x="1968" y="1776"/>
              <a:ext cx="1920" cy="1392"/>
            </a:xfrm>
            <a:prstGeom prst="ellipse">
              <a:avLst/>
            </a:prstGeom>
            <a:grpFill/>
            <a:ln w="9525">
              <a:solidFill>
                <a:schemeClr val="tx1"/>
              </a:solidFill>
              <a:round/>
              <a:headEnd/>
              <a:tailEnd/>
            </a:ln>
          </p:spPr>
          <p:txBody>
            <a:bodyPr wrap="none" anchor="ctr"/>
            <a:lstStyle/>
            <a:p>
              <a:endParaRPr lang="en-US"/>
            </a:p>
          </p:txBody>
        </p:sp>
        <p:sp>
          <p:nvSpPr>
            <p:cNvPr id="10273" name="Oval 47"/>
            <p:cNvSpPr>
              <a:spLocks noChangeArrowheads="1"/>
            </p:cNvSpPr>
            <p:nvPr/>
          </p:nvSpPr>
          <p:spPr bwMode="auto">
            <a:xfrm>
              <a:off x="2544" y="2160"/>
              <a:ext cx="816" cy="624"/>
            </a:xfrm>
            <a:prstGeom prst="ellipse">
              <a:avLst/>
            </a:prstGeom>
            <a:grpFill/>
            <a:ln w="9525">
              <a:solidFill>
                <a:schemeClr val="tx1"/>
              </a:solidFill>
              <a:round/>
              <a:headEnd/>
              <a:tailEnd/>
            </a:ln>
          </p:spPr>
          <p:txBody>
            <a:bodyPr wrap="none" anchor="ctr"/>
            <a:lstStyle/>
            <a:p>
              <a:endParaRPr lang="en-US"/>
            </a:p>
          </p:txBody>
        </p:sp>
      </p:grpSp>
      <p:sp>
        <p:nvSpPr>
          <p:cNvPr id="10244" name="Line 48"/>
          <p:cNvSpPr>
            <a:spLocks noChangeShapeType="1"/>
          </p:cNvSpPr>
          <p:nvPr/>
        </p:nvSpPr>
        <p:spPr bwMode="auto">
          <a:xfrm>
            <a:off x="2438400" y="1981200"/>
            <a:ext cx="2438400" cy="2133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45" name="Text Box 49"/>
          <p:cNvSpPr txBox="1">
            <a:spLocks noChangeArrowheads="1"/>
          </p:cNvSpPr>
          <p:nvPr/>
        </p:nvSpPr>
        <p:spPr bwMode="auto">
          <a:xfrm>
            <a:off x="1143000" y="1752600"/>
            <a:ext cx="167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charset="0"/>
                <a:ea typeface="ＭＳ Ｐゴシック" charset="0"/>
                <a:cs typeface="Arial" charset="0"/>
              </a:defRPr>
            </a:lvl1pPr>
            <a:lvl2pPr marL="742950" indent="-285750" eaLnBrk="0" hangingPunct="0">
              <a:defRPr>
                <a:solidFill>
                  <a:schemeClr val="tx1"/>
                </a:solidFill>
                <a:latin typeface="Verdana" charset="0"/>
                <a:ea typeface="Arial" charset="0"/>
                <a:cs typeface="Arial" charset="0"/>
              </a:defRPr>
            </a:lvl2pPr>
            <a:lvl3pPr marL="1143000" indent="-228600" eaLnBrk="0" hangingPunct="0">
              <a:defRPr>
                <a:solidFill>
                  <a:schemeClr val="tx1"/>
                </a:solidFill>
                <a:latin typeface="Verdana" charset="0"/>
                <a:ea typeface="Arial" charset="0"/>
                <a:cs typeface="Arial" charset="0"/>
              </a:defRPr>
            </a:lvl3pPr>
            <a:lvl4pPr marL="1600200" indent="-228600" eaLnBrk="0" hangingPunct="0">
              <a:defRPr>
                <a:solidFill>
                  <a:schemeClr val="tx1"/>
                </a:solidFill>
                <a:latin typeface="Verdana" charset="0"/>
                <a:ea typeface="Arial" charset="0"/>
                <a:cs typeface="Arial" charset="0"/>
              </a:defRPr>
            </a:lvl4pPr>
            <a:lvl5pPr marL="2057400" indent="-228600" eaLnBrk="0" hangingPunct="0">
              <a:defRPr>
                <a:solidFill>
                  <a:schemeClr val="tx1"/>
                </a:solidFill>
                <a:latin typeface="Verdana" charset="0"/>
                <a:ea typeface="Arial" charset="0"/>
                <a:cs typeface="Arial" charset="0"/>
              </a:defRPr>
            </a:lvl5pPr>
            <a:lvl6pPr marL="2514600" indent="-2286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eaLnBrk="0" fontAlgn="base" hangingPunct="0">
              <a:spcBef>
                <a:spcPct val="0"/>
              </a:spcBef>
              <a:spcAft>
                <a:spcPct val="0"/>
              </a:spcAft>
              <a:defRPr>
                <a:solidFill>
                  <a:schemeClr val="tx1"/>
                </a:solidFill>
                <a:latin typeface="Verdana" charset="0"/>
                <a:ea typeface="Arial" charset="0"/>
                <a:cs typeface="Arial" charset="0"/>
              </a:defRPr>
            </a:lvl9pPr>
          </a:lstStyle>
          <a:p>
            <a:pPr>
              <a:spcBef>
                <a:spcPct val="50000"/>
              </a:spcBef>
            </a:pPr>
            <a:r>
              <a:rPr lang="en-US">
                <a:latin typeface="Comic Sans MS" charset="0"/>
              </a:rPr>
              <a:t>Personality</a:t>
            </a:r>
          </a:p>
        </p:txBody>
      </p:sp>
      <p:sp>
        <p:nvSpPr>
          <p:cNvPr id="10246" name="Text Box 50"/>
          <p:cNvSpPr txBox="1">
            <a:spLocks noChangeArrowheads="1"/>
          </p:cNvSpPr>
          <p:nvPr/>
        </p:nvSpPr>
        <p:spPr bwMode="auto">
          <a:xfrm>
            <a:off x="152400" y="2590800"/>
            <a:ext cx="1828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charset="0"/>
                <a:ea typeface="ＭＳ Ｐゴシック" charset="0"/>
                <a:cs typeface="Arial" charset="0"/>
              </a:defRPr>
            </a:lvl1pPr>
            <a:lvl2pPr marL="742950" indent="-285750" eaLnBrk="0" hangingPunct="0">
              <a:defRPr>
                <a:solidFill>
                  <a:schemeClr val="tx1"/>
                </a:solidFill>
                <a:latin typeface="Verdana" charset="0"/>
                <a:ea typeface="Arial" charset="0"/>
                <a:cs typeface="Arial" charset="0"/>
              </a:defRPr>
            </a:lvl2pPr>
            <a:lvl3pPr marL="1143000" indent="-228600" eaLnBrk="0" hangingPunct="0">
              <a:defRPr>
                <a:solidFill>
                  <a:schemeClr val="tx1"/>
                </a:solidFill>
                <a:latin typeface="Verdana" charset="0"/>
                <a:ea typeface="Arial" charset="0"/>
                <a:cs typeface="Arial" charset="0"/>
              </a:defRPr>
            </a:lvl3pPr>
            <a:lvl4pPr marL="1600200" indent="-228600" eaLnBrk="0" hangingPunct="0">
              <a:defRPr>
                <a:solidFill>
                  <a:schemeClr val="tx1"/>
                </a:solidFill>
                <a:latin typeface="Verdana" charset="0"/>
                <a:ea typeface="Arial" charset="0"/>
                <a:cs typeface="Arial" charset="0"/>
              </a:defRPr>
            </a:lvl4pPr>
            <a:lvl5pPr marL="2057400" indent="-228600" eaLnBrk="0" hangingPunct="0">
              <a:defRPr>
                <a:solidFill>
                  <a:schemeClr val="tx1"/>
                </a:solidFill>
                <a:latin typeface="Verdana" charset="0"/>
                <a:ea typeface="Arial" charset="0"/>
                <a:cs typeface="Arial" charset="0"/>
              </a:defRPr>
            </a:lvl5pPr>
            <a:lvl6pPr marL="2514600" indent="-2286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eaLnBrk="0" fontAlgn="base" hangingPunct="0">
              <a:spcBef>
                <a:spcPct val="0"/>
              </a:spcBef>
              <a:spcAft>
                <a:spcPct val="0"/>
              </a:spcAft>
              <a:defRPr>
                <a:solidFill>
                  <a:schemeClr val="tx1"/>
                </a:solidFill>
                <a:latin typeface="Verdana" charset="0"/>
                <a:ea typeface="Arial" charset="0"/>
                <a:cs typeface="Arial" charset="0"/>
              </a:defRPr>
            </a:lvl9pPr>
          </a:lstStyle>
          <a:p>
            <a:pPr>
              <a:spcBef>
                <a:spcPct val="50000"/>
              </a:spcBef>
            </a:pPr>
            <a:r>
              <a:rPr lang="en-US">
                <a:latin typeface="Comic Sans MS" charset="0"/>
              </a:rPr>
              <a:t>Internal Dimensions</a:t>
            </a:r>
          </a:p>
        </p:txBody>
      </p:sp>
      <p:sp>
        <p:nvSpPr>
          <p:cNvPr id="10247" name="Text Box 51"/>
          <p:cNvSpPr txBox="1">
            <a:spLocks noChangeArrowheads="1"/>
          </p:cNvSpPr>
          <p:nvPr/>
        </p:nvSpPr>
        <p:spPr bwMode="auto">
          <a:xfrm>
            <a:off x="1736725" y="5756275"/>
            <a:ext cx="15398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charset="0"/>
                <a:ea typeface="ＭＳ Ｐゴシック" charset="0"/>
                <a:cs typeface="Arial" charset="0"/>
              </a:defRPr>
            </a:lvl1pPr>
            <a:lvl2pPr marL="742950" indent="-285750" eaLnBrk="0" hangingPunct="0">
              <a:defRPr>
                <a:solidFill>
                  <a:schemeClr val="tx1"/>
                </a:solidFill>
                <a:latin typeface="Verdana" charset="0"/>
                <a:ea typeface="Arial" charset="0"/>
                <a:cs typeface="Arial" charset="0"/>
              </a:defRPr>
            </a:lvl2pPr>
            <a:lvl3pPr marL="1143000" indent="-228600" eaLnBrk="0" hangingPunct="0">
              <a:defRPr>
                <a:solidFill>
                  <a:schemeClr val="tx1"/>
                </a:solidFill>
                <a:latin typeface="Verdana" charset="0"/>
                <a:ea typeface="Arial" charset="0"/>
                <a:cs typeface="Arial" charset="0"/>
              </a:defRPr>
            </a:lvl3pPr>
            <a:lvl4pPr marL="1600200" indent="-228600" eaLnBrk="0" hangingPunct="0">
              <a:defRPr>
                <a:solidFill>
                  <a:schemeClr val="tx1"/>
                </a:solidFill>
                <a:latin typeface="Verdana" charset="0"/>
                <a:ea typeface="Arial" charset="0"/>
                <a:cs typeface="Arial" charset="0"/>
              </a:defRPr>
            </a:lvl4pPr>
            <a:lvl5pPr marL="2057400" indent="-228600" eaLnBrk="0" hangingPunct="0">
              <a:defRPr>
                <a:solidFill>
                  <a:schemeClr val="tx1"/>
                </a:solidFill>
                <a:latin typeface="Verdana" charset="0"/>
                <a:ea typeface="Arial" charset="0"/>
                <a:cs typeface="Arial" charset="0"/>
              </a:defRPr>
            </a:lvl5pPr>
            <a:lvl6pPr marL="2514600" indent="-2286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eaLnBrk="0" fontAlgn="base" hangingPunct="0">
              <a:spcBef>
                <a:spcPct val="0"/>
              </a:spcBef>
              <a:spcAft>
                <a:spcPct val="0"/>
              </a:spcAft>
              <a:defRPr>
                <a:solidFill>
                  <a:schemeClr val="tx1"/>
                </a:solidFill>
                <a:latin typeface="Verdana" charset="0"/>
                <a:ea typeface="Arial" charset="0"/>
                <a:cs typeface="Arial" charset="0"/>
              </a:defRPr>
            </a:lvl9pPr>
          </a:lstStyle>
          <a:p>
            <a:endParaRPr lang="en-US">
              <a:latin typeface="Comic Sans MS" charset="0"/>
            </a:endParaRPr>
          </a:p>
        </p:txBody>
      </p:sp>
      <p:sp>
        <p:nvSpPr>
          <p:cNvPr id="10248" name="Text Box 52"/>
          <p:cNvSpPr txBox="1">
            <a:spLocks noChangeArrowheads="1"/>
          </p:cNvSpPr>
          <p:nvPr/>
        </p:nvSpPr>
        <p:spPr bwMode="auto">
          <a:xfrm>
            <a:off x="152400" y="4495800"/>
            <a:ext cx="1371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charset="0"/>
                <a:ea typeface="ＭＳ Ｐゴシック" charset="0"/>
                <a:cs typeface="Arial" charset="0"/>
              </a:defRPr>
            </a:lvl1pPr>
            <a:lvl2pPr marL="742950" indent="-285750" eaLnBrk="0" hangingPunct="0">
              <a:defRPr>
                <a:solidFill>
                  <a:schemeClr val="tx1"/>
                </a:solidFill>
                <a:latin typeface="Verdana" charset="0"/>
                <a:ea typeface="Arial" charset="0"/>
                <a:cs typeface="Arial" charset="0"/>
              </a:defRPr>
            </a:lvl2pPr>
            <a:lvl3pPr marL="1143000" indent="-228600" eaLnBrk="0" hangingPunct="0">
              <a:defRPr>
                <a:solidFill>
                  <a:schemeClr val="tx1"/>
                </a:solidFill>
                <a:latin typeface="Verdana" charset="0"/>
                <a:ea typeface="Arial" charset="0"/>
                <a:cs typeface="Arial" charset="0"/>
              </a:defRPr>
            </a:lvl3pPr>
            <a:lvl4pPr marL="1600200" indent="-228600" eaLnBrk="0" hangingPunct="0">
              <a:defRPr>
                <a:solidFill>
                  <a:schemeClr val="tx1"/>
                </a:solidFill>
                <a:latin typeface="Verdana" charset="0"/>
                <a:ea typeface="Arial" charset="0"/>
                <a:cs typeface="Arial" charset="0"/>
              </a:defRPr>
            </a:lvl4pPr>
            <a:lvl5pPr marL="2057400" indent="-228600" eaLnBrk="0" hangingPunct="0">
              <a:defRPr>
                <a:solidFill>
                  <a:schemeClr val="tx1"/>
                </a:solidFill>
                <a:latin typeface="Verdana" charset="0"/>
                <a:ea typeface="Arial" charset="0"/>
                <a:cs typeface="Arial" charset="0"/>
              </a:defRPr>
            </a:lvl5pPr>
            <a:lvl6pPr marL="2514600" indent="-2286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eaLnBrk="0" fontAlgn="base" hangingPunct="0">
              <a:spcBef>
                <a:spcPct val="0"/>
              </a:spcBef>
              <a:spcAft>
                <a:spcPct val="0"/>
              </a:spcAft>
              <a:defRPr>
                <a:solidFill>
                  <a:schemeClr val="tx1"/>
                </a:solidFill>
                <a:latin typeface="Verdana" charset="0"/>
                <a:ea typeface="Arial" charset="0"/>
                <a:cs typeface="Arial" charset="0"/>
              </a:defRPr>
            </a:lvl9pPr>
          </a:lstStyle>
          <a:p>
            <a:pPr>
              <a:spcBef>
                <a:spcPct val="50000"/>
              </a:spcBef>
            </a:pPr>
            <a:r>
              <a:rPr lang="en-US">
                <a:latin typeface="Comic Sans MS" charset="0"/>
              </a:rPr>
              <a:t>External Dimensions</a:t>
            </a:r>
          </a:p>
        </p:txBody>
      </p:sp>
      <p:sp>
        <p:nvSpPr>
          <p:cNvPr id="10249" name="Text Box 53"/>
          <p:cNvSpPr txBox="1">
            <a:spLocks noChangeArrowheads="1"/>
          </p:cNvSpPr>
          <p:nvPr/>
        </p:nvSpPr>
        <p:spPr bwMode="auto">
          <a:xfrm>
            <a:off x="6934200" y="6064250"/>
            <a:ext cx="1905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charset="0"/>
                <a:ea typeface="ＭＳ Ｐゴシック" charset="0"/>
                <a:cs typeface="Arial" charset="0"/>
              </a:defRPr>
            </a:lvl1pPr>
            <a:lvl2pPr marL="742950" indent="-285750" eaLnBrk="0" hangingPunct="0">
              <a:defRPr>
                <a:solidFill>
                  <a:schemeClr val="tx1"/>
                </a:solidFill>
                <a:latin typeface="Verdana" charset="0"/>
                <a:ea typeface="Arial" charset="0"/>
                <a:cs typeface="Arial" charset="0"/>
              </a:defRPr>
            </a:lvl2pPr>
            <a:lvl3pPr marL="1143000" indent="-228600" eaLnBrk="0" hangingPunct="0">
              <a:defRPr>
                <a:solidFill>
                  <a:schemeClr val="tx1"/>
                </a:solidFill>
                <a:latin typeface="Verdana" charset="0"/>
                <a:ea typeface="Arial" charset="0"/>
                <a:cs typeface="Arial" charset="0"/>
              </a:defRPr>
            </a:lvl3pPr>
            <a:lvl4pPr marL="1600200" indent="-228600" eaLnBrk="0" hangingPunct="0">
              <a:defRPr>
                <a:solidFill>
                  <a:schemeClr val="tx1"/>
                </a:solidFill>
                <a:latin typeface="Verdana" charset="0"/>
                <a:ea typeface="Arial" charset="0"/>
                <a:cs typeface="Arial" charset="0"/>
              </a:defRPr>
            </a:lvl4pPr>
            <a:lvl5pPr marL="2057400" indent="-228600" eaLnBrk="0" hangingPunct="0">
              <a:defRPr>
                <a:solidFill>
                  <a:schemeClr val="tx1"/>
                </a:solidFill>
                <a:latin typeface="Verdana" charset="0"/>
                <a:ea typeface="Arial" charset="0"/>
                <a:cs typeface="Arial" charset="0"/>
              </a:defRPr>
            </a:lvl5pPr>
            <a:lvl6pPr marL="2514600" indent="-2286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eaLnBrk="0" fontAlgn="base" hangingPunct="0">
              <a:spcBef>
                <a:spcPct val="0"/>
              </a:spcBef>
              <a:spcAft>
                <a:spcPct val="0"/>
              </a:spcAft>
              <a:defRPr>
                <a:solidFill>
                  <a:schemeClr val="tx1"/>
                </a:solidFill>
                <a:latin typeface="Verdana" charset="0"/>
                <a:ea typeface="Arial" charset="0"/>
                <a:cs typeface="Arial" charset="0"/>
              </a:defRPr>
            </a:lvl9pPr>
          </a:lstStyle>
          <a:p>
            <a:pPr>
              <a:spcBef>
                <a:spcPct val="50000"/>
              </a:spcBef>
            </a:pPr>
            <a:r>
              <a:rPr lang="en-US">
                <a:latin typeface="Comic Sans MS" charset="0"/>
              </a:rPr>
              <a:t>Organizational Dimensions</a:t>
            </a:r>
          </a:p>
        </p:txBody>
      </p:sp>
      <p:sp>
        <p:nvSpPr>
          <p:cNvPr id="10250" name="Line 54"/>
          <p:cNvSpPr>
            <a:spLocks noChangeShapeType="1"/>
          </p:cNvSpPr>
          <p:nvPr/>
        </p:nvSpPr>
        <p:spPr bwMode="auto">
          <a:xfrm>
            <a:off x="838200" y="3200400"/>
            <a:ext cx="3200400" cy="1600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51" name="Line 55"/>
          <p:cNvSpPr>
            <a:spLocks noChangeShapeType="1"/>
          </p:cNvSpPr>
          <p:nvPr/>
        </p:nvSpPr>
        <p:spPr bwMode="auto">
          <a:xfrm>
            <a:off x="990600" y="5105400"/>
            <a:ext cx="25146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52" name="Line 56"/>
          <p:cNvSpPr>
            <a:spLocks noChangeShapeType="1"/>
          </p:cNvSpPr>
          <p:nvPr/>
        </p:nvSpPr>
        <p:spPr bwMode="auto">
          <a:xfrm flipH="1" flipV="1">
            <a:off x="7391400" y="5410200"/>
            <a:ext cx="91440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53" name="Text Box 57"/>
          <p:cNvSpPr txBox="1">
            <a:spLocks noChangeArrowheads="1"/>
          </p:cNvSpPr>
          <p:nvPr/>
        </p:nvSpPr>
        <p:spPr bwMode="auto">
          <a:xfrm>
            <a:off x="4648200" y="2590800"/>
            <a:ext cx="914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charset="0"/>
                <a:ea typeface="ＭＳ Ｐゴシック" charset="0"/>
                <a:cs typeface="Arial" charset="0"/>
              </a:defRPr>
            </a:lvl1pPr>
            <a:lvl2pPr marL="742950" indent="-285750" eaLnBrk="0" hangingPunct="0">
              <a:defRPr>
                <a:solidFill>
                  <a:schemeClr val="tx1"/>
                </a:solidFill>
                <a:latin typeface="Verdana" charset="0"/>
                <a:ea typeface="Arial" charset="0"/>
                <a:cs typeface="Arial" charset="0"/>
              </a:defRPr>
            </a:lvl2pPr>
            <a:lvl3pPr marL="1143000" indent="-228600" eaLnBrk="0" hangingPunct="0">
              <a:defRPr>
                <a:solidFill>
                  <a:schemeClr val="tx1"/>
                </a:solidFill>
                <a:latin typeface="Verdana" charset="0"/>
                <a:ea typeface="Arial" charset="0"/>
                <a:cs typeface="Arial" charset="0"/>
              </a:defRPr>
            </a:lvl3pPr>
            <a:lvl4pPr marL="1600200" indent="-228600" eaLnBrk="0" hangingPunct="0">
              <a:defRPr>
                <a:solidFill>
                  <a:schemeClr val="tx1"/>
                </a:solidFill>
                <a:latin typeface="Verdana" charset="0"/>
                <a:ea typeface="Arial" charset="0"/>
                <a:cs typeface="Arial" charset="0"/>
              </a:defRPr>
            </a:lvl4pPr>
            <a:lvl5pPr marL="2057400" indent="-228600" eaLnBrk="0" hangingPunct="0">
              <a:defRPr>
                <a:solidFill>
                  <a:schemeClr val="tx1"/>
                </a:solidFill>
                <a:latin typeface="Verdana" charset="0"/>
                <a:ea typeface="Arial" charset="0"/>
                <a:cs typeface="Arial" charset="0"/>
              </a:defRPr>
            </a:lvl5pPr>
            <a:lvl6pPr marL="2514600" indent="-2286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eaLnBrk="0" fontAlgn="base" hangingPunct="0">
              <a:spcBef>
                <a:spcPct val="0"/>
              </a:spcBef>
              <a:spcAft>
                <a:spcPct val="0"/>
              </a:spcAft>
              <a:defRPr>
                <a:solidFill>
                  <a:schemeClr val="tx1"/>
                </a:solidFill>
                <a:latin typeface="Verdana" charset="0"/>
                <a:ea typeface="Arial" charset="0"/>
                <a:cs typeface="Arial" charset="0"/>
              </a:defRPr>
            </a:lvl9pPr>
          </a:lstStyle>
          <a:p>
            <a:pPr>
              <a:spcBef>
                <a:spcPct val="50000"/>
              </a:spcBef>
            </a:pPr>
            <a:r>
              <a:rPr lang="en-US" sz="1400">
                <a:latin typeface="Comic Sans MS" charset="0"/>
              </a:rPr>
              <a:t>Age</a:t>
            </a:r>
          </a:p>
        </p:txBody>
      </p:sp>
      <p:sp>
        <p:nvSpPr>
          <p:cNvPr id="10254" name="Text Box 58"/>
          <p:cNvSpPr txBox="1">
            <a:spLocks noChangeArrowheads="1"/>
          </p:cNvSpPr>
          <p:nvPr/>
        </p:nvSpPr>
        <p:spPr bwMode="auto">
          <a:xfrm>
            <a:off x="4191000" y="3048000"/>
            <a:ext cx="76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charset="0"/>
                <a:ea typeface="ＭＳ Ｐゴシック" charset="0"/>
                <a:cs typeface="Arial" charset="0"/>
              </a:defRPr>
            </a:lvl1pPr>
            <a:lvl2pPr marL="742950" indent="-285750" eaLnBrk="0" hangingPunct="0">
              <a:defRPr>
                <a:solidFill>
                  <a:schemeClr val="tx1"/>
                </a:solidFill>
                <a:latin typeface="Verdana" charset="0"/>
                <a:ea typeface="Arial" charset="0"/>
                <a:cs typeface="Arial" charset="0"/>
              </a:defRPr>
            </a:lvl2pPr>
            <a:lvl3pPr marL="1143000" indent="-228600" eaLnBrk="0" hangingPunct="0">
              <a:defRPr>
                <a:solidFill>
                  <a:schemeClr val="tx1"/>
                </a:solidFill>
                <a:latin typeface="Verdana" charset="0"/>
                <a:ea typeface="Arial" charset="0"/>
                <a:cs typeface="Arial" charset="0"/>
              </a:defRPr>
            </a:lvl3pPr>
            <a:lvl4pPr marL="1600200" indent="-228600" eaLnBrk="0" hangingPunct="0">
              <a:defRPr>
                <a:solidFill>
                  <a:schemeClr val="tx1"/>
                </a:solidFill>
                <a:latin typeface="Verdana" charset="0"/>
                <a:ea typeface="Arial" charset="0"/>
                <a:cs typeface="Arial" charset="0"/>
              </a:defRPr>
            </a:lvl4pPr>
            <a:lvl5pPr marL="2057400" indent="-228600" eaLnBrk="0" hangingPunct="0">
              <a:defRPr>
                <a:solidFill>
                  <a:schemeClr val="tx1"/>
                </a:solidFill>
                <a:latin typeface="Verdana" charset="0"/>
                <a:ea typeface="Arial" charset="0"/>
                <a:cs typeface="Arial" charset="0"/>
              </a:defRPr>
            </a:lvl5pPr>
            <a:lvl6pPr marL="2514600" indent="-2286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eaLnBrk="0" fontAlgn="base" hangingPunct="0">
              <a:spcBef>
                <a:spcPct val="0"/>
              </a:spcBef>
              <a:spcAft>
                <a:spcPct val="0"/>
              </a:spcAft>
              <a:defRPr>
                <a:solidFill>
                  <a:schemeClr val="tx1"/>
                </a:solidFill>
                <a:latin typeface="Verdana" charset="0"/>
                <a:ea typeface="Arial" charset="0"/>
                <a:cs typeface="Arial" charset="0"/>
              </a:defRPr>
            </a:lvl9pPr>
          </a:lstStyle>
          <a:p>
            <a:pPr>
              <a:spcBef>
                <a:spcPct val="50000"/>
              </a:spcBef>
            </a:pPr>
            <a:r>
              <a:rPr lang="en-US" sz="1400">
                <a:latin typeface="Comic Sans MS" charset="0"/>
              </a:rPr>
              <a:t>Race</a:t>
            </a:r>
          </a:p>
        </p:txBody>
      </p:sp>
      <p:sp>
        <p:nvSpPr>
          <p:cNvPr id="10255" name="Text Box 59"/>
          <p:cNvSpPr txBox="1">
            <a:spLocks noChangeArrowheads="1"/>
          </p:cNvSpPr>
          <p:nvPr/>
        </p:nvSpPr>
        <p:spPr bwMode="auto">
          <a:xfrm>
            <a:off x="3276600" y="33528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charset="0"/>
                <a:ea typeface="ＭＳ Ｐゴシック" charset="0"/>
                <a:cs typeface="Arial" charset="0"/>
              </a:defRPr>
            </a:lvl1pPr>
            <a:lvl2pPr marL="742950" indent="-285750" eaLnBrk="0" hangingPunct="0">
              <a:defRPr>
                <a:solidFill>
                  <a:schemeClr val="tx1"/>
                </a:solidFill>
                <a:latin typeface="Verdana" charset="0"/>
                <a:ea typeface="Arial" charset="0"/>
                <a:cs typeface="Arial" charset="0"/>
              </a:defRPr>
            </a:lvl2pPr>
            <a:lvl3pPr marL="1143000" indent="-228600" eaLnBrk="0" hangingPunct="0">
              <a:defRPr>
                <a:solidFill>
                  <a:schemeClr val="tx1"/>
                </a:solidFill>
                <a:latin typeface="Verdana" charset="0"/>
                <a:ea typeface="Arial" charset="0"/>
                <a:cs typeface="Arial" charset="0"/>
              </a:defRPr>
            </a:lvl3pPr>
            <a:lvl4pPr marL="1600200" indent="-228600" eaLnBrk="0" hangingPunct="0">
              <a:defRPr>
                <a:solidFill>
                  <a:schemeClr val="tx1"/>
                </a:solidFill>
                <a:latin typeface="Verdana" charset="0"/>
                <a:ea typeface="Arial" charset="0"/>
                <a:cs typeface="Arial" charset="0"/>
              </a:defRPr>
            </a:lvl4pPr>
            <a:lvl5pPr marL="2057400" indent="-228600" eaLnBrk="0" hangingPunct="0">
              <a:defRPr>
                <a:solidFill>
                  <a:schemeClr val="tx1"/>
                </a:solidFill>
                <a:latin typeface="Verdana" charset="0"/>
                <a:ea typeface="Arial" charset="0"/>
                <a:cs typeface="Arial" charset="0"/>
              </a:defRPr>
            </a:lvl5pPr>
            <a:lvl6pPr marL="2514600" indent="-2286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eaLnBrk="0" fontAlgn="base" hangingPunct="0">
              <a:spcBef>
                <a:spcPct val="0"/>
              </a:spcBef>
              <a:spcAft>
                <a:spcPct val="0"/>
              </a:spcAft>
              <a:defRPr>
                <a:solidFill>
                  <a:schemeClr val="tx1"/>
                </a:solidFill>
                <a:latin typeface="Verdana" charset="0"/>
                <a:ea typeface="Arial" charset="0"/>
                <a:cs typeface="Arial" charset="0"/>
              </a:defRPr>
            </a:lvl9pPr>
          </a:lstStyle>
          <a:p>
            <a:pPr>
              <a:spcBef>
                <a:spcPct val="50000"/>
              </a:spcBef>
            </a:pPr>
            <a:r>
              <a:rPr lang="en-US" sz="1400">
                <a:latin typeface="Comic Sans MS" charset="0"/>
              </a:rPr>
              <a:t>Gender</a:t>
            </a:r>
          </a:p>
        </p:txBody>
      </p:sp>
      <p:sp>
        <p:nvSpPr>
          <p:cNvPr id="10256" name="Text Box 60"/>
          <p:cNvSpPr txBox="1">
            <a:spLocks noChangeArrowheads="1"/>
          </p:cNvSpPr>
          <p:nvPr/>
        </p:nvSpPr>
        <p:spPr bwMode="auto">
          <a:xfrm>
            <a:off x="4038600" y="4724400"/>
            <a:ext cx="19050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charset="0"/>
                <a:ea typeface="ＭＳ Ｐゴシック" charset="0"/>
                <a:cs typeface="Arial" charset="0"/>
              </a:defRPr>
            </a:lvl1pPr>
            <a:lvl2pPr marL="742950" indent="-285750" eaLnBrk="0" hangingPunct="0">
              <a:defRPr>
                <a:solidFill>
                  <a:schemeClr val="tx1"/>
                </a:solidFill>
                <a:latin typeface="Verdana" charset="0"/>
                <a:ea typeface="Arial" charset="0"/>
                <a:cs typeface="Arial" charset="0"/>
              </a:defRPr>
            </a:lvl2pPr>
            <a:lvl3pPr marL="1143000" indent="-228600" eaLnBrk="0" hangingPunct="0">
              <a:defRPr>
                <a:solidFill>
                  <a:schemeClr val="tx1"/>
                </a:solidFill>
                <a:latin typeface="Verdana" charset="0"/>
                <a:ea typeface="Arial" charset="0"/>
                <a:cs typeface="Arial" charset="0"/>
              </a:defRPr>
            </a:lvl3pPr>
            <a:lvl4pPr marL="1600200" indent="-228600" eaLnBrk="0" hangingPunct="0">
              <a:defRPr>
                <a:solidFill>
                  <a:schemeClr val="tx1"/>
                </a:solidFill>
                <a:latin typeface="Verdana" charset="0"/>
                <a:ea typeface="Arial" charset="0"/>
                <a:cs typeface="Arial" charset="0"/>
              </a:defRPr>
            </a:lvl4pPr>
            <a:lvl5pPr marL="2057400" indent="-228600" eaLnBrk="0" hangingPunct="0">
              <a:defRPr>
                <a:solidFill>
                  <a:schemeClr val="tx1"/>
                </a:solidFill>
                <a:latin typeface="Verdana" charset="0"/>
                <a:ea typeface="Arial" charset="0"/>
                <a:cs typeface="Arial" charset="0"/>
              </a:defRPr>
            </a:lvl5pPr>
            <a:lvl6pPr marL="2514600" indent="-2286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eaLnBrk="0" fontAlgn="base" hangingPunct="0">
              <a:spcBef>
                <a:spcPct val="0"/>
              </a:spcBef>
              <a:spcAft>
                <a:spcPct val="0"/>
              </a:spcAft>
              <a:defRPr>
                <a:solidFill>
                  <a:schemeClr val="tx1"/>
                </a:solidFill>
                <a:latin typeface="Verdana" charset="0"/>
                <a:ea typeface="Arial" charset="0"/>
                <a:cs typeface="Arial" charset="0"/>
              </a:defRPr>
            </a:lvl9pPr>
          </a:lstStyle>
          <a:p>
            <a:pPr>
              <a:spcBef>
                <a:spcPct val="50000"/>
              </a:spcBef>
            </a:pPr>
            <a:r>
              <a:rPr lang="en-US" sz="1400">
                <a:latin typeface="Comic Sans MS" charset="0"/>
              </a:rPr>
              <a:t>Sexual/Affectional Orientation</a:t>
            </a:r>
          </a:p>
        </p:txBody>
      </p:sp>
      <p:sp>
        <p:nvSpPr>
          <p:cNvPr id="10257" name="Text Box 61"/>
          <p:cNvSpPr txBox="1">
            <a:spLocks noChangeArrowheads="1"/>
          </p:cNvSpPr>
          <p:nvPr/>
        </p:nvSpPr>
        <p:spPr bwMode="auto">
          <a:xfrm>
            <a:off x="3200400" y="3962400"/>
            <a:ext cx="11430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charset="0"/>
                <a:ea typeface="ＭＳ Ｐゴシック" charset="0"/>
                <a:cs typeface="Arial" charset="0"/>
              </a:defRPr>
            </a:lvl1pPr>
            <a:lvl2pPr marL="742950" indent="-285750" eaLnBrk="0" hangingPunct="0">
              <a:defRPr>
                <a:solidFill>
                  <a:schemeClr val="tx1"/>
                </a:solidFill>
                <a:latin typeface="Verdana" charset="0"/>
                <a:ea typeface="Arial" charset="0"/>
                <a:cs typeface="Arial" charset="0"/>
              </a:defRPr>
            </a:lvl2pPr>
            <a:lvl3pPr marL="1143000" indent="-228600" eaLnBrk="0" hangingPunct="0">
              <a:defRPr>
                <a:solidFill>
                  <a:schemeClr val="tx1"/>
                </a:solidFill>
                <a:latin typeface="Verdana" charset="0"/>
                <a:ea typeface="Arial" charset="0"/>
                <a:cs typeface="Arial" charset="0"/>
              </a:defRPr>
            </a:lvl3pPr>
            <a:lvl4pPr marL="1600200" indent="-228600" eaLnBrk="0" hangingPunct="0">
              <a:defRPr>
                <a:solidFill>
                  <a:schemeClr val="tx1"/>
                </a:solidFill>
                <a:latin typeface="Verdana" charset="0"/>
                <a:ea typeface="Arial" charset="0"/>
                <a:cs typeface="Arial" charset="0"/>
              </a:defRPr>
            </a:lvl4pPr>
            <a:lvl5pPr marL="2057400" indent="-228600" eaLnBrk="0" hangingPunct="0">
              <a:defRPr>
                <a:solidFill>
                  <a:schemeClr val="tx1"/>
                </a:solidFill>
                <a:latin typeface="Verdana" charset="0"/>
                <a:ea typeface="Arial" charset="0"/>
                <a:cs typeface="Arial" charset="0"/>
              </a:defRPr>
            </a:lvl5pPr>
            <a:lvl6pPr marL="2514600" indent="-2286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eaLnBrk="0" fontAlgn="base" hangingPunct="0">
              <a:spcBef>
                <a:spcPct val="0"/>
              </a:spcBef>
              <a:spcAft>
                <a:spcPct val="0"/>
              </a:spcAft>
              <a:defRPr>
                <a:solidFill>
                  <a:schemeClr val="tx1"/>
                </a:solidFill>
                <a:latin typeface="Verdana" charset="0"/>
                <a:ea typeface="Arial" charset="0"/>
                <a:cs typeface="Arial" charset="0"/>
              </a:defRPr>
            </a:lvl9pPr>
          </a:lstStyle>
          <a:p>
            <a:pPr>
              <a:spcBef>
                <a:spcPct val="50000"/>
              </a:spcBef>
            </a:pPr>
            <a:r>
              <a:rPr lang="en-US" sz="1400" dirty="0">
                <a:latin typeface="Comic Sans MS" charset="0"/>
              </a:rPr>
              <a:t>Physical Abilities</a:t>
            </a:r>
          </a:p>
        </p:txBody>
      </p:sp>
      <p:sp>
        <p:nvSpPr>
          <p:cNvPr id="10258" name="Text Box 62"/>
          <p:cNvSpPr txBox="1">
            <a:spLocks noChangeArrowheads="1"/>
          </p:cNvSpPr>
          <p:nvPr/>
        </p:nvSpPr>
        <p:spPr bwMode="auto">
          <a:xfrm>
            <a:off x="5410200" y="3124200"/>
            <a:ext cx="1143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charset="0"/>
                <a:ea typeface="ＭＳ Ｐゴシック" charset="0"/>
                <a:cs typeface="Arial" charset="0"/>
              </a:defRPr>
            </a:lvl1pPr>
            <a:lvl2pPr marL="742950" indent="-285750" eaLnBrk="0" hangingPunct="0">
              <a:defRPr>
                <a:solidFill>
                  <a:schemeClr val="tx1"/>
                </a:solidFill>
                <a:latin typeface="Verdana" charset="0"/>
                <a:ea typeface="Arial" charset="0"/>
                <a:cs typeface="Arial" charset="0"/>
              </a:defRPr>
            </a:lvl2pPr>
            <a:lvl3pPr marL="1143000" indent="-228600" eaLnBrk="0" hangingPunct="0">
              <a:defRPr>
                <a:solidFill>
                  <a:schemeClr val="tx1"/>
                </a:solidFill>
                <a:latin typeface="Verdana" charset="0"/>
                <a:ea typeface="Arial" charset="0"/>
                <a:cs typeface="Arial" charset="0"/>
              </a:defRPr>
            </a:lvl3pPr>
            <a:lvl4pPr marL="1600200" indent="-228600" eaLnBrk="0" hangingPunct="0">
              <a:defRPr>
                <a:solidFill>
                  <a:schemeClr val="tx1"/>
                </a:solidFill>
                <a:latin typeface="Verdana" charset="0"/>
                <a:ea typeface="Arial" charset="0"/>
                <a:cs typeface="Arial" charset="0"/>
              </a:defRPr>
            </a:lvl4pPr>
            <a:lvl5pPr marL="2057400" indent="-228600" eaLnBrk="0" hangingPunct="0">
              <a:defRPr>
                <a:solidFill>
                  <a:schemeClr val="tx1"/>
                </a:solidFill>
                <a:latin typeface="Verdana" charset="0"/>
                <a:ea typeface="Arial" charset="0"/>
                <a:cs typeface="Arial" charset="0"/>
              </a:defRPr>
            </a:lvl5pPr>
            <a:lvl6pPr marL="2514600" indent="-2286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eaLnBrk="0" fontAlgn="base" hangingPunct="0">
              <a:spcBef>
                <a:spcPct val="0"/>
              </a:spcBef>
              <a:spcAft>
                <a:spcPct val="0"/>
              </a:spcAft>
              <a:defRPr>
                <a:solidFill>
                  <a:schemeClr val="tx1"/>
                </a:solidFill>
                <a:latin typeface="Verdana" charset="0"/>
                <a:ea typeface="Arial" charset="0"/>
                <a:cs typeface="Arial" charset="0"/>
              </a:defRPr>
            </a:lvl9pPr>
          </a:lstStyle>
          <a:p>
            <a:pPr>
              <a:spcBef>
                <a:spcPct val="50000"/>
              </a:spcBef>
            </a:pPr>
            <a:r>
              <a:rPr lang="en-US" sz="1400">
                <a:latin typeface="Comic Sans MS" charset="0"/>
              </a:rPr>
              <a:t>Ethnicity</a:t>
            </a:r>
          </a:p>
        </p:txBody>
      </p:sp>
      <p:sp>
        <p:nvSpPr>
          <p:cNvPr id="10259" name="Text Box 63"/>
          <p:cNvSpPr txBox="1">
            <a:spLocks noChangeArrowheads="1"/>
          </p:cNvSpPr>
          <p:nvPr/>
        </p:nvSpPr>
        <p:spPr bwMode="auto">
          <a:xfrm>
            <a:off x="5638800" y="3733800"/>
            <a:ext cx="1219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charset="0"/>
                <a:ea typeface="ＭＳ Ｐゴシック" charset="0"/>
                <a:cs typeface="Arial" charset="0"/>
              </a:defRPr>
            </a:lvl1pPr>
            <a:lvl2pPr marL="742950" indent="-285750" eaLnBrk="0" hangingPunct="0">
              <a:defRPr>
                <a:solidFill>
                  <a:schemeClr val="tx1"/>
                </a:solidFill>
                <a:latin typeface="Verdana" charset="0"/>
                <a:ea typeface="Arial" charset="0"/>
                <a:cs typeface="Arial" charset="0"/>
              </a:defRPr>
            </a:lvl2pPr>
            <a:lvl3pPr marL="1143000" indent="-228600" eaLnBrk="0" hangingPunct="0">
              <a:defRPr>
                <a:solidFill>
                  <a:schemeClr val="tx1"/>
                </a:solidFill>
                <a:latin typeface="Verdana" charset="0"/>
                <a:ea typeface="Arial" charset="0"/>
                <a:cs typeface="Arial" charset="0"/>
              </a:defRPr>
            </a:lvl3pPr>
            <a:lvl4pPr marL="1600200" indent="-228600" eaLnBrk="0" hangingPunct="0">
              <a:defRPr>
                <a:solidFill>
                  <a:schemeClr val="tx1"/>
                </a:solidFill>
                <a:latin typeface="Verdana" charset="0"/>
                <a:ea typeface="Arial" charset="0"/>
                <a:cs typeface="Arial" charset="0"/>
              </a:defRPr>
            </a:lvl4pPr>
            <a:lvl5pPr marL="2057400" indent="-228600" eaLnBrk="0" hangingPunct="0">
              <a:defRPr>
                <a:solidFill>
                  <a:schemeClr val="tx1"/>
                </a:solidFill>
                <a:latin typeface="Verdana" charset="0"/>
                <a:ea typeface="Arial" charset="0"/>
                <a:cs typeface="Arial" charset="0"/>
              </a:defRPr>
            </a:lvl5pPr>
            <a:lvl6pPr marL="2514600" indent="-2286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eaLnBrk="0" fontAlgn="base" hangingPunct="0">
              <a:spcBef>
                <a:spcPct val="0"/>
              </a:spcBef>
              <a:spcAft>
                <a:spcPct val="0"/>
              </a:spcAft>
              <a:defRPr>
                <a:solidFill>
                  <a:schemeClr val="tx1"/>
                </a:solidFill>
                <a:latin typeface="Verdana" charset="0"/>
                <a:ea typeface="Arial" charset="0"/>
                <a:cs typeface="Arial" charset="0"/>
              </a:defRPr>
            </a:lvl9pPr>
          </a:lstStyle>
          <a:p>
            <a:pPr>
              <a:spcBef>
                <a:spcPct val="50000"/>
              </a:spcBef>
            </a:pPr>
            <a:r>
              <a:rPr lang="en-US" sz="1400">
                <a:latin typeface="Comic Sans MS" charset="0"/>
              </a:rPr>
              <a:t>Appearance</a:t>
            </a:r>
          </a:p>
        </p:txBody>
      </p:sp>
      <p:sp>
        <p:nvSpPr>
          <p:cNvPr id="10260" name="Text Box 64"/>
          <p:cNvSpPr txBox="1">
            <a:spLocks noChangeArrowheads="1"/>
          </p:cNvSpPr>
          <p:nvPr/>
        </p:nvSpPr>
        <p:spPr bwMode="auto">
          <a:xfrm>
            <a:off x="5562600" y="4283075"/>
            <a:ext cx="11430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charset="0"/>
                <a:ea typeface="ＭＳ Ｐゴシック" charset="0"/>
                <a:cs typeface="Arial" charset="0"/>
              </a:defRPr>
            </a:lvl1pPr>
            <a:lvl2pPr marL="742950" indent="-285750" eaLnBrk="0" hangingPunct="0">
              <a:defRPr>
                <a:solidFill>
                  <a:schemeClr val="tx1"/>
                </a:solidFill>
                <a:latin typeface="Verdana" charset="0"/>
                <a:ea typeface="Arial" charset="0"/>
                <a:cs typeface="Arial" charset="0"/>
              </a:defRPr>
            </a:lvl2pPr>
            <a:lvl3pPr marL="1143000" indent="-228600" eaLnBrk="0" hangingPunct="0">
              <a:defRPr>
                <a:solidFill>
                  <a:schemeClr val="tx1"/>
                </a:solidFill>
                <a:latin typeface="Verdana" charset="0"/>
                <a:ea typeface="Arial" charset="0"/>
                <a:cs typeface="Arial" charset="0"/>
              </a:defRPr>
            </a:lvl3pPr>
            <a:lvl4pPr marL="1600200" indent="-228600" eaLnBrk="0" hangingPunct="0">
              <a:defRPr>
                <a:solidFill>
                  <a:schemeClr val="tx1"/>
                </a:solidFill>
                <a:latin typeface="Verdana" charset="0"/>
                <a:ea typeface="Arial" charset="0"/>
                <a:cs typeface="Arial" charset="0"/>
              </a:defRPr>
            </a:lvl4pPr>
            <a:lvl5pPr marL="2057400" indent="-228600" eaLnBrk="0" hangingPunct="0">
              <a:defRPr>
                <a:solidFill>
                  <a:schemeClr val="tx1"/>
                </a:solidFill>
                <a:latin typeface="Verdana" charset="0"/>
                <a:ea typeface="Arial" charset="0"/>
                <a:cs typeface="Arial" charset="0"/>
              </a:defRPr>
            </a:lvl5pPr>
            <a:lvl6pPr marL="2514600" indent="-2286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eaLnBrk="0" fontAlgn="base" hangingPunct="0">
              <a:spcBef>
                <a:spcPct val="0"/>
              </a:spcBef>
              <a:spcAft>
                <a:spcPct val="0"/>
              </a:spcAft>
              <a:defRPr>
                <a:solidFill>
                  <a:schemeClr val="tx1"/>
                </a:solidFill>
                <a:latin typeface="Verdana" charset="0"/>
                <a:ea typeface="Arial" charset="0"/>
                <a:cs typeface="Arial" charset="0"/>
              </a:defRPr>
            </a:lvl9pPr>
          </a:lstStyle>
          <a:p>
            <a:pPr>
              <a:spcBef>
                <a:spcPct val="50000"/>
              </a:spcBef>
            </a:pPr>
            <a:r>
              <a:rPr lang="en-US" sz="1400">
                <a:latin typeface="Comic Sans MS" charset="0"/>
              </a:rPr>
              <a:t>Cognitive Abilities</a:t>
            </a:r>
          </a:p>
        </p:txBody>
      </p:sp>
      <p:sp>
        <p:nvSpPr>
          <p:cNvPr id="10261" name="Text Box 65"/>
          <p:cNvSpPr txBox="1">
            <a:spLocks noChangeArrowheads="1"/>
          </p:cNvSpPr>
          <p:nvPr/>
        </p:nvSpPr>
        <p:spPr bwMode="auto">
          <a:xfrm>
            <a:off x="3733800" y="53340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charset="0"/>
                <a:ea typeface="ＭＳ Ｐゴシック" charset="0"/>
                <a:cs typeface="Arial" charset="0"/>
              </a:defRPr>
            </a:lvl1pPr>
            <a:lvl2pPr marL="742950" indent="-285750" eaLnBrk="0" hangingPunct="0">
              <a:defRPr>
                <a:solidFill>
                  <a:schemeClr val="tx1"/>
                </a:solidFill>
                <a:latin typeface="Verdana" charset="0"/>
                <a:ea typeface="Arial" charset="0"/>
                <a:cs typeface="Arial" charset="0"/>
              </a:defRPr>
            </a:lvl2pPr>
            <a:lvl3pPr marL="1143000" indent="-228600" eaLnBrk="0" hangingPunct="0">
              <a:defRPr>
                <a:solidFill>
                  <a:schemeClr val="tx1"/>
                </a:solidFill>
                <a:latin typeface="Verdana" charset="0"/>
                <a:ea typeface="Arial" charset="0"/>
                <a:cs typeface="Arial" charset="0"/>
              </a:defRPr>
            </a:lvl3pPr>
            <a:lvl4pPr marL="1600200" indent="-228600" eaLnBrk="0" hangingPunct="0">
              <a:defRPr>
                <a:solidFill>
                  <a:schemeClr val="tx1"/>
                </a:solidFill>
                <a:latin typeface="Verdana" charset="0"/>
                <a:ea typeface="Arial" charset="0"/>
                <a:cs typeface="Arial" charset="0"/>
              </a:defRPr>
            </a:lvl4pPr>
            <a:lvl5pPr marL="2057400" indent="-228600" eaLnBrk="0" hangingPunct="0">
              <a:defRPr>
                <a:solidFill>
                  <a:schemeClr val="tx1"/>
                </a:solidFill>
                <a:latin typeface="Verdana" charset="0"/>
                <a:ea typeface="Arial" charset="0"/>
                <a:cs typeface="Arial" charset="0"/>
              </a:defRPr>
            </a:lvl5pPr>
            <a:lvl6pPr marL="2514600" indent="-2286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eaLnBrk="0" fontAlgn="base" hangingPunct="0">
              <a:spcBef>
                <a:spcPct val="0"/>
              </a:spcBef>
              <a:spcAft>
                <a:spcPct val="0"/>
              </a:spcAft>
              <a:defRPr>
                <a:solidFill>
                  <a:schemeClr val="tx1"/>
                </a:solidFill>
                <a:latin typeface="Verdana" charset="0"/>
                <a:ea typeface="Arial" charset="0"/>
                <a:cs typeface="Arial" charset="0"/>
              </a:defRPr>
            </a:lvl9pPr>
          </a:lstStyle>
          <a:p>
            <a:pPr>
              <a:spcBef>
                <a:spcPct val="50000"/>
              </a:spcBef>
            </a:pPr>
            <a:r>
              <a:rPr lang="en-US" sz="1200">
                <a:latin typeface="Comic Sans MS" charset="0"/>
              </a:rPr>
              <a:t>Social Economic Status</a:t>
            </a:r>
          </a:p>
        </p:txBody>
      </p:sp>
      <p:sp>
        <p:nvSpPr>
          <p:cNvPr id="10262" name="Text Box 66"/>
          <p:cNvSpPr txBox="1">
            <a:spLocks noChangeArrowheads="1"/>
          </p:cNvSpPr>
          <p:nvPr/>
        </p:nvSpPr>
        <p:spPr bwMode="auto">
          <a:xfrm>
            <a:off x="3581400" y="2316163"/>
            <a:ext cx="15240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charset="0"/>
                <a:ea typeface="ＭＳ Ｐゴシック" charset="0"/>
                <a:cs typeface="Arial" charset="0"/>
              </a:defRPr>
            </a:lvl1pPr>
            <a:lvl2pPr marL="742950" indent="-285750" eaLnBrk="0" hangingPunct="0">
              <a:defRPr>
                <a:solidFill>
                  <a:schemeClr val="tx1"/>
                </a:solidFill>
                <a:latin typeface="Verdana" charset="0"/>
                <a:ea typeface="Arial" charset="0"/>
                <a:cs typeface="Arial" charset="0"/>
              </a:defRPr>
            </a:lvl2pPr>
            <a:lvl3pPr marL="1143000" indent="-228600" eaLnBrk="0" hangingPunct="0">
              <a:defRPr>
                <a:solidFill>
                  <a:schemeClr val="tx1"/>
                </a:solidFill>
                <a:latin typeface="Verdana" charset="0"/>
                <a:ea typeface="Arial" charset="0"/>
                <a:cs typeface="Arial" charset="0"/>
              </a:defRPr>
            </a:lvl3pPr>
            <a:lvl4pPr marL="1600200" indent="-228600" eaLnBrk="0" hangingPunct="0">
              <a:defRPr>
                <a:solidFill>
                  <a:schemeClr val="tx1"/>
                </a:solidFill>
                <a:latin typeface="Verdana" charset="0"/>
                <a:ea typeface="Arial" charset="0"/>
                <a:cs typeface="Arial" charset="0"/>
              </a:defRPr>
            </a:lvl4pPr>
            <a:lvl5pPr marL="2057400" indent="-228600" eaLnBrk="0" hangingPunct="0">
              <a:defRPr>
                <a:solidFill>
                  <a:schemeClr val="tx1"/>
                </a:solidFill>
                <a:latin typeface="Verdana" charset="0"/>
                <a:ea typeface="Arial" charset="0"/>
                <a:cs typeface="Arial" charset="0"/>
              </a:defRPr>
            </a:lvl5pPr>
            <a:lvl6pPr marL="2514600" indent="-2286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eaLnBrk="0" fontAlgn="base" hangingPunct="0">
              <a:spcBef>
                <a:spcPct val="0"/>
              </a:spcBef>
              <a:spcAft>
                <a:spcPct val="0"/>
              </a:spcAft>
              <a:defRPr>
                <a:solidFill>
                  <a:schemeClr val="tx1"/>
                </a:solidFill>
                <a:latin typeface="Verdana" charset="0"/>
                <a:ea typeface="Arial" charset="0"/>
                <a:cs typeface="Arial" charset="0"/>
              </a:defRPr>
            </a:lvl9pPr>
          </a:lstStyle>
          <a:p>
            <a:pPr>
              <a:spcBef>
                <a:spcPct val="50000"/>
              </a:spcBef>
            </a:pPr>
            <a:r>
              <a:rPr lang="en-US" sz="1200">
                <a:latin typeface="Comic Sans MS" charset="0"/>
              </a:rPr>
              <a:t>Family Structure</a:t>
            </a:r>
          </a:p>
        </p:txBody>
      </p:sp>
      <p:sp>
        <p:nvSpPr>
          <p:cNvPr id="10263" name="Text Box 67"/>
          <p:cNvSpPr txBox="1">
            <a:spLocks noChangeArrowheads="1"/>
          </p:cNvSpPr>
          <p:nvPr/>
        </p:nvSpPr>
        <p:spPr bwMode="auto">
          <a:xfrm>
            <a:off x="6477000" y="4648200"/>
            <a:ext cx="129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charset="0"/>
                <a:ea typeface="ＭＳ Ｐゴシック" charset="0"/>
                <a:cs typeface="Arial" charset="0"/>
              </a:defRPr>
            </a:lvl1pPr>
            <a:lvl2pPr marL="742950" indent="-285750" eaLnBrk="0" hangingPunct="0">
              <a:defRPr>
                <a:solidFill>
                  <a:schemeClr val="tx1"/>
                </a:solidFill>
                <a:latin typeface="Verdana" charset="0"/>
                <a:ea typeface="Arial" charset="0"/>
                <a:cs typeface="Arial" charset="0"/>
              </a:defRPr>
            </a:lvl2pPr>
            <a:lvl3pPr marL="1143000" indent="-228600" eaLnBrk="0" hangingPunct="0">
              <a:defRPr>
                <a:solidFill>
                  <a:schemeClr val="tx1"/>
                </a:solidFill>
                <a:latin typeface="Verdana" charset="0"/>
                <a:ea typeface="Arial" charset="0"/>
                <a:cs typeface="Arial" charset="0"/>
              </a:defRPr>
            </a:lvl3pPr>
            <a:lvl4pPr marL="1600200" indent="-228600" eaLnBrk="0" hangingPunct="0">
              <a:defRPr>
                <a:solidFill>
                  <a:schemeClr val="tx1"/>
                </a:solidFill>
                <a:latin typeface="Verdana" charset="0"/>
                <a:ea typeface="Arial" charset="0"/>
                <a:cs typeface="Arial" charset="0"/>
              </a:defRPr>
            </a:lvl4pPr>
            <a:lvl5pPr marL="2057400" indent="-228600" eaLnBrk="0" hangingPunct="0">
              <a:defRPr>
                <a:solidFill>
                  <a:schemeClr val="tx1"/>
                </a:solidFill>
                <a:latin typeface="Verdana" charset="0"/>
                <a:ea typeface="Arial" charset="0"/>
                <a:cs typeface="Arial" charset="0"/>
              </a:defRPr>
            </a:lvl5pPr>
            <a:lvl6pPr marL="2514600" indent="-2286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eaLnBrk="0" fontAlgn="base" hangingPunct="0">
              <a:spcBef>
                <a:spcPct val="0"/>
              </a:spcBef>
              <a:spcAft>
                <a:spcPct val="0"/>
              </a:spcAft>
              <a:defRPr>
                <a:solidFill>
                  <a:schemeClr val="tx1"/>
                </a:solidFill>
                <a:latin typeface="Verdana" charset="0"/>
                <a:ea typeface="Arial" charset="0"/>
                <a:cs typeface="Arial" charset="0"/>
              </a:defRPr>
            </a:lvl9pPr>
          </a:lstStyle>
          <a:p>
            <a:pPr>
              <a:spcBef>
                <a:spcPct val="50000"/>
              </a:spcBef>
            </a:pPr>
            <a:r>
              <a:rPr lang="en-US" sz="1200">
                <a:latin typeface="Comic Sans MS" charset="0"/>
              </a:rPr>
              <a:t>Geographic Location</a:t>
            </a:r>
          </a:p>
        </p:txBody>
      </p:sp>
      <p:sp>
        <p:nvSpPr>
          <p:cNvPr id="10264" name="Text Box 68"/>
          <p:cNvSpPr txBox="1">
            <a:spLocks noChangeArrowheads="1"/>
          </p:cNvSpPr>
          <p:nvPr/>
        </p:nvSpPr>
        <p:spPr bwMode="auto">
          <a:xfrm>
            <a:off x="2590800" y="4906963"/>
            <a:ext cx="12192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charset="0"/>
                <a:ea typeface="ＭＳ Ｐゴシック" charset="0"/>
                <a:cs typeface="Arial" charset="0"/>
              </a:defRPr>
            </a:lvl1pPr>
            <a:lvl2pPr marL="742950" indent="-285750" eaLnBrk="0" hangingPunct="0">
              <a:defRPr>
                <a:solidFill>
                  <a:schemeClr val="tx1"/>
                </a:solidFill>
                <a:latin typeface="Verdana" charset="0"/>
                <a:ea typeface="Arial" charset="0"/>
                <a:cs typeface="Arial" charset="0"/>
              </a:defRPr>
            </a:lvl2pPr>
            <a:lvl3pPr marL="1143000" indent="-228600" eaLnBrk="0" hangingPunct="0">
              <a:defRPr>
                <a:solidFill>
                  <a:schemeClr val="tx1"/>
                </a:solidFill>
                <a:latin typeface="Verdana" charset="0"/>
                <a:ea typeface="Arial" charset="0"/>
                <a:cs typeface="Arial" charset="0"/>
              </a:defRPr>
            </a:lvl3pPr>
            <a:lvl4pPr marL="1600200" indent="-228600" eaLnBrk="0" hangingPunct="0">
              <a:defRPr>
                <a:solidFill>
                  <a:schemeClr val="tx1"/>
                </a:solidFill>
                <a:latin typeface="Verdana" charset="0"/>
                <a:ea typeface="Arial" charset="0"/>
                <a:cs typeface="Arial" charset="0"/>
              </a:defRPr>
            </a:lvl4pPr>
            <a:lvl5pPr marL="2057400" indent="-228600" eaLnBrk="0" hangingPunct="0">
              <a:defRPr>
                <a:solidFill>
                  <a:schemeClr val="tx1"/>
                </a:solidFill>
                <a:latin typeface="Verdana" charset="0"/>
                <a:ea typeface="Arial" charset="0"/>
                <a:cs typeface="Arial" charset="0"/>
              </a:defRPr>
            </a:lvl5pPr>
            <a:lvl6pPr marL="2514600" indent="-2286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eaLnBrk="0" fontAlgn="base" hangingPunct="0">
              <a:spcBef>
                <a:spcPct val="0"/>
              </a:spcBef>
              <a:spcAft>
                <a:spcPct val="0"/>
              </a:spcAft>
              <a:defRPr>
                <a:solidFill>
                  <a:schemeClr val="tx1"/>
                </a:solidFill>
                <a:latin typeface="Verdana" charset="0"/>
                <a:ea typeface="Arial" charset="0"/>
                <a:cs typeface="Arial" charset="0"/>
              </a:defRPr>
            </a:lvl9pPr>
          </a:lstStyle>
          <a:p>
            <a:pPr>
              <a:spcBef>
                <a:spcPct val="50000"/>
              </a:spcBef>
            </a:pPr>
            <a:r>
              <a:rPr lang="en-US" sz="1200">
                <a:latin typeface="Comic Sans MS" charset="0"/>
              </a:rPr>
              <a:t>Education</a:t>
            </a:r>
          </a:p>
        </p:txBody>
      </p:sp>
      <p:sp>
        <p:nvSpPr>
          <p:cNvPr id="10265" name="Text Box 69"/>
          <p:cNvSpPr txBox="1">
            <a:spLocks noChangeArrowheads="1"/>
          </p:cNvSpPr>
          <p:nvPr/>
        </p:nvSpPr>
        <p:spPr bwMode="auto">
          <a:xfrm>
            <a:off x="5105400" y="5364163"/>
            <a:ext cx="15240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charset="0"/>
                <a:ea typeface="ＭＳ Ｐゴシック" charset="0"/>
                <a:cs typeface="Arial" charset="0"/>
              </a:defRPr>
            </a:lvl1pPr>
            <a:lvl2pPr marL="742950" indent="-285750" eaLnBrk="0" hangingPunct="0">
              <a:defRPr>
                <a:solidFill>
                  <a:schemeClr val="tx1"/>
                </a:solidFill>
                <a:latin typeface="Verdana" charset="0"/>
                <a:ea typeface="Arial" charset="0"/>
                <a:cs typeface="Arial" charset="0"/>
              </a:defRPr>
            </a:lvl2pPr>
            <a:lvl3pPr marL="1143000" indent="-228600" eaLnBrk="0" hangingPunct="0">
              <a:defRPr>
                <a:solidFill>
                  <a:schemeClr val="tx1"/>
                </a:solidFill>
                <a:latin typeface="Verdana" charset="0"/>
                <a:ea typeface="Arial" charset="0"/>
                <a:cs typeface="Arial" charset="0"/>
              </a:defRPr>
            </a:lvl3pPr>
            <a:lvl4pPr marL="1600200" indent="-228600" eaLnBrk="0" hangingPunct="0">
              <a:defRPr>
                <a:solidFill>
                  <a:schemeClr val="tx1"/>
                </a:solidFill>
                <a:latin typeface="Verdana" charset="0"/>
                <a:ea typeface="Arial" charset="0"/>
                <a:cs typeface="Arial" charset="0"/>
              </a:defRPr>
            </a:lvl4pPr>
            <a:lvl5pPr marL="2057400" indent="-228600" eaLnBrk="0" hangingPunct="0">
              <a:defRPr>
                <a:solidFill>
                  <a:schemeClr val="tx1"/>
                </a:solidFill>
                <a:latin typeface="Verdana" charset="0"/>
                <a:ea typeface="Arial" charset="0"/>
                <a:cs typeface="Arial" charset="0"/>
              </a:defRPr>
            </a:lvl5pPr>
            <a:lvl6pPr marL="2514600" indent="-2286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eaLnBrk="0" fontAlgn="base" hangingPunct="0">
              <a:spcBef>
                <a:spcPct val="0"/>
              </a:spcBef>
              <a:spcAft>
                <a:spcPct val="0"/>
              </a:spcAft>
              <a:defRPr>
                <a:solidFill>
                  <a:schemeClr val="tx1"/>
                </a:solidFill>
                <a:latin typeface="Verdana" charset="0"/>
                <a:ea typeface="Arial" charset="0"/>
                <a:cs typeface="Arial" charset="0"/>
              </a:defRPr>
            </a:lvl9pPr>
          </a:lstStyle>
          <a:p>
            <a:pPr>
              <a:spcBef>
                <a:spcPct val="50000"/>
              </a:spcBef>
            </a:pPr>
            <a:r>
              <a:rPr lang="en-US" sz="1200">
                <a:latin typeface="Comic Sans MS" charset="0"/>
              </a:rPr>
              <a:t>Work Background</a:t>
            </a:r>
          </a:p>
        </p:txBody>
      </p:sp>
      <p:sp>
        <p:nvSpPr>
          <p:cNvPr id="10266" name="Text Box 70"/>
          <p:cNvSpPr txBox="1">
            <a:spLocks noChangeArrowheads="1"/>
          </p:cNvSpPr>
          <p:nvPr/>
        </p:nvSpPr>
        <p:spPr bwMode="auto">
          <a:xfrm>
            <a:off x="5486400" y="22860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charset="0"/>
                <a:ea typeface="ＭＳ Ｐゴシック" charset="0"/>
                <a:cs typeface="Arial" charset="0"/>
              </a:defRPr>
            </a:lvl1pPr>
            <a:lvl2pPr marL="742950" indent="-285750" eaLnBrk="0" hangingPunct="0">
              <a:defRPr>
                <a:solidFill>
                  <a:schemeClr val="tx1"/>
                </a:solidFill>
                <a:latin typeface="Verdana" charset="0"/>
                <a:ea typeface="Arial" charset="0"/>
                <a:cs typeface="Arial" charset="0"/>
              </a:defRPr>
            </a:lvl2pPr>
            <a:lvl3pPr marL="1143000" indent="-228600" eaLnBrk="0" hangingPunct="0">
              <a:defRPr>
                <a:solidFill>
                  <a:schemeClr val="tx1"/>
                </a:solidFill>
                <a:latin typeface="Verdana" charset="0"/>
                <a:ea typeface="Arial" charset="0"/>
                <a:cs typeface="Arial" charset="0"/>
              </a:defRPr>
            </a:lvl3pPr>
            <a:lvl4pPr marL="1600200" indent="-228600" eaLnBrk="0" hangingPunct="0">
              <a:defRPr>
                <a:solidFill>
                  <a:schemeClr val="tx1"/>
                </a:solidFill>
                <a:latin typeface="Verdana" charset="0"/>
                <a:ea typeface="Arial" charset="0"/>
                <a:cs typeface="Arial" charset="0"/>
              </a:defRPr>
            </a:lvl4pPr>
            <a:lvl5pPr marL="2057400" indent="-228600" eaLnBrk="0" hangingPunct="0">
              <a:defRPr>
                <a:solidFill>
                  <a:schemeClr val="tx1"/>
                </a:solidFill>
                <a:latin typeface="Verdana" charset="0"/>
                <a:ea typeface="Arial" charset="0"/>
                <a:cs typeface="Arial" charset="0"/>
              </a:defRPr>
            </a:lvl5pPr>
            <a:lvl6pPr marL="2514600" indent="-2286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eaLnBrk="0" fontAlgn="base" hangingPunct="0">
              <a:spcBef>
                <a:spcPct val="0"/>
              </a:spcBef>
              <a:spcAft>
                <a:spcPct val="0"/>
              </a:spcAft>
              <a:defRPr>
                <a:solidFill>
                  <a:schemeClr val="tx1"/>
                </a:solidFill>
                <a:latin typeface="Verdana" charset="0"/>
                <a:ea typeface="Arial" charset="0"/>
                <a:cs typeface="Arial" charset="0"/>
              </a:defRPr>
            </a:lvl9pPr>
          </a:lstStyle>
          <a:p>
            <a:pPr>
              <a:spcBef>
                <a:spcPct val="50000"/>
              </a:spcBef>
            </a:pPr>
            <a:r>
              <a:rPr lang="en-US" sz="1200">
                <a:latin typeface="Comic Sans MS" charset="0"/>
              </a:rPr>
              <a:t>Parental Status</a:t>
            </a:r>
          </a:p>
        </p:txBody>
      </p:sp>
      <p:sp>
        <p:nvSpPr>
          <p:cNvPr id="10267" name="Text Box 71"/>
          <p:cNvSpPr txBox="1">
            <a:spLocks noChangeArrowheads="1"/>
          </p:cNvSpPr>
          <p:nvPr/>
        </p:nvSpPr>
        <p:spPr bwMode="auto">
          <a:xfrm>
            <a:off x="2362200" y="32766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charset="0"/>
                <a:ea typeface="ＭＳ Ｐゴシック" charset="0"/>
                <a:cs typeface="Arial" charset="0"/>
              </a:defRPr>
            </a:lvl1pPr>
            <a:lvl2pPr marL="742950" indent="-285750" eaLnBrk="0" hangingPunct="0">
              <a:defRPr>
                <a:solidFill>
                  <a:schemeClr val="tx1"/>
                </a:solidFill>
                <a:latin typeface="Verdana" charset="0"/>
                <a:ea typeface="Arial" charset="0"/>
                <a:cs typeface="Arial" charset="0"/>
              </a:defRPr>
            </a:lvl2pPr>
            <a:lvl3pPr marL="1143000" indent="-228600" eaLnBrk="0" hangingPunct="0">
              <a:defRPr>
                <a:solidFill>
                  <a:schemeClr val="tx1"/>
                </a:solidFill>
                <a:latin typeface="Verdana" charset="0"/>
                <a:ea typeface="Arial" charset="0"/>
                <a:cs typeface="Arial" charset="0"/>
              </a:defRPr>
            </a:lvl3pPr>
            <a:lvl4pPr marL="1600200" indent="-228600" eaLnBrk="0" hangingPunct="0">
              <a:defRPr>
                <a:solidFill>
                  <a:schemeClr val="tx1"/>
                </a:solidFill>
                <a:latin typeface="Verdana" charset="0"/>
                <a:ea typeface="Arial" charset="0"/>
                <a:cs typeface="Arial" charset="0"/>
              </a:defRPr>
            </a:lvl4pPr>
            <a:lvl5pPr marL="2057400" indent="-228600" eaLnBrk="0" hangingPunct="0">
              <a:defRPr>
                <a:solidFill>
                  <a:schemeClr val="tx1"/>
                </a:solidFill>
                <a:latin typeface="Verdana" charset="0"/>
                <a:ea typeface="Arial" charset="0"/>
                <a:cs typeface="Arial" charset="0"/>
              </a:defRPr>
            </a:lvl5pPr>
            <a:lvl6pPr marL="2514600" indent="-2286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eaLnBrk="0" fontAlgn="base" hangingPunct="0">
              <a:spcBef>
                <a:spcPct val="0"/>
              </a:spcBef>
              <a:spcAft>
                <a:spcPct val="0"/>
              </a:spcAft>
              <a:defRPr>
                <a:solidFill>
                  <a:schemeClr val="tx1"/>
                </a:solidFill>
                <a:latin typeface="Verdana" charset="0"/>
                <a:ea typeface="Arial" charset="0"/>
                <a:cs typeface="Arial" charset="0"/>
              </a:defRPr>
            </a:lvl9pPr>
          </a:lstStyle>
          <a:p>
            <a:pPr>
              <a:spcBef>
                <a:spcPct val="50000"/>
              </a:spcBef>
            </a:pPr>
            <a:r>
              <a:rPr lang="en-US" sz="1200">
                <a:latin typeface="Comic Sans MS" charset="0"/>
              </a:rPr>
              <a:t>Partner Status</a:t>
            </a:r>
          </a:p>
        </p:txBody>
      </p:sp>
      <p:sp>
        <p:nvSpPr>
          <p:cNvPr id="10268" name="Text Box 72"/>
          <p:cNvSpPr txBox="1">
            <a:spLocks noChangeArrowheads="1"/>
          </p:cNvSpPr>
          <p:nvPr/>
        </p:nvSpPr>
        <p:spPr bwMode="auto">
          <a:xfrm>
            <a:off x="6705600" y="3505200"/>
            <a:ext cx="9144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charset="0"/>
                <a:ea typeface="ＭＳ Ｐゴシック" charset="0"/>
                <a:cs typeface="Arial" charset="0"/>
              </a:defRPr>
            </a:lvl1pPr>
            <a:lvl2pPr marL="742950" indent="-285750" eaLnBrk="0" hangingPunct="0">
              <a:defRPr>
                <a:solidFill>
                  <a:schemeClr val="tx1"/>
                </a:solidFill>
                <a:latin typeface="Verdana" charset="0"/>
                <a:ea typeface="Arial" charset="0"/>
                <a:cs typeface="Arial" charset="0"/>
              </a:defRPr>
            </a:lvl2pPr>
            <a:lvl3pPr marL="1143000" indent="-228600" eaLnBrk="0" hangingPunct="0">
              <a:defRPr>
                <a:solidFill>
                  <a:schemeClr val="tx1"/>
                </a:solidFill>
                <a:latin typeface="Verdana" charset="0"/>
                <a:ea typeface="Arial" charset="0"/>
                <a:cs typeface="Arial" charset="0"/>
              </a:defRPr>
            </a:lvl3pPr>
            <a:lvl4pPr marL="1600200" indent="-228600" eaLnBrk="0" hangingPunct="0">
              <a:defRPr>
                <a:solidFill>
                  <a:schemeClr val="tx1"/>
                </a:solidFill>
                <a:latin typeface="Verdana" charset="0"/>
                <a:ea typeface="Arial" charset="0"/>
                <a:cs typeface="Arial" charset="0"/>
              </a:defRPr>
            </a:lvl4pPr>
            <a:lvl5pPr marL="2057400" indent="-228600" eaLnBrk="0" hangingPunct="0">
              <a:defRPr>
                <a:solidFill>
                  <a:schemeClr val="tx1"/>
                </a:solidFill>
                <a:latin typeface="Verdana" charset="0"/>
                <a:ea typeface="Arial" charset="0"/>
                <a:cs typeface="Arial" charset="0"/>
              </a:defRPr>
            </a:lvl5pPr>
            <a:lvl6pPr marL="2514600" indent="-2286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eaLnBrk="0" fontAlgn="base" hangingPunct="0">
              <a:spcBef>
                <a:spcPct val="0"/>
              </a:spcBef>
              <a:spcAft>
                <a:spcPct val="0"/>
              </a:spcAft>
              <a:defRPr>
                <a:solidFill>
                  <a:schemeClr val="tx1"/>
                </a:solidFill>
                <a:latin typeface="Verdana" charset="0"/>
                <a:ea typeface="Arial" charset="0"/>
                <a:cs typeface="Arial" charset="0"/>
              </a:defRPr>
            </a:lvl9pPr>
          </a:lstStyle>
          <a:p>
            <a:pPr>
              <a:spcBef>
                <a:spcPct val="50000"/>
              </a:spcBef>
            </a:pPr>
            <a:r>
              <a:rPr lang="en-US" sz="1200">
                <a:latin typeface="Comic Sans MS" charset="0"/>
              </a:rPr>
              <a:t>Religion</a:t>
            </a:r>
          </a:p>
        </p:txBody>
      </p:sp>
      <p:sp>
        <p:nvSpPr>
          <p:cNvPr id="10269" name="Text Box 73"/>
          <p:cNvSpPr txBox="1">
            <a:spLocks noChangeArrowheads="1"/>
          </p:cNvSpPr>
          <p:nvPr/>
        </p:nvSpPr>
        <p:spPr bwMode="auto">
          <a:xfrm>
            <a:off x="2819400" y="5867400"/>
            <a:ext cx="2286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charset="0"/>
                <a:ea typeface="ＭＳ Ｐゴシック" charset="0"/>
                <a:cs typeface="Arial" charset="0"/>
              </a:defRPr>
            </a:lvl1pPr>
            <a:lvl2pPr marL="742950" indent="-285750" eaLnBrk="0" hangingPunct="0">
              <a:defRPr>
                <a:solidFill>
                  <a:schemeClr val="tx1"/>
                </a:solidFill>
                <a:latin typeface="Verdana" charset="0"/>
                <a:ea typeface="Arial" charset="0"/>
                <a:cs typeface="Arial" charset="0"/>
              </a:defRPr>
            </a:lvl2pPr>
            <a:lvl3pPr marL="1143000" indent="-228600" eaLnBrk="0" hangingPunct="0">
              <a:defRPr>
                <a:solidFill>
                  <a:schemeClr val="tx1"/>
                </a:solidFill>
                <a:latin typeface="Verdana" charset="0"/>
                <a:ea typeface="Arial" charset="0"/>
                <a:cs typeface="Arial" charset="0"/>
              </a:defRPr>
            </a:lvl3pPr>
            <a:lvl4pPr marL="1600200" indent="-228600" eaLnBrk="0" hangingPunct="0">
              <a:defRPr>
                <a:solidFill>
                  <a:schemeClr val="tx1"/>
                </a:solidFill>
                <a:latin typeface="Verdana" charset="0"/>
                <a:ea typeface="Arial" charset="0"/>
                <a:cs typeface="Arial" charset="0"/>
              </a:defRPr>
            </a:lvl4pPr>
            <a:lvl5pPr marL="2057400" indent="-228600" eaLnBrk="0" hangingPunct="0">
              <a:defRPr>
                <a:solidFill>
                  <a:schemeClr val="tx1"/>
                </a:solidFill>
                <a:latin typeface="Verdana" charset="0"/>
                <a:ea typeface="Arial" charset="0"/>
                <a:cs typeface="Arial" charset="0"/>
              </a:defRPr>
            </a:lvl5pPr>
            <a:lvl6pPr marL="2514600" indent="-2286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eaLnBrk="0" fontAlgn="base" hangingPunct="0">
              <a:spcBef>
                <a:spcPct val="0"/>
              </a:spcBef>
              <a:spcAft>
                <a:spcPct val="0"/>
              </a:spcAft>
              <a:defRPr>
                <a:solidFill>
                  <a:schemeClr val="tx1"/>
                </a:solidFill>
                <a:latin typeface="Verdana" charset="0"/>
                <a:ea typeface="Arial" charset="0"/>
                <a:cs typeface="Arial" charset="0"/>
              </a:defRPr>
            </a:lvl9pPr>
          </a:lstStyle>
          <a:p>
            <a:pPr>
              <a:spcBef>
                <a:spcPct val="50000"/>
              </a:spcBef>
            </a:pPr>
            <a:r>
              <a:rPr lang="en-US" sz="1400">
                <a:latin typeface="Comic Sans MS" charset="0"/>
              </a:rPr>
              <a:t>Seniority</a:t>
            </a:r>
          </a:p>
        </p:txBody>
      </p:sp>
      <p:sp>
        <p:nvSpPr>
          <p:cNvPr id="10270" name="Text Box 74"/>
          <p:cNvSpPr txBox="1">
            <a:spLocks noChangeArrowheads="1"/>
          </p:cNvSpPr>
          <p:nvPr/>
        </p:nvSpPr>
        <p:spPr bwMode="auto">
          <a:xfrm>
            <a:off x="4953000" y="5943600"/>
            <a:ext cx="18288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charset="0"/>
                <a:ea typeface="ＭＳ Ｐゴシック" charset="0"/>
                <a:cs typeface="Arial" charset="0"/>
              </a:defRPr>
            </a:lvl1pPr>
            <a:lvl2pPr marL="742950" indent="-285750" eaLnBrk="0" hangingPunct="0">
              <a:defRPr>
                <a:solidFill>
                  <a:schemeClr val="tx1"/>
                </a:solidFill>
                <a:latin typeface="Verdana" charset="0"/>
                <a:ea typeface="Arial" charset="0"/>
                <a:cs typeface="Arial" charset="0"/>
              </a:defRPr>
            </a:lvl2pPr>
            <a:lvl3pPr marL="1143000" indent="-228600" eaLnBrk="0" hangingPunct="0">
              <a:defRPr>
                <a:solidFill>
                  <a:schemeClr val="tx1"/>
                </a:solidFill>
                <a:latin typeface="Verdana" charset="0"/>
                <a:ea typeface="Arial" charset="0"/>
                <a:cs typeface="Arial" charset="0"/>
              </a:defRPr>
            </a:lvl3pPr>
            <a:lvl4pPr marL="1600200" indent="-228600" eaLnBrk="0" hangingPunct="0">
              <a:defRPr>
                <a:solidFill>
                  <a:schemeClr val="tx1"/>
                </a:solidFill>
                <a:latin typeface="Verdana" charset="0"/>
                <a:ea typeface="Arial" charset="0"/>
                <a:cs typeface="Arial" charset="0"/>
              </a:defRPr>
            </a:lvl4pPr>
            <a:lvl5pPr marL="2057400" indent="-228600" eaLnBrk="0" hangingPunct="0">
              <a:defRPr>
                <a:solidFill>
                  <a:schemeClr val="tx1"/>
                </a:solidFill>
                <a:latin typeface="Verdana" charset="0"/>
                <a:ea typeface="Arial" charset="0"/>
                <a:cs typeface="Arial" charset="0"/>
              </a:defRPr>
            </a:lvl5pPr>
            <a:lvl6pPr marL="2514600" indent="-2286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eaLnBrk="0" fontAlgn="base" hangingPunct="0">
              <a:spcBef>
                <a:spcPct val="0"/>
              </a:spcBef>
              <a:spcAft>
                <a:spcPct val="0"/>
              </a:spcAft>
              <a:defRPr>
                <a:solidFill>
                  <a:schemeClr val="tx1"/>
                </a:solidFill>
                <a:latin typeface="Verdana" charset="0"/>
                <a:ea typeface="Arial" charset="0"/>
                <a:cs typeface="Arial" charset="0"/>
              </a:defRPr>
            </a:lvl9pPr>
          </a:lstStyle>
          <a:p>
            <a:pPr>
              <a:spcBef>
                <a:spcPct val="50000"/>
              </a:spcBef>
            </a:pPr>
            <a:r>
              <a:rPr lang="en-US" sz="1400">
                <a:latin typeface="Comic Sans MS" charset="0"/>
              </a:rPr>
              <a:t>Management Status</a:t>
            </a:r>
          </a:p>
        </p:txBody>
      </p:sp>
    </p:spTree>
  </p:cSld>
  <p:clrMapOvr>
    <a:masterClrMapping/>
  </p:clrMapOvr>
  <p:transition spd="med">
    <p:wheel spokes="8"/>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5"/>
          <p:cNvSpPr>
            <a:spLocks noGrp="1" noChangeArrowheads="1"/>
          </p:cNvSpPr>
          <p:nvPr>
            <p:ph type="title"/>
          </p:nvPr>
        </p:nvSpPr>
        <p:spPr/>
        <p:txBody>
          <a:bodyPr/>
          <a:lstStyle/>
          <a:p>
            <a:pPr eaLnBrk="1" hangingPunct="1"/>
            <a:r>
              <a:rPr lang="en-US">
                <a:latin typeface="Arial" charset="0"/>
                <a:cs typeface="Arial" charset="0"/>
              </a:rPr>
              <a:t>Demographic Trends</a:t>
            </a:r>
          </a:p>
        </p:txBody>
      </p:sp>
      <p:graphicFrame>
        <p:nvGraphicFramePr>
          <p:cNvPr id="1026" name="Object 16"/>
          <p:cNvGraphicFramePr>
            <a:graphicFrameLocks noGrp="1" noChangeAspect="1"/>
          </p:cNvGraphicFramePr>
          <p:nvPr>
            <p:ph idx="1"/>
          </p:nvPr>
        </p:nvGraphicFramePr>
        <p:xfrm>
          <a:off x="1023938" y="1371600"/>
          <a:ext cx="4198937" cy="3246438"/>
        </p:xfrm>
        <a:graphic>
          <a:graphicData uri="http://schemas.openxmlformats.org/presentationml/2006/ole">
            <mc:AlternateContent xmlns:mc="http://schemas.openxmlformats.org/markup-compatibility/2006">
              <mc:Choice xmlns:v="urn:schemas-microsoft-com:vml" Requires="v">
                <p:oleObj spid="_x0000_s1051" name="Acrobat Document" r:id="rId4" imgW="7542857" imgH="5830114" progId="AcroExch.Document.7">
                  <p:embed/>
                </p:oleObj>
              </mc:Choice>
              <mc:Fallback>
                <p:oleObj name="Acrobat Document" r:id="rId4" imgW="7542857" imgH="5830114" progId="AcroExch.Document.7">
                  <p:embed/>
                  <p:pic>
                    <p:nvPicPr>
                      <p:cNvPr id="0" name="Object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3938" y="1371600"/>
                        <a:ext cx="4198937" cy="3246438"/>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02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42950" indent="-285750" eaLnBrk="0" hangingPunct="0">
              <a:defRPr>
                <a:solidFill>
                  <a:schemeClr val="tx1"/>
                </a:solidFill>
                <a:latin typeface="Verdana" charset="0"/>
                <a:ea typeface="Arial" charset="0"/>
                <a:cs typeface="Arial" charset="0"/>
              </a:defRPr>
            </a:lvl2pPr>
            <a:lvl3pPr marL="1143000" indent="-228600" eaLnBrk="0" hangingPunct="0">
              <a:defRPr>
                <a:solidFill>
                  <a:schemeClr val="tx1"/>
                </a:solidFill>
                <a:latin typeface="Verdana" charset="0"/>
                <a:ea typeface="Arial" charset="0"/>
                <a:cs typeface="Arial" charset="0"/>
              </a:defRPr>
            </a:lvl3pPr>
            <a:lvl4pPr marL="1600200" indent="-228600" eaLnBrk="0" hangingPunct="0">
              <a:defRPr>
                <a:solidFill>
                  <a:schemeClr val="tx1"/>
                </a:solidFill>
                <a:latin typeface="Verdana" charset="0"/>
                <a:ea typeface="Arial" charset="0"/>
                <a:cs typeface="Arial" charset="0"/>
              </a:defRPr>
            </a:lvl4pPr>
            <a:lvl5pPr marL="2057400" indent="-228600" eaLnBrk="0" hangingPunct="0">
              <a:defRPr>
                <a:solidFill>
                  <a:schemeClr val="tx1"/>
                </a:solidFill>
                <a:latin typeface="Verdana" charset="0"/>
                <a:ea typeface="Arial" charset="0"/>
                <a:cs typeface="Arial" charset="0"/>
              </a:defRPr>
            </a:lvl5pPr>
            <a:lvl6pPr marL="2514600" indent="-2286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r>
              <a:rPr lang="en-US"/>
              <a:t>Adapted from D Cora-Bramble, powerpoint presentation, October, 2007</a:t>
            </a:r>
          </a:p>
        </p:txBody>
      </p:sp>
      <p:sp>
        <p:nvSpPr>
          <p:cNvPr id="1029" name="Rectangle 10"/>
          <p:cNvSpPr>
            <a:spLocks noChangeArrowheads="1"/>
          </p:cNvSpPr>
          <p:nvPr/>
        </p:nvSpPr>
        <p:spPr bwMode="auto">
          <a:xfrm>
            <a:off x="46038" y="1617663"/>
            <a:ext cx="9144000"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900">
                <a:solidFill>
                  <a:srgbClr val="000000"/>
                </a:solidFill>
                <a:latin typeface="Arial" charset="0"/>
                <a:cs typeface="Arial Unicode MS" charset="0"/>
              </a:rPr>
              <a:t> </a:t>
            </a:r>
          </a:p>
          <a:p>
            <a:pPr eaLnBrk="0" hangingPunct="0"/>
            <a:endParaRPr lang="en-US" sz="2400">
              <a:latin typeface="Times New Roman" charset="0"/>
            </a:endParaRPr>
          </a:p>
        </p:txBody>
      </p:sp>
      <p:sp>
        <p:nvSpPr>
          <p:cNvPr id="1030" name="Rectangle 12"/>
          <p:cNvSpPr>
            <a:spLocks noChangeArrowheads="1"/>
          </p:cNvSpPr>
          <p:nvPr/>
        </p:nvSpPr>
        <p:spPr bwMode="auto">
          <a:xfrm>
            <a:off x="-46038" y="1617663"/>
            <a:ext cx="184151" cy="343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700" b="1">
                <a:solidFill>
                  <a:srgbClr val="999999"/>
                </a:solidFill>
                <a:latin typeface="Arial" charset="0"/>
              </a:rPr>
              <a:t>MON., OCT 1, 2007 - 9:39 AM </a:t>
            </a:r>
            <a:endParaRPr lang="en-US" sz="900">
              <a:solidFill>
                <a:srgbClr val="000000"/>
              </a:solidFill>
              <a:latin typeface="Arial" charset="0"/>
              <a:cs typeface="Arial Unicode MS" charset="0"/>
            </a:endParaRPr>
          </a:p>
          <a:p>
            <a:pPr eaLnBrk="0" hangingPunct="0"/>
            <a:endParaRPr lang="en-US" sz="2400">
              <a:latin typeface="Times New Roman" charset="0"/>
            </a:endParaRPr>
          </a:p>
        </p:txBody>
      </p:sp>
      <p:sp>
        <p:nvSpPr>
          <p:cNvPr id="1031" name="Text Box 20"/>
          <p:cNvSpPr txBox="1">
            <a:spLocks noChangeArrowheads="1"/>
          </p:cNvSpPr>
          <p:nvPr/>
        </p:nvSpPr>
        <p:spPr bwMode="auto">
          <a:xfrm>
            <a:off x="152400" y="4038600"/>
            <a:ext cx="6019800" cy="2111375"/>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Verdana" charset="0"/>
                <a:ea typeface="ＭＳ Ｐゴシック" charset="0"/>
                <a:cs typeface="Arial" charset="0"/>
              </a:defRPr>
            </a:lvl1pPr>
            <a:lvl2pPr marL="742950" indent="-285750" eaLnBrk="0" hangingPunct="0">
              <a:defRPr>
                <a:solidFill>
                  <a:schemeClr val="tx1"/>
                </a:solidFill>
                <a:latin typeface="Verdana" charset="0"/>
                <a:ea typeface="Arial" charset="0"/>
                <a:cs typeface="Arial" charset="0"/>
              </a:defRPr>
            </a:lvl2pPr>
            <a:lvl3pPr marL="1143000" indent="-228600" eaLnBrk="0" hangingPunct="0">
              <a:defRPr>
                <a:solidFill>
                  <a:schemeClr val="tx1"/>
                </a:solidFill>
                <a:latin typeface="Verdana" charset="0"/>
                <a:ea typeface="Arial" charset="0"/>
                <a:cs typeface="Arial" charset="0"/>
              </a:defRPr>
            </a:lvl3pPr>
            <a:lvl4pPr marL="1600200" indent="-228600" eaLnBrk="0" hangingPunct="0">
              <a:defRPr>
                <a:solidFill>
                  <a:schemeClr val="tx1"/>
                </a:solidFill>
                <a:latin typeface="Verdana" charset="0"/>
                <a:ea typeface="Arial" charset="0"/>
                <a:cs typeface="Arial" charset="0"/>
              </a:defRPr>
            </a:lvl4pPr>
            <a:lvl5pPr marL="2057400" indent="-228600" eaLnBrk="0" hangingPunct="0">
              <a:defRPr>
                <a:solidFill>
                  <a:schemeClr val="tx1"/>
                </a:solidFill>
                <a:latin typeface="Verdana" charset="0"/>
                <a:ea typeface="Arial" charset="0"/>
                <a:cs typeface="Arial" charset="0"/>
              </a:defRPr>
            </a:lvl5pPr>
            <a:lvl6pPr marL="2514600" indent="-2286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eaLnBrk="0" fontAlgn="base" hangingPunct="0">
              <a:spcBef>
                <a:spcPct val="0"/>
              </a:spcBef>
              <a:spcAft>
                <a:spcPct val="0"/>
              </a:spcAft>
              <a:defRPr>
                <a:solidFill>
                  <a:schemeClr val="tx1"/>
                </a:solidFill>
                <a:latin typeface="Verdana" charset="0"/>
                <a:ea typeface="Arial" charset="0"/>
                <a:cs typeface="Arial" charset="0"/>
              </a:defRPr>
            </a:lvl9pPr>
          </a:lstStyle>
          <a:p>
            <a:pPr algn="ctr" eaLnBrk="1" hangingPunct="1"/>
            <a:r>
              <a:rPr lang="en-US" sz="3600" b="1" u="sng">
                <a:latin typeface="Old English Text MT" charset="0"/>
              </a:rPr>
              <a:t>Chicago Tribune</a:t>
            </a:r>
          </a:p>
          <a:p>
            <a:pPr eaLnBrk="1" hangingPunct="1"/>
            <a:r>
              <a:rPr lang="en-US" sz="2000" b="1">
                <a:latin typeface="Arial" charset="0"/>
              </a:rPr>
              <a:t>Census measures ethnic shifts</a:t>
            </a:r>
            <a:endParaRPr lang="en-US" sz="2000">
              <a:latin typeface="Arial" charset="0"/>
            </a:endParaRPr>
          </a:p>
          <a:p>
            <a:pPr eaLnBrk="1" hangingPunct="1"/>
            <a:r>
              <a:rPr lang="en-US" sz="1400">
                <a:latin typeface="Arial" charset="0"/>
              </a:rPr>
              <a:t>By Darnell Little | Chicago Tribune staff reporter </a:t>
            </a:r>
            <a:endParaRPr lang="en-US" sz="1400" b="1" i="1">
              <a:latin typeface="Arial" charset="0"/>
            </a:endParaRPr>
          </a:p>
          <a:p>
            <a:pPr eaLnBrk="1" hangingPunct="1"/>
            <a:r>
              <a:rPr lang="en-US" sz="1400" b="1" i="1">
                <a:latin typeface="Arial" charset="0"/>
              </a:rPr>
              <a:t>August 9, 2007 </a:t>
            </a:r>
            <a:endParaRPr lang="en-US" sz="1400">
              <a:latin typeface="Arial" charset="0"/>
            </a:endParaRPr>
          </a:p>
          <a:p>
            <a:pPr eaLnBrk="1" hangingPunct="1"/>
            <a:r>
              <a:rPr lang="en-US" sz="1200">
                <a:latin typeface="Arial" charset="0"/>
              </a:rPr>
              <a:t>The Latino population in the Chicago area and throughout Illinois continues to soar, while growing numbers of whites are leaving Cook County for outer suburban counties such as Will, McHenry and Kendall Counties, according to new population estimates released by the Census Bureau today.</a:t>
            </a:r>
          </a:p>
        </p:txBody>
      </p:sp>
      <p:sp>
        <p:nvSpPr>
          <p:cNvPr id="1032" name="Text Box 19"/>
          <p:cNvSpPr txBox="1">
            <a:spLocks noChangeArrowheads="1"/>
          </p:cNvSpPr>
          <p:nvPr/>
        </p:nvSpPr>
        <p:spPr bwMode="auto">
          <a:xfrm>
            <a:off x="6096000" y="838200"/>
            <a:ext cx="2819400" cy="5210175"/>
          </a:xfrm>
          <a:prstGeom prst="rect">
            <a:avLst/>
          </a:prstGeom>
          <a:solidFill>
            <a:schemeClr val="bg1"/>
          </a:solidFill>
          <a:ln w="38100">
            <a:solidFill>
              <a:schemeClr val="tx1"/>
            </a:solidFill>
            <a:miter lim="800000"/>
            <a:headEnd/>
            <a:tailEnd/>
          </a:ln>
        </p:spPr>
        <p:txBody>
          <a:bodyPr>
            <a:spAutoFit/>
          </a:bodyPr>
          <a:lstStyle>
            <a:lvl1pPr eaLnBrk="0" hangingPunct="0">
              <a:defRPr>
                <a:solidFill>
                  <a:schemeClr val="tx1"/>
                </a:solidFill>
                <a:latin typeface="Verdana" charset="0"/>
                <a:ea typeface="ＭＳ Ｐゴシック" charset="0"/>
                <a:cs typeface="Arial" charset="0"/>
              </a:defRPr>
            </a:lvl1pPr>
            <a:lvl2pPr marL="742950" indent="-285750" eaLnBrk="0" hangingPunct="0">
              <a:defRPr>
                <a:solidFill>
                  <a:schemeClr val="tx1"/>
                </a:solidFill>
                <a:latin typeface="Verdana" charset="0"/>
                <a:ea typeface="Arial" charset="0"/>
                <a:cs typeface="Arial" charset="0"/>
              </a:defRPr>
            </a:lvl2pPr>
            <a:lvl3pPr marL="1143000" indent="-228600" eaLnBrk="0" hangingPunct="0">
              <a:defRPr>
                <a:solidFill>
                  <a:schemeClr val="tx1"/>
                </a:solidFill>
                <a:latin typeface="Verdana" charset="0"/>
                <a:ea typeface="Arial" charset="0"/>
                <a:cs typeface="Arial" charset="0"/>
              </a:defRPr>
            </a:lvl3pPr>
            <a:lvl4pPr marL="1600200" indent="-228600" eaLnBrk="0" hangingPunct="0">
              <a:defRPr>
                <a:solidFill>
                  <a:schemeClr val="tx1"/>
                </a:solidFill>
                <a:latin typeface="Verdana" charset="0"/>
                <a:ea typeface="Arial" charset="0"/>
                <a:cs typeface="Arial" charset="0"/>
              </a:defRPr>
            </a:lvl4pPr>
            <a:lvl5pPr marL="2057400" indent="-228600" eaLnBrk="0" hangingPunct="0">
              <a:defRPr>
                <a:solidFill>
                  <a:schemeClr val="tx1"/>
                </a:solidFill>
                <a:latin typeface="Verdana" charset="0"/>
                <a:ea typeface="Arial" charset="0"/>
                <a:cs typeface="Arial" charset="0"/>
              </a:defRPr>
            </a:lvl5pPr>
            <a:lvl6pPr marL="2514600" indent="-2286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eaLnBrk="0" fontAlgn="base" hangingPunct="0">
              <a:spcBef>
                <a:spcPct val="0"/>
              </a:spcBef>
              <a:spcAft>
                <a:spcPct val="0"/>
              </a:spcAft>
              <a:defRPr>
                <a:solidFill>
                  <a:schemeClr val="tx1"/>
                </a:solidFill>
                <a:latin typeface="Verdana" charset="0"/>
                <a:ea typeface="Arial" charset="0"/>
                <a:cs typeface="Arial" charset="0"/>
              </a:defRPr>
            </a:lvl9pPr>
          </a:lstStyle>
          <a:p>
            <a:pPr algn="ctr" eaLnBrk="1" hangingPunct="1"/>
            <a:r>
              <a:rPr lang="en-US" sz="2800" b="1" u="sng">
                <a:latin typeface="Old English Text MT" charset="0"/>
              </a:rPr>
              <a:t>Los Angeles Times</a:t>
            </a:r>
          </a:p>
          <a:p>
            <a:pPr eaLnBrk="1" hangingPunct="1"/>
            <a:r>
              <a:rPr lang="en-US" sz="2400" b="1">
                <a:latin typeface="Arial" charset="0"/>
              </a:rPr>
              <a:t>Latino baby boom changing demographics in California</a:t>
            </a:r>
            <a:endParaRPr lang="en-US" sz="2400">
              <a:latin typeface="Arial" charset="0"/>
            </a:endParaRPr>
          </a:p>
          <a:p>
            <a:pPr eaLnBrk="1" hangingPunct="1"/>
            <a:r>
              <a:rPr lang="en-US" sz="1400">
                <a:latin typeface="Arial" charset="0"/>
              </a:rPr>
              <a:t>July 29, 2007</a:t>
            </a:r>
            <a:br>
              <a:rPr lang="en-US" sz="1400">
                <a:latin typeface="Arial" charset="0"/>
              </a:rPr>
            </a:br>
            <a:r>
              <a:rPr lang="en-US" sz="1400">
                <a:latin typeface="Arial" charset="0"/>
              </a:rPr>
              <a:t>By Mike Swift</a:t>
            </a:r>
          </a:p>
          <a:p>
            <a:pPr eaLnBrk="1" hangingPunct="1"/>
            <a:r>
              <a:rPr lang="en-US" sz="1400">
                <a:latin typeface="Arial" charset="0"/>
              </a:rPr>
              <a:t>Preschool teacher Sara Porras leans down to speak, first in English, then in Spanish, to one of the toddlers she cares for at the Parkway Child Development Center. "Which one do you want?" Porras says to 2 1/2-year-old Alicia Molina Correa, holding up a game and a puzzle with children on it. "Cuál quieres, el juego o los niños?"</a:t>
            </a:r>
          </a:p>
        </p:txBody>
      </p:sp>
    </p:spTree>
  </p:cSld>
  <p:clrMapOvr>
    <a:masterClrMapping/>
  </p:clrMapOvr>
  <p:transition spd="med">
    <p:wheel spokes="8"/>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p:txBody>
          <a:bodyPr/>
          <a:lstStyle/>
          <a:p>
            <a:pPr eaLnBrk="1" hangingPunct="1"/>
            <a:r>
              <a:rPr lang="en-US">
                <a:latin typeface="Arial" charset="0"/>
                <a:cs typeface="Arial" charset="0"/>
              </a:rPr>
              <a:t>Diversifying U.S. Population</a:t>
            </a:r>
          </a:p>
        </p:txBody>
      </p:sp>
      <p:graphicFrame>
        <p:nvGraphicFramePr>
          <p:cNvPr id="2050" name="Object 5"/>
          <p:cNvGraphicFramePr>
            <a:graphicFrameLocks noGrp="1" noChangeAspect="1"/>
          </p:cNvGraphicFramePr>
          <p:nvPr>
            <p:ph idx="1"/>
            <p:extLst>
              <p:ext uri="{D42A27DB-BD31-4B8C-83A1-F6EECF244321}">
                <p14:modId xmlns:p14="http://schemas.microsoft.com/office/powerpoint/2010/main" val="414523948"/>
              </p:ext>
            </p:extLst>
          </p:nvPr>
        </p:nvGraphicFramePr>
        <p:xfrm>
          <a:off x="990600" y="1371600"/>
          <a:ext cx="7924800" cy="4799013"/>
        </p:xfrm>
        <a:graphic>
          <a:graphicData uri="http://schemas.openxmlformats.org/presentationml/2006/ole">
            <mc:AlternateContent xmlns:mc="http://schemas.openxmlformats.org/markup-compatibility/2006">
              <mc:Choice xmlns:v="urn:schemas-microsoft-com:vml" Requires="v">
                <p:oleObj spid="_x0000_s2071" name="Chart" r:id="rId4" imgW="7543800" imgH="4572000" progId="MSGraph.Chart.8">
                  <p:embed followColorScheme="full"/>
                </p:oleObj>
              </mc:Choice>
              <mc:Fallback>
                <p:oleObj name="Chart" r:id="rId4" imgW="7543800" imgH="4572000" progId="MSGraph.Chart.8">
                  <p:embed followColorScheme="full"/>
                  <p:pic>
                    <p:nvPicPr>
                      <p:cNvPr id="0" name="Object 5"/>
                      <p:cNvPicPr>
                        <a:picLocks noChangeAspect="1" noChangeArrowheads="1"/>
                      </p:cNvPicPr>
                      <p:nvPr/>
                    </p:nvPicPr>
                    <p:blipFill>
                      <a:blip r:embed="rId5"/>
                      <a:srcRect/>
                      <a:stretch>
                        <a:fillRect/>
                      </a:stretch>
                    </p:blipFill>
                    <p:spPr bwMode="auto">
                      <a:xfrm>
                        <a:off x="990600" y="1371600"/>
                        <a:ext cx="7924800" cy="4799013"/>
                      </a:xfrm>
                      <a:prstGeom prst="rect">
                        <a:avLst/>
                      </a:prstGeom>
                      <a:extLst>
                        <a:ext uri="{FAA26D3D-D897-4be2-8F04-BA451C77F1D7}">
                          <ma14:placeholderFlag xmlns:ma14="http://schemas.microsoft.com/office/mac/drawingml/2011/main" xmlns="" val="1"/>
                        </a:ext>
                      </a:extLst>
                    </p:spPr>
                  </p:pic>
                </p:oleObj>
              </mc:Fallback>
            </mc:AlternateContent>
          </a:graphicData>
        </a:graphic>
      </p:graphicFrame>
      <p:sp>
        <p:nvSpPr>
          <p:cNvPr id="205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42950" indent="-285750" eaLnBrk="0" hangingPunct="0">
              <a:defRPr>
                <a:solidFill>
                  <a:schemeClr val="tx1"/>
                </a:solidFill>
                <a:latin typeface="Verdana" charset="0"/>
                <a:ea typeface="Arial" charset="0"/>
                <a:cs typeface="Arial" charset="0"/>
              </a:defRPr>
            </a:lvl2pPr>
            <a:lvl3pPr marL="1143000" indent="-228600" eaLnBrk="0" hangingPunct="0">
              <a:defRPr>
                <a:solidFill>
                  <a:schemeClr val="tx1"/>
                </a:solidFill>
                <a:latin typeface="Verdana" charset="0"/>
                <a:ea typeface="Arial" charset="0"/>
                <a:cs typeface="Arial" charset="0"/>
              </a:defRPr>
            </a:lvl3pPr>
            <a:lvl4pPr marL="1600200" indent="-228600" eaLnBrk="0" hangingPunct="0">
              <a:defRPr>
                <a:solidFill>
                  <a:schemeClr val="tx1"/>
                </a:solidFill>
                <a:latin typeface="Verdana" charset="0"/>
                <a:ea typeface="Arial" charset="0"/>
                <a:cs typeface="Arial" charset="0"/>
              </a:defRPr>
            </a:lvl4pPr>
            <a:lvl5pPr marL="2057400" indent="-228600" eaLnBrk="0" hangingPunct="0">
              <a:defRPr>
                <a:solidFill>
                  <a:schemeClr val="tx1"/>
                </a:solidFill>
                <a:latin typeface="Verdana" charset="0"/>
                <a:ea typeface="Arial" charset="0"/>
                <a:cs typeface="Arial" charset="0"/>
              </a:defRPr>
            </a:lvl5pPr>
            <a:lvl6pPr marL="2514600" indent="-2286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r>
              <a:rPr lang="en-US"/>
              <a:t>Adapted from D Cora-Bramble October, 2007</a:t>
            </a:r>
          </a:p>
        </p:txBody>
      </p:sp>
    </p:spTree>
  </p:cSld>
  <p:clrMapOvr>
    <a:masterClrMapping/>
  </p:clrMapOvr>
  <p:transition spd="med">
    <p:wheel spokes="8"/>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pPr eaLnBrk="1" hangingPunct="1"/>
            <a:r>
              <a:rPr lang="en-US">
                <a:latin typeface="Arial" charset="0"/>
                <a:cs typeface="Arial" charset="0"/>
              </a:rPr>
              <a:t>Demographic Changes in Wisconsin</a:t>
            </a:r>
          </a:p>
        </p:txBody>
      </p:sp>
      <p:sp>
        <p:nvSpPr>
          <p:cNvPr id="11268" name="Rectangle 3"/>
          <p:cNvSpPr>
            <a:spLocks noGrp="1" noChangeArrowheads="1"/>
          </p:cNvSpPr>
          <p:nvPr>
            <p:ph idx="1"/>
          </p:nvPr>
        </p:nvSpPr>
        <p:spPr/>
        <p:txBody>
          <a:bodyPr/>
          <a:lstStyle/>
          <a:p>
            <a:pPr eaLnBrk="1" hangingPunct="1"/>
            <a:r>
              <a:rPr lang="en-US" sz="2400">
                <a:latin typeface="Verdana" charset="0"/>
                <a:cs typeface="Arial" charset="0"/>
              </a:rPr>
              <a:t>Latinos:  3.6% of population from 2000 to 6.1% 2011</a:t>
            </a:r>
          </a:p>
          <a:p>
            <a:pPr eaLnBrk="1" hangingPunct="1"/>
            <a:r>
              <a:rPr lang="en-US" sz="2400">
                <a:latin typeface="Verdana" charset="0"/>
                <a:cs typeface="Arial" charset="0"/>
              </a:rPr>
              <a:t>Second highest increase by Asian population</a:t>
            </a:r>
          </a:p>
          <a:p>
            <a:pPr lvl="1" eaLnBrk="1" hangingPunct="1"/>
            <a:r>
              <a:rPr lang="en-US" sz="2400">
                <a:latin typeface="Verdana" charset="0"/>
                <a:cs typeface="Arial" charset="0"/>
              </a:rPr>
              <a:t>1.6% of population from 2000 to 2.4% 2011</a:t>
            </a:r>
          </a:p>
          <a:p>
            <a:pPr eaLnBrk="1" hangingPunct="1"/>
            <a:r>
              <a:rPr lang="en-US" sz="2400">
                <a:latin typeface="Verdana" charset="0"/>
                <a:cs typeface="Arial" charset="0"/>
              </a:rPr>
              <a:t>Majority population:  White</a:t>
            </a:r>
          </a:p>
          <a:p>
            <a:pPr lvl="1" eaLnBrk="1" hangingPunct="1"/>
            <a:r>
              <a:rPr lang="en-US" sz="2400">
                <a:latin typeface="Verdana" charset="0"/>
                <a:cs typeface="Arial" charset="0"/>
              </a:rPr>
              <a:t>Much lower % increase: 83.1% in 2011</a:t>
            </a:r>
          </a:p>
        </p:txBody>
      </p:sp>
      <p:sp>
        <p:nvSpPr>
          <p:cNvPr id="112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charset="0"/>
                <a:ea typeface="ＭＳ Ｐゴシック" charset="0"/>
                <a:cs typeface="Arial" charset="0"/>
              </a:defRPr>
            </a:lvl1pPr>
            <a:lvl2pPr marL="742950" indent="-285750" eaLnBrk="0" hangingPunct="0">
              <a:defRPr>
                <a:solidFill>
                  <a:schemeClr val="tx1"/>
                </a:solidFill>
                <a:latin typeface="Verdana" charset="0"/>
                <a:ea typeface="Arial" charset="0"/>
                <a:cs typeface="Arial" charset="0"/>
              </a:defRPr>
            </a:lvl2pPr>
            <a:lvl3pPr marL="1143000" indent="-228600" eaLnBrk="0" hangingPunct="0">
              <a:defRPr>
                <a:solidFill>
                  <a:schemeClr val="tx1"/>
                </a:solidFill>
                <a:latin typeface="Verdana" charset="0"/>
                <a:ea typeface="Arial" charset="0"/>
                <a:cs typeface="Arial" charset="0"/>
              </a:defRPr>
            </a:lvl3pPr>
            <a:lvl4pPr marL="1600200" indent="-228600" eaLnBrk="0" hangingPunct="0">
              <a:defRPr>
                <a:solidFill>
                  <a:schemeClr val="tx1"/>
                </a:solidFill>
                <a:latin typeface="Verdana" charset="0"/>
                <a:ea typeface="Arial" charset="0"/>
                <a:cs typeface="Arial" charset="0"/>
              </a:defRPr>
            </a:lvl4pPr>
            <a:lvl5pPr marL="2057400" indent="-228600" eaLnBrk="0" hangingPunct="0">
              <a:defRPr>
                <a:solidFill>
                  <a:schemeClr val="tx1"/>
                </a:solidFill>
                <a:latin typeface="Verdana" charset="0"/>
                <a:ea typeface="Arial" charset="0"/>
                <a:cs typeface="Arial" charset="0"/>
              </a:defRPr>
            </a:lvl5pPr>
            <a:lvl6pPr marL="2514600" indent="-228600" eaLnBrk="0" fontAlgn="base" hangingPunct="0">
              <a:spcBef>
                <a:spcPct val="0"/>
              </a:spcBef>
              <a:spcAft>
                <a:spcPct val="0"/>
              </a:spcAft>
              <a:defRPr>
                <a:solidFill>
                  <a:schemeClr val="tx1"/>
                </a:solidFill>
                <a:latin typeface="Verdana" charset="0"/>
                <a:ea typeface="Arial" charset="0"/>
                <a:cs typeface="Arial" charset="0"/>
              </a:defRPr>
            </a:lvl6pPr>
            <a:lvl7pPr marL="2971800" indent="-228600" eaLnBrk="0" fontAlgn="base" hangingPunct="0">
              <a:spcBef>
                <a:spcPct val="0"/>
              </a:spcBef>
              <a:spcAft>
                <a:spcPct val="0"/>
              </a:spcAft>
              <a:defRPr>
                <a:solidFill>
                  <a:schemeClr val="tx1"/>
                </a:solidFill>
                <a:latin typeface="Verdana" charset="0"/>
                <a:ea typeface="Arial" charset="0"/>
                <a:cs typeface="Arial" charset="0"/>
              </a:defRPr>
            </a:lvl7pPr>
            <a:lvl8pPr marL="3429000" indent="-228600" eaLnBrk="0" fontAlgn="base" hangingPunct="0">
              <a:spcBef>
                <a:spcPct val="0"/>
              </a:spcBef>
              <a:spcAft>
                <a:spcPct val="0"/>
              </a:spcAft>
              <a:defRPr>
                <a:solidFill>
                  <a:schemeClr val="tx1"/>
                </a:solidFill>
                <a:latin typeface="Verdana" charset="0"/>
                <a:ea typeface="Arial" charset="0"/>
                <a:cs typeface="Arial" charset="0"/>
              </a:defRPr>
            </a:lvl8pPr>
            <a:lvl9pPr marL="3886200" indent="-228600" eaLnBrk="0" fontAlgn="base" hangingPunct="0">
              <a:spcBef>
                <a:spcPct val="0"/>
              </a:spcBef>
              <a:spcAft>
                <a:spcPct val="0"/>
              </a:spcAft>
              <a:defRPr>
                <a:solidFill>
                  <a:schemeClr val="tx1"/>
                </a:solidFill>
                <a:latin typeface="Verdana" charset="0"/>
                <a:ea typeface="Arial" charset="0"/>
                <a:cs typeface="Arial" charset="0"/>
              </a:defRPr>
            </a:lvl9pPr>
          </a:lstStyle>
          <a:p>
            <a:pPr eaLnBrk="1" hangingPunct="1"/>
            <a:r>
              <a:rPr lang="en-US"/>
              <a:t>US Census Bureau, 2013</a:t>
            </a:r>
          </a:p>
        </p:txBody>
      </p:sp>
    </p:spTree>
  </p:cSld>
  <p:clrMapOvr>
    <a:masterClrMapping/>
  </p:clrMapOvr>
  <p:transition spd="med">
    <p:wheel spokes="8"/>
  </p:transition>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 - &amp;quot;Cultural Competence and Diversity: Executive Briefing&amp;quot;&quot;/&gt;&lt;property id=&quot;20307&quot; value=&quot;274&quot;/&gt;&lt;/object&gt;&lt;object type=&quot;3&quot; unique_id=&quot;10004&quot;&gt;&lt;property id=&quot;20148&quot; value=&quot;5&quot;/&gt;&lt;property id=&quot;20300&quot; value=&quot;Slide 2 - &amp;quot; Objectives&amp;quot;&quot;/&gt;&lt;property id=&quot;20307&quot; value=&quot;284&quot;/&gt;&lt;/object&gt;&lt;object type=&quot;3&quot; unique_id=&quot;10005&quot;&gt;&lt;property id=&quot;20148&quot; value=&quot;5&quot;/&gt;&lt;property id=&quot;20300&quot; value=&quot;Slide 3 - &amp;quot;A Few Ground Rules&amp;quot;&quot;/&gt;&lt;property id=&quot;20307&quot; value=&quot;286&quot;/&gt;&lt;/object&gt;&lt;object type=&quot;3&quot; unique_id=&quot;10006&quot;&gt;&lt;property id=&quot;20148&quot; value=&quot;5&quot;/&gt;&lt;property id=&quot;20300&quot; value=&quot;Slide 4 - &amp;quot;What is Diversity?&amp;quot;&quot;/&gt;&lt;property id=&quot;20307&quot; value=&quot;317&quot;/&gt;&lt;/object&gt;&lt;object type=&quot;3&quot; unique_id=&quot;10007&quot;&gt;&lt;property id=&quot;20148&quot; value=&quot;5&quot;/&gt;&lt;property id=&quot;20300&quot; value=&quot;Slide 5 - &amp;quot;Dimensions of Diversity&amp;quot;&quot;/&gt;&lt;property id=&quot;20307&quot; value=&quot;292&quot;/&gt;&lt;/object&gt;&lt;object type=&quot;3&quot; unique_id=&quot;10008&quot;&gt;&lt;property id=&quot;20148&quot; value=&quot;5&quot;/&gt;&lt;property id=&quot;20300&quot; value=&quot;Slide 6&quot;/&gt;&lt;property id=&quot;20307&quot; value=&quot;293&quot;/&gt;&lt;/object&gt;&lt;object type=&quot;3&quot; unique_id=&quot;10009&quot;&gt;&lt;property id=&quot;20148&quot; value=&quot;5&quot;/&gt;&lt;property id=&quot;20300&quot; value=&quot;Slide 7 - &amp;quot;Demographic Trends&amp;quot;&quot;/&gt;&lt;property id=&quot;20307&quot; value=&quot;339&quot;/&gt;&lt;/object&gt;&lt;object type=&quot;3&quot; unique_id=&quot;10010&quot;&gt;&lt;property id=&quot;20148&quot; value=&quot;5&quot;/&gt;&lt;property id=&quot;20300&quot; value=&quot;Slide 8 - &amp;quot;Diversifying U.S. Population&amp;quot;&quot;/&gt;&lt;property id=&quot;20307&quot; value=&quot;340&quot;/&gt;&lt;/object&gt;&lt;object type=&quot;3&quot; unique_id=&quot;10011&quot;&gt;&lt;property id=&quot;20148&quot; value=&quot;5&quot;/&gt;&lt;property id=&quot;20300&quot; value=&quot;Slide 9 - &amp;quot;Demographic Changes in Wisconsin&amp;quot;&quot;/&gt;&lt;property id=&quot;20307&quot; value=&quot;343&quot;/&gt;&lt;/object&gt;&lt;object type=&quot;3&quot; unique_id=&quot;10012&quot;&gt;&lt;property id=&quot;20148&quot; value=&quot;5&quot;/&gt;&lt;property id=&quot;20300&quot; value=&quot;Slide 10 - &amp;quot;Similarities and Differences&amp;quot;&quot;/&gt;&lt;property id=&quot;20307&quot; value=&quot;310&quot;/&gt;&lt;/object&gt;&lt;object type=&quot;3&quot; unique_id=&quot;10013&quot;&gt;&lt;property id=&quot;20148&quot; value=&quot;5&quot;/&gt;&lt;property id=&quot;20300&quot; value=&quot;Slide 11 - &amp;quot;Culture: What is It?&amp;quot;&quot;/&gt;&lt;property id=&quot;20307&quot; value=&quot;322&quot;/&gt;&lt;/object&gt;&lt;object type=&quot;3&quot; unique_id=&quot;10014&quot;&gt;&lt;property id=&quot;20148&quot; value=&quot;5&quot;/&gt;&lt;property id=&quot;20300&quot; value=&quot;Slide 12 - &amp;quot;Culture&amp;quot;&quot;/&gt;&lt;property id=&quot;20307&quot; value=&quot;323&quot;/&gt;&lt;/object&gt;&lt;object type=&quot;3&quot; unique_id=&quot;10015&quot;&gt;&lt;property id=&quot;20148&quot; value=&quot;5&quot;/&gt;&lt;property id=&quot;20300&quot; value=&quot;Slide 13 - &amp;quot;Culture: Iceberg Theory&amp;quot;&quot;/&gt;&lt;property id=&quot;20307&quot; value=&quot;258&quot;/&gt;&lt;/object&gt;&lt;object type=&quot;3&quot; unique_id=&quot;10016&quot;&gt;&lt;property id=&quot;20148&quot; value=&quot;5&quot;/&gt;&lt;property id=&quot;20300&quot; value=&quot;Slide 14 - &amp;quot;Culture and Diversity&amp;quot;&quot;/&gt;&lt;property id=&quot;20307&quot; value=&quot;312&quot;/&gt;&lt;/object&gt;&lt;object type=&quot;3&quot; unique_id=&quot;10017&quot;&gt;&lt;property id=&quot;20148&quot; value=&quot;5&quot;/&gt;&lt;property id=&quot;20300&quot; value=&quot;Slide 15 - &amp;quot;Culture Shapes Thinking&amp;quot;&quot;/&gt;&lt;property id=&quot;20307&quot; value=&quot;299&quot;/&gt;&lt;/object&gt;&lt;object type=&quot;3&quot; unique_id=&quot;10018&quot;&gt;&lt;property id=&quot;20148&quot; value=&quot;5&quot;/&gt;&lt;property id=&quot;20300&quot; value=&quot;Slide 16 - &amp;quot;Cultural Competence&amp;quot;&quot;/&gt;&lt;property id=&quot;20307&quot; value=&quot;321&quot;/&gt;&lt;/object&gt;&lt;object type=&quot;3&quot; unique_id=&quot;10019&quot;&gt;&lt;property id=&quot;20148&quot; value=&quot;5&quot;/&gt;&lt;property id=&quot;20300&quot; value=&quot;Slide 17 - &amp;quot;Cultural Competence&amp;quot;&quot;/&gt;&lt;property id=&quot;20307&quot; value=&quot;277&quot;/&gt;&lt;/object&gt;&lt;object type=&quot;3&quot; unique_id=&quot;10020&quot;&gt;&lt;property id=&quot;20148&quot; value=&quot;5&quot;/&gt;&lt;property id=&quot;20300&quot; value=&quot;Slide 18 - &amp;quot;Cultural Competence:  Practical Definitions&amp;quot;&quot;/&gt;&lt;property id=&quot;20307&quot; value=&quot;341&quot;/&gt;&lt;/object&gt;&lt;object type=&quot;3&quot; unique_id=&quot;10021&quot;&gt;&lt;property id=&quot;20148&quot; value=&quot;5&quot;/&gt;&lt;property id=&quot;20300&quot; value=&quot;Slide 19 - &amp;quot;Cultural Competence:  Practical Definitions&amp;quot;&quot;/&gt;&lt;property id=&quot;20307&quot; value=&quot;342&quot;/&gt;&lt;/object&gt;&lt;object type=&quot;3&quot; unique_id=&quot;10022&quot;&gt;&lt;property id=&quot;20148&quot; value=&quot;5&quot;/&gt;&lt;property id=&quot;20300&quot; value=&quot;Slide 20 - &amp;quot;Relevance of Cultural Competence&amp;amp;#x09;&amp;quot;&quot;/&gt;&lt;property id=&quot;20307&quot; value=&quot;338&quot;/&gt;&lt;/object&gt;&lt;object type=&quot;3&quot; unique_id=&quot;10023&quot;&gt;&lt;property id=&quot;20148&quot; value=&quot;5&quot;/&gt;&lt;property id=&quot;20300&quot; value=&quot;Slide 21 - &amp;quot;What is Linguistic Competence?&amp;quot;&quot;/&gt;&lt;property id=&quot;20307&quot; value=&quot;332&quot;/&gt;&lt;/object&gt;&lt;object type=&quot;3&quot; unique_id=&quot;10024&quot;&gt;&lt;property id=&quot;20148&quot; value=&quot;5&quot;/&gt;&lt;property id=&quot;20300&quot; value=&quot;Slide 22 - &amp;quot;Linguistic Competence (continued)&amp;quot;&quot;/&gt;&lt;property id=&quot;20307&quot; value=&quot;331&quot;/&gt;&lt;/object&gt;&lt;object type=&quot;3&quot; unique_id=&quot;10025&quot;&gt;&lt;property id=&quot;20148&quot; value=&quot;5&quot;/&gt;&lt;property id=&quot;20300&quot; value=&quot;Slide 23 - &amp;quot;Linguistic Competence (continued)&amp;quot;&quot;/&gt;&lt;property id=&quot;20307&quot; value=&quot;333&quot;/&gt;&lt;/object&gt;&lt;object type=&quot;3&quot; unique_id=&quot;10026&quot;&gt;&lt;property id=&quot;20148&quot; value=&quot;5&quot;/&gt;&lt;property id=&quot;20300&quot; value=&quot;Slide 24 - &amp;quot;Culture Competence Continuum&amp;quot;&quot;/&gt;&lt;property id=&quot;20307&quot; value=&quot;272&quot;/&gt;&lt;/object&gt;&lt;object type=&quot;3&quot; unique_id=&quot;10027&quot;&gt;&lt;property id=&quot;20148&quot; value=&quot;5&quot;/&gt;&lt;property id=&quot;20300&quot; value=&quot;Slide 25 - &amp;quot;The Continuum&amp;quot;&quot;/&gt;&lt;property id=&quot;20307&quot; value=&quot;278&quot;/&gt;&lt;/object&gt;&lt;object type=&quot;3&quot; unique_id=&quot;10028&quot;&gt;&lt;property id=&quot;20148&quot; value=&quot;5&quot;/&gt;&lt;property id=&quot;20300&quot; value=&quot;Slide 26 - &amp;quot;Continuum (continued)&amp;quot;&quot;/&gt;&lt;property id=&quot;20307&quot; value=&quot;279&quot;/&gt;&lt;/object&gt;&lt;object type=&quot;3&quot; unique_id=&quot;10029&quot;&gt;&lt;property id=&quot;20148&quot; value=&quot;5&quot;/&gt;&lt;property id=&quot;20300&quot; value=&quot;Slide 27 - &amp;quot;Continuum (continued)&amp;quot;&quot;/&gt;&lt;property id=&quot;20307&quot; value=&quot;280&quot;/&gt;&lt;/object&gt;&lt;object type=&quot;3&quot; unique_id=&quot;10030&quot;&gt;&lt;property id=&quot;20148&quot; value=&quot;5&quot;/&gt;&lt;property id=&quot;20300&quot; value=&quot;Slide 28 - &amp;quot;Culturally Competent People&amp;quot;&quot;/&gt;&lt;property id=&quot;20307&quot; value=&quot;313&quot;/&gt;&lt;/object&gt;&lt;object type=&quot;3&quot; unique_id=&quot;10031&quot;&gt;&lt;property id=&quot;20148&quot; value=&quot;5&quot;/&gt;&lt;property id=&quot;20300&quot; value=&quot;Slide 29 - &amp;quot;Providers’ Contribution to Disparities&amp;quot;&quot;/&gt;&lt;property id=&quot;20307&quot; value=&quot;344&quot;/&gt;&lt;/object&gt;&lt;object type=&quot;3&quot; unique_id=&quot;10032&quot;&gt;&lt;property id=&quot;20148&quot; value=&quot;5&quot;/&gt;&lt;property id=&quot;20300&quot; value=&quot;Slide 30 - &amp;quot;Probing Questions&amp;quot;&quot;/&gt;&lt;property id=&quot;20307&quot; value=&quot;345&quot;/&gt;&lt;/object&gt;&lt;object type=&quot;3&quot; unique_id=&quot;10033&quot;&gt;&lt;property id=&quot;20148&quot; value=&quot;5&quot;/&gt;&lt;property id=&quot;20300&quot; value=&quot;Slide 31 - &amp;quot;Self Reflection&amp;quot;&quot;/&gt;&lt;property id=&quot;20307&quot; value=&quot;346&quot;/&gt;&lt;/object&gt;&lt;object type=&quot;3&quot; unique_id=&quot;10034&quot;&gt;&lt;property id=&quot;20148&quot; value=&quot;5&quot;/&gt;&lt;property id=&quot;20300&quot; value=&quot;Slide 32 - &amp;quot;How do we get there?&amp;quot;&quot;/&gt;&lt;property id=&quot;20307&quot; value=&quot;303&quot;/&gt;&lt;/object&gt;&lt;object type=&quot;3&quot; unique_id=&quot;10035&quot;&gt;&lt;property id=&quot;20148&quot; value=&quot;5&quot;/&gt;&lt;property id=&quot;20300&quot; value=&quot;Slide 33 - &amp;quot;Cultural Awareness&amp;quot;&quot;/&gt;&lt;property id=&quot;20307&quot; value=&quot;304&quot;/&gt;&lt;/object&gt;&lt;object type=&quot;3&quot; unique_id=&quot;10036&quot;&gt;&lt;property id=&quot;20148&quot; value=&quot;5&quot;/&gt;&lt;property id=&quot;20300&quot; value=&quot;Slide 34 - &amp;quot;Cultural Knowledge&amp;quot;&quot;/&gt;&lt;property id=&quot;20307&quot; value=&quot;306&quot;/&gt;&lt;/object&gt;&lt;object type=&quot;3&quot; unique_id=&quot;10037&quot;&gt;&lt;property id=&quot;20148&quot; value=&quot;5&quot;/&gt;&lt;property id=&quot;20300&quot; value=&quot;Slide 35 - &amp;quot;Cultural Skill&amp;quot;&quot;/&gt;&lt;property id=&quot;20307&quot; value=&quot;307&quot;/&gt;&lt;/object&gt;&lt;object type=&quot;3&quot; unique_id=&quot;10038&quot;&gt;&lt;property id=&quot;20148&quot; value=&quot;5&quot;/&gt;&lt;property id=&quot;20300&quot; value=&quot;Slide 36 - &amp;quot;Dialogue vs. Debate&amp;quot;&quot;/&gt;&lt;property id=&quot;20307&quot; value=&quot;302&quot;/&gt;&lt;/object&gt;&lt;object type=&quot;3&quot; unique_id=&quot;10039&quot;&gt;&lt;property id=&quot;20148&quot; value=&quot;5&quot;/&gt;&lt;property id=&quot;20300&quot; value=&quot;Slide 37 - &amp;quot;Building Dialogue&amp;quot;&quot;/&gt;&lt;property id=&quot;20307&quot; value=&quot;319&quot;/&gt;&lt;/object&gt;&lt;object type=&quot;3&quot; unique_id=&quot;10040&quot;&gt;&lt;property id=&quot;20148&quot; value=&quot;5&quot;/&gt;&lt;property id=&quot;20300&quot; value=&quot;Slide 38 - &amp;quot;Intersections of Identities&amp;amp;#x09;&amp;amp;#x09;&amp;quot;&quot;/&gt;&lt;property id=&quot;20307&quot; value=&quot;353&quot;/&gt;&lt;/object&gt;&lt;object type=&quot;3&quot; unique_id=&quot;10041&quot;&gt;&lt;property id=&quot;20148&quot; value=&quot;5&quot;/&gt;&lt;property id=&quot;20300&quot; value=&quot;Slide 39 - &amp;quot;Characteristics of a Culturally Competent Organization&amp;quot;&quot;/&gt;&lt;property id=&quot;20307&quot; value=&quot;335&quot;/&gt;&lt;/object&gt;&lt;object type=&quot;3&quot; unique_id=&quot;10042&quot;&gt;&lt;property id=&quot;20148&quot; value=&quot;5&quot;/&gt;&lt;property id=&quot;20300&quot; value=&quot;Slide 40 - &amp;quot;Process of Becoming a Culturally Competent Organization&amp;quot;&quot;/&gt;&lt;property id=&quot;20307&quot; value=&quot;336&quot;/&gt;&lt;/object&gt;&lt;object type=&quot;3&quot; unique_id=&quot;10043&quot;&gt;&lt;property id=&quot;20148&quot; value=&quot;5&quot;/&gt;&lt;property id=&quot;20300&quot; value=&quot;Slide 41 - &amp;quot;ACA with CLAS Components&amp;quot;&quot;/&gt;&lt;property id=&quot;20307&quot; value=&quot;347&quot;/&gt;&lt;/object&gt;&lt;object type=&quot;3&quot; unique_id=&quot;10044&quot;&gt;&lt;property id=&quot;20148&quot; value=&quot;5&quot;/&gt;&lt;property id=&quot;20300&quot; value=&quot;Slide 42 - &amp;quot;Affordable Care Act&amp;quot;&quot;/&gt;&lt;property id=&quot;20307&quot; value=&quot;350&quot;/&gt;&lt;/object&gt;&lt;object type=&quot;3&quot; unique_id=&quot;10045&quot;&gt;&lt;property id=&quot;20148&quot; value=&quot;5&quot;/&gt;&lt;property id=&quot;20300&quot; value=&quot;Slide 43 - &amp;quot;ACA with CLAS Components (Cont.)&amp;quot;&quot;/&gt;&lt;property id=&quot;20307&quot; value=&quot;348&quot;/&gt;&lt;/object&gt;&lt;object type=&quot;3&quot; unique_id=&quot;10046&quot;&gt;&lt;property id=&quot;20148&quot; value=&quot;5&quot;/&gt;&lt;property id=&quot;20300&quot; value=&quot;Slide 44 - &amp;quot;Affordable Care Act&amp;quot;&quot;/&gt;&lt;property id=&quot;20307&quot; value=&quot;349&quot;/&gt;&lt;/object&gt;&lt;object type=&quot;3&quot; unique_id=&quot;10047&quot;&gt;&lt;property id=&quot;20148&quot; value=&quot;5&quot;/&gt;&lt;property id=&quot;20300&quot; value=&quot;Slide 45 - &amp;quot;ACA with CLAS Standards&amp;amp;#x09;&amp;quot;&quot;/&gt;&lt;property id=&quot;20307&quot; value=&quot;351&quot;/&gt;&lt;/object&gt;&lt;object type=&quot;3&quot; unique_id=&quot;10048&quot;&gt;&lt;property id=&quot;20148&quot; value=&quot;5&quot;/&gt;&lt;property id=&quot;20300&quot; value=&quot;Slide 46 - &amp;quot;Affordable Care Act&amp;amp;#x09;&amp;quot;&quot;/&gt;&lt;property id=&quot;20307&quot; value=&quot;352&quot;/&gt;&lt;/object&gt;&lt;/object&gt;&lt;object type=&quot;8&quot; unique_id=&quot;10096&quot;&gt;&lt;/object&gt;&lt;/object&gt;&lt;/database&gt;"/>
  <p:tag name="SECTOMILLISECCONVERTED" val="1"/>
</p:tagLst>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1562</TotalTime>
  <Words>2402</Words>
  <Application>Microsoft Office PowerPoint</Application>
  <PresentationFormat>On-screen Show (4:3)</PresentationFormat>
  <Paragraphs>370</Paragraphs>
  <Slides>46</Slides>
  <Notes>39</Notes>
  <HiddenSlides>3</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46</vt:i4>
      </vt:variant>
    </vt:vector>
  </HeadingPairs>
  <TitlesOfParts>
    <vt:vector size="49" baseType="lpstr">
      <vt:lpstr>Revolution</vt:lpstr>
      <vt:lpstr>Acrobat Document</vt:lpstr>
      <vt:lpstr>Chart</vt:lpstr>
      <vt:lpstr>Cultural Competence and Diversity: Executive Briefing</vt:lpstr>
      <vt:lpstr> Objectives</vt:lpstr>
      <vt:lpstr>A Few Ground Rules</vt:lpstr>
      <vt:lpstr>What is Diversity?</vt:lpstr>
      <vt:lpstr>Dimensions of Diversity</vt:lpstr>
      <vt:lpstr>PowerPoint Presentation</vt:lpstr>
      <vt:lpstr>Demographic Trends</vt:lpstr>
      <vt:lpstr>Diversifying U.S. Population</vt:lpstr>
      <vt:lpstr>Demographic Changes in Wisconsin</vt:lpstr>
      <vt:lpstr>Similarities and Differences</vt:lpstr>
      <vt:lpstr>Culture: What is It?</vt:lpstr>
      <vt:lpstr>Culture</vt:lpstr>
      <vt:lpstr>Culture: Iceberg Theory</vt:lpstr>
      <vt:lpstr>Culture and Diversity</vt:lpstr>
      <vt:lpstr>Culture Shapes Thinking</vt:lpstr>
      <vt:lpstr>Cultural Competence</vt:lpstr>
      <vt:lpstr>Cultural Competence</vt:lpstr>
      <vt:lpstr>Cultural Competence:  Practical Definitions</vt:lpstr>
      <vt:lpstr>Cultural Competence:  Practical Definitions</vt:lpstr>
      <vt:lpstr>Relevance of Cultural Competence </vt:lpstr>
      <vt:lpstr>What is Linguistic Competence?</vt:lpstr>
      <vt:lpstr>Linguistic Competence (continued)</vt:lpstr>
      <vt:lpstr>Linguistic Competence (continued)</vt:lpstr>
      <vt:lpstr>Culture Competence Continuum</vt:lpstr>
      <vt:lpstr>The Continuum</vt:lpstr>
      <vt:lpstr>Continuum (continued)</vt:lpstr>
      <vt:lpstr>Continuum (continued)</vt:lpstr>
      <vt:lpstr>Culturally Competent People</vt:lpstr>
      <vt:lpstr>Providers’ Contribution to Disparities</vt:lpstr>
      <vt:lpstr>Probing Questions</vt:lpstr>
      <vt:lpstr>Self Reflection</vt:lpstr>
      <vt:lpstr>How do we get there?</vt:lpstr>
      <vt:lpstr>Cultural Awareness</vt:lpstr>
      <vt:lpstr>Cultural Knowledge</vt:lpstr>
      <vt:lpstr>Cultural Skill</vt:lpstr>
      <vt:lpstr>Dialogue vs. Debate</vt:lpstr>
      <vt:lpstr>Building Dialogue</vt:lpstr>
      <vt:lpstr>Intersections of Identities  </vt:lpstr>
      <vt:lpstr>Characteristics of a Culturally Competent Organization</vt:lpstr>
      <vt:lpstr>Process of Becoming a Culturally Competent Organization</vt:lpstr>
      <vt:lpstr>ACA with CLAS Components</vt:lpstr>
      <vt:lpstr>Affordable Care Act</vt:lpstr>
      <vt:lpstr>ACA with CLAS Components (Cont.)</vt:lpstr>
      <vt:lpstr>Affordable Care Act</vt:lpstr>
      <vt:lpstr>ACA with CLAS Standards </vt:lpstr>
      <vt:lpstr>Affordable Care Act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Cultural Competence</dc:title>
  <dc:creator>Gates</dc:creator>
  <cp:lastModifiedBy>Derr, Michael G</cp:lastModifiedBy>
  <cp:revision>85</cp:revision>
  <cp:lastPrinted>2017-03-01T15:56:49Z</cp:lastPrinted>
  <dcterms:created xsi:type="dcterms:W3CDTF">2004-09-27T18:23:54Z</dcterms:created>
  <dcterms:modified xsi:type="dcterms:W3CDTF">2017-03-01T15:57:56Z</dcterms:modified>
</cp:coreProperties>
</file>